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92"/>
  </p:notesMasterIdLst>
  <p:sldIdLst>
    <p:sldId id="257" r:id="rId3"/>
    <p:sldId id="280" r:id="rId4"/>
    <p:sldId id="281" r:id="rId5"/>
    <p:sldId id="282" r:id="rId6"/>
    <p:sldId id="259" r:id="rId7"/>
    <p:sldId id="274" r:id="rId8"/>
    <p:sldId id="270" r:id="rId9"/>
    <p:sldId id="262" r:id="rId10"/>
    <p:sldId id="264" r:id="rId11"/>
    <p:sldId id="284" r:id="rId12"/>
    <p:sldId id="285" r:id="rId13"/>
    <p:sldId id="286" r:id="rId14"/>
    <p:sldId id="287" r:id="rId15"/>
    <p:sldId id="288" r:id="rId16"/>
    <p:sldId id="289" r:id="rId17"/>
    <p:sldId id="290" r:id="rId18"/>
    <p:sldId id="291" r:id="rId19"/>
    <p:sldId id="292" r:id="rId20"/>
    <p:sldId id="307" r:id="rId21"/>
    <p:sldId id="308" r:id="rId22"/>
    <p:sldId id="309" r:id="rId23"/>
    <p:sldId id="317" r:id="rId24"/>
    <p:sldId id="316"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75" r:id="rId76"/>
    <p:sldId id="313" r:id="rId77"/>
    <p:sldId id="333" r:id="rId78"/>
    <p:sldId id="376" r:id="rId79"/>
    <p:sldId id="312" r:id="rId80"/>
    <p:sldId id="334" r:id="rId81"/>
    <p:sldId id="311" r:id="rId82"/>
    <p:sldId id="310" r:id="rId83"/>
    <p:sldId id="303" r:id="rId84"/>
    <p:sldId id="302" r:id="rId85"/>
    <p:sldId id="300" r:id="rId86"/>
    <p:sldId id="299" r:id="rId87"/>
    <p:sldId id="298" r:id="rId88"/>
    <p:sldId id="297" r:id="rId89"/>
    <p:sldId id="293" r:id="rId90"/>
    <p:sldId id="283" r:id="rId9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C8F1A3-37D9-45AA-9A75-C3E6213A9845}">
          <p14:sldIdLst>
            <p14:sldId id="257"/>
            <p14:sldId id="280"/>
            <p14:sldId id="281"/>
            <p14:sldId id="282"/>
            <p14:sldId id="259"/>
            <p14:sldId id="274"/>
            <p14:sldId id="270"/>
            <p14:sldId id="262"/>
            <p14:sldId id="264"/>
            <p14:sldId id="284"/>
            <p14:sldId id="285"/>
            <p14:sldId id="286"/>
            <p14:sldId id="287"/>
            <p14:sldId id="288"/>
            <p14:sldId id="289"/>
            <p14:sldId id="290"/>
            <p14:sldId id="291"/>
            <p14:sldId id="292"/>
            <p14:sldId id="307"/>
            <p14:sldId id="308"/>
            <p14:sldId id="309"/>
            <p14:sldId id="317"/>
            <p14:sldId id="316"/>
            <p14:sldId id="318"/>
            <p14:sldId id="319"/>
            <p14:sldId id="320"/>
            <p14:sldId id="321"/>
            <p14:sldId id="322"/>
            <p14:sldId id="323"/>
            <p14:sldId id="324"/>
            <p14:sldId id="325"/>
            <p14:sldId id="326"/>
            <p14:sldId id="327"/>
            <p14:sldId id="328"/>
            <p14:sldId id="329"/>
            <p14:sldId id="330"/>
            <p14:sldId id="331"/>
            <p14:sldId id="332"/>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13"/>
            <p14:sldId id="333"/>
            <p14:sldId id="376"/>
            <p14:sldId id="312"/>
            <p14:sldId id="334"/>
            <p14:sldId id="311"/>
            <p14:sldId id="310"/>
            <p14:sldId id="303"/>
            <p14:sldId id="302"/>
            <p14:sldId id="300"/>
            <p14:sldId id="299"/>
            <p14:sldId id="298"/>
            <p14:sldId id="297"/>
            <p14:sldId id="293"/>
            <p14:sldId id="283"/>
          </p14:sldIdLst>
        </p14:section>
        <p14:section name="Untitled Section" id="{887311D9-87FD-4E19-985D-1A96B3F7A1B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Forum_PD%20III\PIMNAS_2016\PKM_2017\UB-PKM.2017(Ola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247594050743664E-2"/>
          <c:y val="2.5428331875182269E-2"/>
          <c:w val="0.89019685039370078"/>
          <c:h val="0.74609288422280551"/>
        </c:manualLayout>
      </c:layout>
      <c:bar3DChart>
        <c:barDir val="col"/>
        <c:grouping val="stacked"/>
        <c:varyColors val="0"/>
        <c:ser>
          <c:idx val="0"/>
          <c:order val="0"/>
          <c:tx>
            <c:strRef>
              <c:f>RekapDidanai!$C$435</c:f>
              <c:strCache>
                <c:ptCount val="1"/>
                <c:pt idx="0">
                  <c:v>PKMK</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RekapDidanai!$B$436:$B$448</c:f>
              <c:strCache>
                <c:ptCount val="13"/>
                <c:pt idx="0">
                  <c:v>IPB</c:v>
                </c:pt>
                <c:pt idx="1">
                  <c:v>UNDIP</c:v>
                </c:pt>
                <c:pt idx="2">
                  <c:v>ITS</c:v>
                </c:pt>
                <c:pt idx="3">
                  <c:v>UNAIR</c:v>
                </c:pt>
                <c:pt idx="4">
                  <c:v>UGM</c:v>
                </c:pt>
                <c:pt idx="5">
                  <c:v>UB</c:v>
                </c:pt>
                <c:pt idx="6">
                  <c:v>UNHAS</c:v>
                </c:pt>
                <c:pt idx="7">
                  <c:v>UNY</c:v>
                </c:pt>
                <c:pt idx="8">
                  <c:v>UNAND</c:v>
                </c:pt>
                <c:pt idx="9">
                  <c:v>UNRI</c:v>
                </c:pt>
                <c:pt idx="10">
                  <c:v>PENS</c:v>
                </c:pt>
                <c:pt idx="11">
                  <c:v>ITB</c:v>
                </c:pt>
                <c:pt idx="12">
                  <c:v>UM</c:v>
                </c:pt>
              </c:strCache>
            </c:strRef>
          </c:cat>
          <c:val>
            <c:numRef>
              <c:f>RekapDidanai!$C$436:$C$448</c:f>
              <c:numCache>
                <c:formatCode>General</c:formatCode>
                <c:ptCount val="13"/>
                <c:pt idx="0">
                  <c:v>49</c:v>
                </c:pt>
                <c:pt idx="1">
                  <c:v>41</c:v>
                </c:pt>
                <c:pt idx="2">
                  <c:v>17</c:v>
                </c:pt>
                <c:pt idx="3">
                  <c:v>43</c:v>
                </c:pt>
                <c:pt idx="4">
                  <c:v>23</c:v>
                </c:pt>
                <c:pt idx="5">
                  <c:v>17</c:v>
                </c:pt>
                <c:pt idx="6">
                  <c:v>6</c:v>
                </c:pt>
                <c:pt idx="7">
                  <c:v>24</c:v>
                </c:pt>
                <c:pt idx="8">
                  <c:v>3</c:v>
                </c:pt>
                <c:pt idx="9">
                  <c:v>20</c:v>
                </c:pt>
                <c:pt idx="10">
                  <c:v>2</c:v>
                </c:pt>
                <c:pt idx="11">
                  <c:v>11</c:v>
                </c:pt>
                <c:pt idx="12">
                  <c:v>17</c:v>
                </c:pt>
              </c:numCache>
            </c:numRef>
          </c:val>
        </c:ser>
        <c:ser>
          <c:idx val="1"/>
          <c:order val="1"/>
          <c:tx>
            <c:strRef>
              <c:f>RekapDidanai!$D$435</c:f>
              <c:strCache>
                <c:ptCount val="1"/>
                <c:pt idx="0">
                  <c:v>PKMKC</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RekapDidanai!$B$436:$B$448</c:f>
              <c:strCache>
                <c:ptCount val="13"/>
                <c:pt idx="0">
                  <c:v>IPB</c:v>
                </c:pt>
                <c:pt idx="1">
                  <c:v>UNDIP</c:v>
                </c:pt>
                <c:pt idx="2">
                  <c:v>ITS</c:v>
                </c:pt>
                <c:pt idx="3">
                  <c:v>UNAIR</c:v>
                </c:pt>
                <c:pt idx="4">
                  <c:v>UGM</c:v>
                </c:pt>
                <c:pt idx="5">
                  <c:v>UB</c:v>
                </c:pt>
                <c:pt idx="6">
                  <c:v>UNHAS</c:v>
                </c:pt>
                <c:pt idx="7">
                  <c:v>UNY</c:v>
                </c:pt>
                <c:pt idx="8">
                  <c:v>UNAND</c:v>
                </c:pt>
                <c:pt idx="9">
                  <c:v>UNRI</c:v>
                </c:pt>
                <c:pt idx="10">
                  <c:v>PENS</c:v>
                </c:pt>
                <c:pt idx="11">
                  <c:v>ITB</c:v>
                </c:pt>
                <c:pt idx="12">
                  <c:v>UM</c:v>
                </c:pt>
              </c:strCache>
            </c:strRef>
          </c:cat>
          <c:val>
            <c:numRef>
              <c:f>RekapDidanai!$D$436:$D$448</c:f>
              <c:numCache>
                <c:formatCode>General</c:formatCode>
                <c:ptCount val="13"/>
                <c:pt idx="0">
                  <c:v>22</c:v>
                </c:pt>
                <c:pt idx="1">
                  <c:v>22</c:v>
                </c:pt>
                <c:pt idx="2">
                  <c:v>51</c:v>
                </c:pt>
                <c:pt idx="3">
                  <c:v>18</c:v>
                </c:pt>
                <c:pt idx="4">
                  <c:v>26</c:v>
                </c:pt>
                <c:pt idx="5">
                  <c:v>34</c:v>
                </c:pt>
                <c:pt idx="6">
                  <c:v>13</c:v>
                </c:pt>
                <c:pt idx="7">
                  <c:v>29</c:v>
                </c:pt>
                <c:pt idx="8">
                  <c:v>11</c:v>
                </c:pt>
                <c:pt idx="9">
                  <c:v>7</c:v>
                </c:pt>
                <c:pt idx="10">
                  <c:v>62</c:v>
                </c:pt>
                <c:pt idx="11">
                  <c:v>34</c:v>
                </c:pt>
                <c:pt idx="12">
                  <c:v>14</c:v>
                </c:pt>
              </c:numCache>
            </c:numRef>
          </c:val>
        </c:ser>
        <c:ser>
          <c:idx val="2"/>
          <c:order val="2"/>
          <c:tx>
            <c:strRef>
              <c:f>RekapDidanai!$E$435</c:f>
              <c:strCache>
                <c:ptCount val="1"/>
                <c:pt idx="0">
                  <c:v>PKMM</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RekapDidanai!$B$436:$B$448</c:f>
              <c:strCache>
                <c:ptCount val="13"/>
                <c:pt idx="0">
                  <c:v>IPB</c:v>
                </c:pt>
                <c:pt idx="1">
                  <c:v>UNDIP</c:v>
                </c:pt>
                <c:pt idx="2">
                  <c:v>ITS</c:v>
                </c:pt>
                <c:pt idx="3">
                  <c:v>UNAIR</c:v>
                </c:pt>
                <c:pt idx="4">
                  <c:v>UGM</c:v>
                </c:pt>
                <c:pt idx="5">
                  <c:v>UB</c:v>
                </c:pt>
                <c:pt idx="6">
                  <c:v>UNHAS</c:v>
                </c:pt>
                <c:pt idx="7">
                  <c:v>UNY</c:v>
                </c:pt>
                <c:pt idx="8">
                  <c:v>UNAND</c:v>
                </c:pt>
                <c:pt idx="9">
                  <c:v>UNRI</c:v>
                </c:pt>
                <c:pt idx="10">
                  <c:v>PENS</c:v>
                </c:pt>
                <c:pt idx="11">
                  <c:v>ITB</c:v>
                </c:pt>
                <c:pt idx="12">
                  <c:v>UM</c:v>
                </c:pt>
              </c:strCache>
            </c:strRef>
          </c:cat>
          <c:val>
            <c:numRef>
              <c:f>RekapDidanai!$E$436:$E$448</c:f>
              <c:numCache>
                <c:formatCode>General</c:formatCode>
                <c:ptCount val="13"/>
                <c:pt idx="0">
                  <c:v>49</c:v>
                </c:pt>
                <c:pt idx="1">
                  <c:v>29</c:v>
                </c:pt>
                <c:pt idx="2">
                  <c:v>8</c:v>
                </c:pt>
                <c:pt idx="3">
                  <c:v>22</c:v>
                </c:pt>
                <c:pt idx="4">
                  <c:v>8</c:v>
                </c:pt>
                <c:pt idx="5">
                  <c:v>15</c:v>
                </c:pt>
                <c:pt idx="6">
                  <c:v>15</c:v>
                </c:pt>
                <c:pt idx="7">
                  <c:v>14</c:v>
                </c:pt>
                <c:pt idx="8">
                  <c:v>12</c:v>
                </c:pt>
                <c:pt idx="9">
                  <c:v>7</c:v>
                </c:pt>
                <c:pt idx="10">
                  <c:v>2</c:v>
                </c:pt>
                <c:pt idx="11">
                  <c:v>7</c:v>
                </c:pt>
                <c:pt idx="12">
                  <c:v>7</c:v>
                </c:pt>
              </c:numCache>
            </c:numRef>
          </c:val>
        </c:ser>
        <c:ser>
          <c:idx val="3"/>
          <c:order val="3"/>
          <c:tx>
            <c:strRef>
              <c:f>RekapDidanai!$F$435</c:f>
              <c:strCache>
                <c:ptCount val="1"/>
                <c:pt idx="0">
                  <c:v>PKMPE</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RekapDidanai!$B$436:$B$448</c:f>
              <c:strCache>
                <c:ptCount val="13"/>
                <c:pt idx="0">
                  <c:v>IPB</c:v>
                </c:pt>
                <c:pt idx="1">
                  <c:v>UNDIP</c:v>
                </c:pt>
                <c:pt idx="2">
                  <c:v>ITS</c:v>
                </c:pt>
                <c:pt idx="3">
                  <c:v>UNAIR</c:v>
                </c:pt>
                <c:pt idx="4">
                  <c:v>UGM</c:v>
                </c:pt>
                <c:pt idx="5">
                  <c:v>UB</c:v>
                </c:pt>
                <c:pt idx="6">
                  <c:v>UNHAS</c:v>
                </c:pt>
                <c:pt idx="7">
                  <c:v>UNY</c:v>
                </c:pt>
                <c:pt idx="8">
                  <c:v>UNAND</c:v>
                </c:pt>
                <c:pt idx="9">
                  <c:v>UNRI</c:v>
                </c:pt>
                <c:pt idx="10">
                  <c:v>PENS</c:v>
                </c:pt>
                <c:pt idx="11">
                  <c:v>ITB</c:v>
                </c:pt>
                <c:pt idx="12">
                  <c:v>UM</c:v>
                </c:pt>
              </c:strCache>
            </c:strRef>
          </c:cat>
          <c:val>
            <c:numRef>
              <c:f>RekapDidanai!$F$436:$F$448</c:f>
              <c:numCache>
                <c:formatCode>General</c:formatCode>
                <c:ptCount val="13"/>
                <c:pt idx="0">
                  <c:v>70</c:v>
                </c:pt>
                <c:pt idx="1">
                  <c:v>82</c:v>
                </c:pt>
                <c:pt idx="2">
                  <c:v>80</c:v>
                </c:pt>
                <c:pt idx="3">
                  <c:v>41</c:v>
                </c:pt>
                <c:pt idx="4">
                  <c:v>56</c:v>
                </c:pt>
                <c:pt idx="5">
                  <c:v>45</c:v>
                </c:pt>
                <c:pt idx="6">
                  <c:v>67</c:v>
                </c:pt>
                <c:pt idx="7">
                  <c:v>22</c:v>
                </c:pt>
                <c:pt idx="8">
                  <c:v>76</c:v>
                </c:pt>
                <c:pt idx="9">
                  <c:v>49</c:v>
                </c:pt>
                <c:pt idx="10">
                  <c:v>19</c:v>
                </c:pt>
                <c:pt idx="11">
                  <c:v>28</c:v>
                </c:pt>
                <c:pt idx="12">
                  <c:v>26</c:v>
                </c:pt>
              </c:numCache>
            </c:numRef>
          </c:val>
        </c:ser>
        <c:ser>
          <c:idx val="4"/>
          <c:order val="4"/>
          <c:tx>
            <c:strRef>
              <c:f>RekapDidanai!$G$435</c:f>
              <c:strCache>
                <c:ptCount val="1"/>
                <c:pt idx="0">
                  <c:v>PKMPSH</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RekapDidanai!$B$436:$B$448</c:f>
              <c:strCache>
                <c:ptCount val="13"/>
                <c:pt idx="0">
                  <c:v>IPB</c:v>
                </c:pt>
                <c:pt idx="1">
                  <c:v>UNDIP</c:v>
                </c:pt>
                <c:pt idx="2">
                  <c:v>ITS</c:v>
                </c:pt>
                <c:pt idx="3">
                  <c:v>UNAIR</c:v>
                </c:pt>
                <c:pt idx="4">
                  <c:v>UGM</c:v>
                </c:pt>
                <c:pt idx="5">
                  <c:v>UB</c:v>
                </c:pt>
                <c:pt idx="6">
                  <c:v>UNHAS</c:v>
                </c:pt>
                <c:pt idx="7">
                  <c:v>UNY</c:v>
                </c:pt>
                <c:pt idx="8">
                  <c:v>UNAND</c:v>
                </c:pt>
                <c:pt idx="9">
                  <c:v>UNRI</c:v>
                </c:pt>
                <c:pt idx="10">
                  <c:v>PENS</c:v>
                </c:pt>
                <c:pt idx="11">
                  <c:v>ITB</c:v>
                </c:pt>
                <c:pt idx="12">
                  <c:v>UM</c:v>
                </c:pt>
              </c:strCache>
            </c:strRef>
          </c:cat>
          <c:val>
            <c:numRef>
              <c:f>RekapDidanai!$G$436:$G$448</c:f>
              <c:numCache>
                <c:formatCode>General</c:formatCode>
                <c:ptCount val="13"/>
                <c:pt idx="0">
                  <c:v>4</c:v>
                </c:pt>
                <c:pt idx="1">
                  <c:v>13</c:v>
                </c:pt>
                <c:pt idx="2">
                  <c:v>10</c:v>
                </c:pt>
                <c:pt idx="3">
                  <c:v>9</c:v>
                </c:pt>
                <c:pt idx="4">
                  <c:v>12</c:v>
                </c:pt>
                <c:pt idx="5">
                  <c:v>8</c:v>
                </c:pt>
                <c:pt idx="6">
                  <c:v>11</c:v>
                </c:pt>
                <c:pt idx="7">
                  <c:v>21</c:v>
                </c:pt>
                <c:pt idx="8">
                  <c:v>6</c:v>
                </c:pt>
                <c:pt idx="9">
                  <c:v>8</c:v>
                </c:pt>
                <c:pt idx="12">
                  <c:v>17</c:v>
                </c:pt>
              </c:numCache>
            </c:numRef>
          </c:val>
        </c:ser>
        <c:ser>
          <c:idx val="5"/>
          <c:order val="5"/>
          <c:tx>
            <c:strRef>
              <c:f>RekapDidanai!$H$435</c:f>
              <c:strCache>
                <c:ptCount val="1"/>
                <c:pt idx="0">
                  <c:v>PKMT</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RekapDidanai!$B$436:$B$448</c:f>
              <c:strCache>
                <c:ptCount val="13"/>
                <c:pt idx="0">
                  <c:v>IPB</c:v>
                </c:pt>
                <c:pt idx="1">
                  <c:v>UNDIP</c:v>
                </c:pt>
                <c:pt idx="2">
                  <c:v>ITS</c:v>
                </c:pt>
                <c:pt idx="3">
                  <c:v>UNAIR</c:v>
                </c:pt>
                <c:pt idx="4">
                  <c:v>UGM</c:v>
                </c:pt>
                <c:pt idx="5">
                  <c:v>UB</c:v>
                </c:pt>
                <c:pt idx="6">
                  <c:v>UNHAS</c:v>
                </c:pt>
                <c:pt idx="7">
                  <c:v>UNY</c:v>
                </c:pt>
                <c:pt idx="8">
                  <c:v>UNAND</c:v>
                </c:pt>
                <c:pt idx="9">
                  <c:v>UNRI</c:v>
                </c:pt>
                <c:pt idx="10">
                  <c:v>PENS</c:v>
                </c:pt>
                <c:pt idx="11">
                  <c:v>ITB</c:v>
                </c:pt>
                <c:pt idx="12">
                  <c:v>UM</c:v>
                </c:pt>
              </c:strCache>
            </c:strRef>
          </c:cat>
          <c:val>
            <c:numRef>
              <c:f>RekapDidanai!$H$436:$H$448</c:f>
              <c:numCache>
                <c:formatCode>General</c:formatCode>
                <c:ptCount val="13"/>
                <c:pt idx="0">
                  <c:v>1</c:v>
                </c:pt>
                <c:pt idx="1">
                  <c:v>3</c:v>
                </c:pt>
                <c:pt idx="2">
                  <c:v>21</c:v>
                </c:pt>
                <c:pt idx="3">
                  <c:v>1</c:v>
                </c:pt>
                <c:pt idx="4">
                  <c:v>4</c:v>
                </c:pt>
                <c:pt idx="5">
                  <c:v>7</c:v>
                </c:pt>
                <c:pt idx="6">
                  <c:v>4</c:v>
                </c:pt>
                <c:pt idx="7">
                  <c:v>5</c:v>
                </c:pt>
                <c:pt idx="8">
                  <c:v>1</c:v>
                </c:pt>
                <c:pt idx="9">
                  <c:v>1</c:v>
                </c:pt>
                <c:pt idx="10">
                  <c:v>6</c:v>
                </c:pt>
                <c:pt idx="11">
                  <c:v>3</c:v>
                </c:pt>
              </c:numCache>
            </c:numRef>
          </c:val>
        </c:ser>
        <c:dLbls>
          <c:showLegendKey val="0"/>
          <c:showVal val="0"/>
          <c:showCatName val="0"/>
          <c:showSerName val="0"/>
          <c:showPercent val="0"/>
          <c:showBubbleSize val="0"/>
        </c:dLbls>
        <c:gapWidth val="150"/>
        <c:shape val="box"/>
        <c:axId val="927221696"/>
        <c:axId val="927218432"/>
        <c:axId val="0"/>
      </c:bar3DChart>
      <c:catAx>
        <c:axId val="927221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7218432"/>
        <c:crosses val="autoZero"/>
        <c:auto val="1"/>
        <c:lblAlgn val="ctr"/>
        <c:lblOffset val="100"/>
        <c:noMultiLvlLbl val="0"/>
      </c:catAx>
      <c:valAx>
        <c:axId val="92721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27221696"/>
        <c:crosses val="autoZero"/>
        <c:crossBetween val="between"/>
      </c:valAx>
      <c:spPr>
        <a:noFill/>
        <a:ln>
          <a:noFill/>
        </a:ln>
        <a:effectLst/>
      </c:spPr>
    </c:plotArea>
    <c:legend>
      <c:legendPos val="b"/>
      <c:layout>
        <c:manualLayout>
          <c:xMode val="edge"/>
          <c:yMode val="edge"/>
          <c:x val="0.22765233737674684"/>
          <c:y val="0.92658688850039106"/>
          <c:w val="0.53528990525223974"/>
          <c:h val="4.15899398896764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375E4-A381-43A0-B43C-C8F793F9E7B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D2365422-9CC2-4D05-AE1D-E5E06BA59E27}">
      <dgm:prSet phldrT="[Text]"/>
      <dgm:spPr/>
      <dgm:t>
        <a:bodyPr/>
        <a:lstStyle/>
        <a:p>
          <a:r>
            <a:rPr lang="id-ID"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PKMP</a:t>
          </a:r>
        </a:p>
        <a:p>
          <a:r>
            <a:rPr lang="id-ID"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 DAN SH)</a:t>
          </a:r>
          <a:endParaRPr lang="id-ID"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FA842405-C450-4AA6-8DC9-05325FF9AC23}" type="parTrans" cxnId="{82AA9D8B-249D-48A5-A3D8-43C78BF3EEF3}">
      <dgm:prSet/>
      <dgm:spPr/>
      <dgm:t>
        <a:bodyPr/>
        <a:lstStyle/>
        <a:p>
          <a:endParaRPr lang="id-ID"/>
        </a:p>
      </dgm:t>
    </dgm:pt>
    <dgm:pt modelId="{E3E3C5B4-EB8F-447E-AB5C-47406802B2A7}" type="sibTrans" cxnId="{82AA9D8B-249D-48A5-A3D8-43C78BF3EEF3}">
      <dgm:prSet/>
      <dgm:spPr/>
      <dgm:t>
        <a:bodyPr/>
        <a:lstStyle/>
        <a:p>
          <a:endParaRPr lang="id-ID"/>
        </a:p>
      </dgm:t>
    </dgm:pt>
    <dgm:pt modelId="{798C8E25-DDA1-49E9-A9D2-4BAEDA94EAF0}">
      <dgm:prSet phldrT="[Text]"/>
      <dgm:spPr/>
      <dgm:t>
        <a:bodyPr/>
        <a:lstStyle/>
        <a:p>
          <a:r>
            <a:rPr lang="id-ID"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PKMT</a:t>
          </a:r>
          <a:endParaRPr lang="id-ID"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FC4A7805-0CAD-45AA-9E42-6AE39A0ACDD9}" type="parTrans" cxnId="{594F5D1F-AF45-446B-BDFA-F119AA5AD197}">
      <dgm:prSet/>
      <dgm:spPr/>
      <dgm:t>
        <a:bodyPr/>
        <a:lstStyle/>
        <a:p>
          <a:endParaRPr lang="id-ID"/>
        </a:p>
      </dgm:t>
    </dgm:pt>
    <dgm:pt modelId="{75444419-4B24-43D7-9235-6F9EBF5B7C8E}" type="sibTrans" cxnId="{594F5D1F-AF45-446B-BDFA-F119AA5AD197}">
      <dgm:prSet/>
      <dgm:spPr/>
      <dgm:t>
        <a:bodyPr/>
        <a:lstStyle/>
        <a:p>
          <a:endParaRPr lang="id-ID"/>
        </a:p>
      </dgm:t>
    </dgm:pt>
    <dgm:pt modelId="{F288EB8E-3554-4449-BFF8-21B1433B00E9}">
      <dgm:prSet phldrT="[Text]"/>
      <dgm:spPr/>
      <dgm:t>
        <a:bodyPr/>
        <a:lstStyle/>
        <a:p>
          <a:r>
            <a:rPr lang="id-ID"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PKMKC</a:t>
          </a:r>
          <a:endParaRPr lang="id-ID"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2C475D7A-FB94-489E-9346-6B1A40031911}" type="parTrans" cxnId="{8B80C7A9-363D-41D0-BED3-3CB3018D76A2}">
      <dgm:prSet/>
      <dgm:spPr/>
      <dgm:t>
        <a:bodyPr/>
        <a:lstStyle/>
        <a:p>
          <a:endParaRPr lang="id-ID"/>
        </a:p>
      </dgm:t>
    </dgm:pt>
    <dgm:pt modelId="{D9C9E0FE-097A-4CDF-8DAA-01B28CE34EE8}" type="sibTrans" cxnId="{8B80C7A9-363D-41D0-BED3-3CB3018D76A2}">
      <dgm:prSet/>
      <dgm:spPr/>
      <dgm:t>
        <a:bodyPr/>
        <a:lstStyle/>
        <a:p>
          <a:endParaRPr lang="id-ID"/>
        </a:p>
      </dgm:t>
    </dgm:pt>
    <dgm:pt modelId="{9A978FEA-BF5B-4DFF-9323-39F01B3E5AF3}">
      <dgm:prSet/>
      <dgm:spPr/>
      <dgm:t>
        <a:bodyPr/>
        <a:lstStyle/>
        <a:p>
          <a:r>
            <a:rPr lang="id-ID"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PKMM</a:t>
          </a:r>
          <a:endParaRPr lang="id-ID"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1EFC3055-AA01-45A5-A9A5-EA7216F1C1B7}" type="parTrans" cxnId="{45AD2485-7793-4ACB-88A4-8892E2BF658F}">
      <dgm:prSet/>
      <dgm:spPr/>
      <dgm:t>
        <a:bodyPr/>
        <a:lstStyle/>
        <a:p>
          <a:endParaRPr lang="id-ID"/>
        </a:p>
      </dgm:t>
    </dgm:pt>
    <dgm:pt modelId="{AF9D60BA-2DC3-436A-9392-78614F789F45}" type="sibTrans" cxnId="{45AD2485-7793-4ACB-88A4-8892E2BF658F}">
      <dgm:prSet/>
      <dgm:spPr/>
      <dgm:t>
        <a:bodyPr/>
        <a:lstStyle/>
        <a:p>
          <a:endParaRPr lang="id-ID"/>
        </a:p>
      </dgm:t>
    </dgm:pt>
    <dgm:pt modelId="{85B30218-44AB-43E9-925A-F1396CD4676B}">
      <dgm:prSet/>
      <dgm:spPr/>
      <dgm:t>
        <a:bodyPr/>
        <a:lstStyle/>
        <a:p>
          <a:r>
            <a:rPr lang="id-ID"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PKMK</a:t>
          </a:r>
          <a:endParaRPr lang="id-ID"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0589F6B6-E0DC-42E4-8808-6BD809E4D7D3}" type="parTrans" cxnId="{0C05C3A8-5E4A-4FD7-9632-0BA5A2BB3246}">
      <dgm:prSet/>
      <dgm:spPr/>
      <dgm:t>
        <a:bodyPr/>
        <a:lstStyle/>
        <a:p>
          <a:endParaRPr lang="id-ID"/>
        </a:p>
      </dgm:t>
    </dgm:pt>
    <dgm:pt modelId="{9020AAA0-4025-43E7-8DA1-FD4BB3E7CD01}" type="sibTrans" cxnId="{0C05C3A8-5E4A-4FD7-9632-0BA5A2BB3246}">
      <dgm:prSet/>
      <dgm:spPr/>
      <dgm:t>
        <a:bodyPr/>
        <a:lstStyle/>
        <a:p>
          <a:endParaRPr lang="id-ID"/>
        </a:p>
      </dgm:t>
    </dgm:pt>
    <dgm:pt modelId="{238D3997-9D7D-4231-AF93-28835FE8D27C}">
      <dgm:prSet/>
      <dgm:spPr/>
      <dgm:t>
        <a:bodyPr/>
        <a:lstStyle/>
        <a:p>
          <a:r>
            <a:rPr lang="id-ID"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PKMGT</a:t>
          </a:r>
          <a:endParaRPr lang="id-ID"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DC4EE74D-EFBE-43C4-A17C-9B32B5FAE7EE}" type="parTrans" cxnId="{E8BE0217-E1AD-4AE9-A906-5349E9661729}">
      <dgm:prSet/>
      <dgm:spPr/>
      <dgm:t>
        <a:bodyPr/>
        <a:lstStyle/>
        <a:p>
          <a:endParaRPr lang="id-ID"/>
        </a:p>
      </dgm:t>
    </dgm:pt>
    <dgm:pt modelId="{BAA2E5FF-03DE-40AD-B6B5-4E7D5E82BD4A}" type="sibTrans" cxnId="{E8BE0217-E1AD-4AE9-A906-5349E9661729}">
      <dgm:prSet/>
      <dgm:spPr/>
      <dgm:t>
        <a:bodyPr/>
        <a:lstStyle/>
        <a:p>
          <a:endParaRPr lang="id-ID"/>
        </a:p>
      </dgm:t>
    </dgm:pt>
    <dgm:pt modelId="{8E502E7F-45C7-4E5F-86B1-155A387A8FF1}">
      <dgm:prSet/>
      <dgm:spPr/>
      <dgm:t>
        <a:bodyPr/>
        <a:lstStyle/>
        <a:p>
          <a:r>
            <a:rPr lang="id-ID"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PKMAI</a:t>
          </a:r>
          <a:endParaRPr lang="id-ID"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84AA2D26-4ED1-400D-8DA0-83322844CD07}" type="parTrans" cxnId="{D88B100A-DC13-45D6-98D7-A111BDC1E151}">
      <dgm:prSet/>
      <dgm:spPr/>
      <dgm:t>
        <a:bodyPr/>
        <a:lstStyle/>
        <a:p>
          <a:endParaRPr lang="id-ID"/>
        </a:p>
      </dgm:t>
    </dgm:pt>
    <dgm:pt modelId="{51D0DA53-02F2-4D02-A407-80F8B9E18D06}" type="sibTrans" cxnId="{D88B100A-DC13-45D6-98D7-A111BDC1E151}">
      <dgm:prSet/>
      <dgm:spPr/>
      <dgm:t>
        <a:bodyPr/>
        <a:lstStyle/>
        <a:p>
          <a:endParaRPr lang="id-ID"/>
        </a:p>
      </dgm:t>
    </dgm:pt>
    <dgm:pt modelId="{099CE926-2BCB-4726-B034-32F63A3A4EA1}" type="pres">
      <dgm:prSet presAssocID="{4E8375E4-A381-43A0-B43C-C8F793F9E7B0}" presName="Name0" presStyleCnt="0">
        <dgm:presLayoutVars>
          <dgm:dir/>
          <dgm:resizeHandles val="exact"/>
        </dgm:presLayoutVars>
      </dgm:prSet>
      <dgm:spPr/>
      <dgm:t>
        <a:bodyPr/>
        <a:lstStyle/>
        <a:p>
          <a:endParaRPr lang="id-ID"/>
        </a:p>
      </dgm:t>
    </dgm:pt>
    <dgm:pt modelId="{6C6B6FA5-C37C-4F1D-A155-C71B55E596A1}" type="pres">
      <dgm:prSet presAssocID="{D2365422-9CC2-4D05-AE1D-E5E06BA59E27}" presName="composite" presStyleCnt="0"/>
      <dgm:spPr/>
    </dgm:pt>
    <dgm:pt modelId="{CF852C11-BCAF-4265-832B-0AD20F174417}" type="pres">
      <dgm:prSet presAssocID="{D2365422-9CC2-4D05-AE1D-E5E06BA59E27}" presName="rect1" presStyleLbl="trAlignAcc1" presStyleIdx="0" presStyleCnt="7" custLinFactNeighborY="-809">
        <dgm:presLayoutVars>
          <dgm:bulletEnabled val="1"/>
        </dgm:presLayoutVars>
      </dgm:prSet>
      <dgm:spPr/>
      <dgm:t>
        <a:bodyPr/>
        <a:lstStyle/>
        <a:p>
          <a:endParaRPr lang="id-ID"/>
        </a:p>
      </dgm:t>
    </dgm:pt>
    <dgm:pt modelId="{89890204-BE42-4D0B-B1DB-CE9C1D0CCBEE}" type="pres">
      <dgm:prSet presAssocID="{D2365422-9CC2-4D05-AE1D-E5E06BA59E27}" presName="rect2" presStyleLbl="fgImgPlace1" presStyleIdx="0" presStyleCnt="7"/>
      <dgm:spPr/>
    </dgm:pt>
    <dgm:pt modelId="{9F9B0808-286A-486A-A4DB-FD9A228C4429}" type="pres">
      <dgm:prSet presAssocID="{E3E3C5B4-EB8F-447E-AB5C-47406802B2A7}" presName="sibTrans" presStyleCnt="0"/>
      <dgm:spPr/>
    </dgm:pt>
    <dgm:pt modelId="{C3166E52-36CE-400E-858B-E23C9CF61680}" type="pres">
      <dgm:prSet presAssocID="{798C8E25-DDA1-49E9-A9D2-4BAEDA94EAF0}" presName="composite" presStyleCnt="0"/>
      <dgm:spPr/>
    </dgm:pt>
    <dgm:pt modelId="{F3FAAC71-591C-4D94-9F2D-33EB28F051B2}" type="pres">
      <dgm:prSet presAssocID="{798C8E25-DDA1-49E9-A9D2-4BAEDA94EAF0}" presName="rect1" presStyleLbl="trAlignAcc1" presStyleIdx="1" presStyleCnt="7">
        <dgm:presLayoutVars>
          <dgm:bulletEnabled val="1"/>
        </dgm:presLayoutVars>
      </dgm:prSet>
      <dgm:spPr/>
      <dgm:t>
        <a:bodyPr/>
        <a:lstStyle/>
        <a:p>
          <a:endParaRPr lang="id-ID"/>
        </a:p>
      </dgm:t>
    </dgm:pt>
    <dgm:pt modelId="{3CAC8CC0-12D6-443A-8668-C3074936F31B}" type="pres">
      <dgm:prSet presAssocID="{798C8E25-DDA1-49E9-A9D2-4BAEDA94EAF0}" presName="rect2" presStyleLbl="fgImgPlace1" presStyleIdx="1" presStyleCnt="7"/>
      <dgm:spPr/>
    </dgm:pt>
    <dgm:pt modelId="{8B67F727-3E8D-466F-80EB-8719FEFEF0C6}" type="pres">
      <dgm:prSet presAssocID="{75444419-4B24-43D7-9235-6F9EBF5B7C8E}" presName="sibTrans" presStyleCnt="0"/>
      <dgm:spPr/>
    </dgm:pt>
    <dgm:pt modelId="{1DAD620E-ABB8-4D4E-9FF4-CD16DF5A5BC6}" type="pres">
      <dgm:prSet presAssocID="{9A978FEA-BF5B-4DFF-9323-39F01B3E5AF3}" presName="composite" presStyleCnt="0"/>
      <dgm:spPr/>
    </dgm:pt>
    <dgm:pt modelId="{C0A7530C-9138-489E-B3EC-35AF9F765FFE}" type="pres">
      <dgm:prSet presAssocID="{9A978FEA-BF5B-4DFF-9323-39F01B3E5AF3}" presName="rect1" presStyleLbl="trAlignAcc1" presStyleIdx="2" presStyleCnt="7" custLinFactNeighborY="-1187">
        <dgm:presLayoutVars>
          <dgm:bulletEnabled val="1"/>
        </dgm:presLayoutVars>
      </dgm:prSet>
      <dgm:spPr/>
      <dgm:t>
        <a:bodyPr/>
        <a:lstStyle/>
        <a:p>
          <a:endParaRPr lang="id-ID"/>
        </a:p>
      </dgm:t>
    </dgm:pt>
    <dgm:pt modelId="{63A7C03A-A3CF-48E3-8714-3B3CCEB2394D}" type="pres">
      <dgm:prSet presAssocID="{9A978FEA-BF5B-4DFF-9323-39F01B3E5AF3}" presName="rect2" presStyleLbl="fgImgPlace1" presStyleIdx="2" presStyleCnt="7"/>
      <dgm:spPr/>
    </dgm:pt>
    <dgm:pt modelId="{46973DEB-0E01-497F-BE12-13A847738B97}" type="pres">
      <dgm:prSet presAssocID="{AF9D60BA-2DC3-436A-9392-78614F789F45}" presName="sibTrans" presStyleCnt="0"/>
      <dgm:spPr/>
    </dgm:pt>
    <dgm:pt modelId="{D701A694-2AFC-400D-9606-4D5BD92EE18E}" type="pres">
      <dgm:prSet presAssocID="{85B30218-44AB-43E9-925A-F1396CD4676B}" presName="composite" presStyleCnt="0"/>
      <dgm:spPr/>
    </dgm:pt>
    <dgm:pt modelId="{06A77485-50FE-4D02-8EAE-87B7070EA31A}" type="pres">
      <dgm:prSet presAssocID="{85B30218-44AB-43E9-925A-F1396CD4676B}" presName="rect1" presStyleLbl="trAlignAcc1" presStyleIdx="3" presStyleCnt="7" custLinFactNeighborX="211" custLinFactNeighborY="2030">
        <dgm:presLayoutVars>
          <dgm:bulletEnabled val="1"/>
        </dgm:presLayoutVars>
      </dgm:prSet>
      <dgm:spPr/>
      <dgm:t>
        <a:bodyPr/>
        <a:lstStyle/>
        <a:p>
          <a:endParaRPr lang="id-ID"/>
        </a:p>
      </dgm:t>
    </dgm:pt>
    <dgm:pt modelId="{9F4D3DD2-8212-414D-8681-8667B0024D27}" type="pres">
      <dgm:prSet presAssocID="{85B30218-44AB-43E9-925A-F1396CD4676B}" presName="rect2" presStyleLbl="fgImgPlace1" presStyleIdx="3" presStyleCnt="7"/>
      <dgm:spPr/>
    </dgm:pt>
    <dgm:pt modelId="{881EC992-A47F-4AF2-B347-C7EC38D22BE4}" type="pres">
      <dgm:prSet presAssocID="{9020AAA0-4025-43E7-8DA1-FD4BB3E7CD01}" presName="sibTrans" presStyleCnt="0"/>
      <dgm:spPr/>
    </dgm:pt>
    <dgm:pt modelId="{F6506C0A-2383-4EAA-9598-AC61229590FA}" type="pres">
      <dgm:prSet presAssocID="{F288EB8E-3554-4449-BFF8-21B1433B00E9}" presName="composite" presStyleCnt="0"/>
      <dgm:spPr/>
    </dgm:pt>
    <dgm:pt modelId="{1F0B4837-D8E1-4C9B-BE5D-ECAA428E4325}" type="pres">
      <dgm:prSet presAssocID="{F288EB8E-3554-4449-BFF8-21B1433B00E9}" presName="rect1" presStyleLbl="trAlignAcc1" presStyleIdx="4" presStyleCnt="7">
        <dgm:presLayoutVars>
          <dgm:bulletEnabled val="1"/>
        </dgm:presLayoutVars>
      </dgm:prSet>
      <dgm:spPr/>
      <dgm:t>
        <a:bodyPr/>
        <a:lstStyle/>
        <a:p>
          <a:endParaRPr lang="id-ID"/>
        </a:p>
      </dgm:t>
    </dgm:pt>
    <dgm:pt modelId="{D43BF1B6-8C1F-468B-81EE-176FCC2C5B4D}" type="pres">
      <dgm:prSet presAssocID="{F288EB8E-3554-4449-BFF8-21B1433B00E9}" presName="rect2" presStyleLbl="fgImgPlace1" presStyleIdx="4" presStyleCnt="7"/>
      <dgm:spPr/>
    </dgm:pt>
    <dgm:pt modelId="{E94F741E-0B03-4999-B335-DF8E45868581}" type="pres">
      <dgm:prSet presAssocID="{D9C9E0FE-097A-4CDF-8DAA-01B28CE34EE8}" presName="sibTrans" presStyleCnt="0"/>
      <dgm:spPr/>
    </dgm:pt>
    <dgm:pt modelId="{4FC0431B-9EF1-45FA-B594-60CC1FD8CC8A}" type="pres">
      <dgm:prSet presAssocID="{238D3997-9D7D-4231-AF93-28835FE8D27C}" presName="composite" presStyleCnt="0"/>
      <dgm:spPr/>
    </dgm:pt>
    <dgm:pt modelId="{4E097276-4CA6-4566-9F0A-7CF3E860BA50}" type="pres">
      <dgm:prSet presAssocID="{238D3997-9D7D-4231-AF93-28835FE8D27C}" presName="rect1" presStyleLbl="trAlignAcc1" presStyleIdx="5" presStyleCnt="7">
        <dgm:presLayoutVars>
          <dgm:bulletEnabled val="1"/>
        </dgm:presLayoutVars>
      </dgm:prSet>
      <dgm:spPr/>
      <dgm:t>
        <a:bodyPr/>
        <a:lstStyle/>
        <a:p>
          <a:endParaRPr lang="id-ID"/>
        </a:p>
      </dgm:t>
    </dgm:pt>
    <dgm:pt modelId="{8D3FC7A7-75AA-437D-9A06-BEA1C47C6C80}" type="pres">
      <dgm:prSet presAssocID="{238D3997-9D7D-4231-AF93-28835FE8D27C}" presName="rect2" presStyleLbl="fgImgPlace1" presStyleIdx="5" presStyleCnt="7"/>
      <dgm:spPr/>
    </dgm:pt>
    <dgm:pt modelId="{7D2ECC79-71A4-4A97-AE3D-774F3006F2B9}" type="pres">
      <dgm:prSet presAssocID="{BAA2E5FF-03DE-40AD-B6B5-4E7D5E82BD4A}" presName="sibTrans" presStyleCnt="0"/>
      <dgm:spPr/>
    </dgm:pt>
    <dgm:pt modelId="{67ECA85D-ED21-4C9E-AC38-432C9AFA4B8C}" type="pres">
      <dgm:prSet presAssocID="{8E502E7F-45C7-4E5F-86B1-155A387A8FF1}" presName="composite" presStyleCnt="0"/>
      <dgm:spPr/>
    </dgm:pt>
    <dgm:pt modelId="{A2B87C54-8DD7-4A03-A2E5-8FED3B3758E3}" type="pres">
      <dgm:prSet presAssocID="{8E502E7F-45C7-4E5F-86B1-155A387A8FF1}" presName="rect1" presStyleLbl="trAlignAcc1" presStyleIdx="6" presStyleCnt="7">
        <dgm:presLayoutVars>
          <dgm:bulletEnabled val="1"/>
        </dgm:presLayoutVars>
      </dgm:prSet>
      <dgm:spPr/>
      <dgm:t>
        <a:bodyPr/>
        <a:lstStyle/>
        <a:p>
          <a:endParaRPr lang="id-ID"/>
        </a:p>
      </dgm:t>
    </dgm:pt>
    <dgm:pt modelId="{0492890F-DCC0-41DB-A6EB-8123F00071B9}" type="pres">
      <dgm:prSet presAssocID="{8E502E7F-45C7-4E5F-86B1-155A387A8FF1}" presName="rect2" presStyleLbl="fgImgPlace1" presStyleIdx="6" presStyleCnt="7"/>
      <dgm:spPr/>
    </dgm:pt>
  </dgm:ptLst>
  <dgm:cxnLst>
    <dgm:cxn modelId="{4350F4DD-829E-41F5-BA50-E334391E1A94}" type="presOf" srcId="{4E8375E4-A381-43A0-B43C-C8F793F9E7B0}" destId="{099CE926-2BCB-4726-B034-32F63A3A4EA1}" srcOrd="0" destOrd="0" presId="urn:microsoft.com/office/officeart/2008/layout/PictureStrips"/>
    <dgm:cxn modelId="{7BF4DB2B-FF47-4C2E-8FDA-7CE343110A96}" type="presOf" srcId="{798C8E25-DDA1-49E9-A9D2-4BAEDA94EAF0}" destId="{F3FAAC71-591C-4D94-9F2D-33EB28F051B2}" srcOrd="0" destOrd="0" presId="urn:microsoft.com/office/officeart/2008/layout/PictureStrips"/>
    <dgm:cxn modelId="{E8BE0217-E1AD-4AE9-A906-5349E9661729}" srcId="{4E8375E4-A381-43A0-B43C-C8F793F9E7B0}" destId="{238D3997-9D7D-4231-AF93-28835FE8D27C}" srcOrd="5" destOrd="0" parTransId="{DC4EE74D-EFBE-43C4-A17C-9B32B5FAE7EE}" sibTransId="{BAA2E5FF-03DE-40AD-B6B5-4E7D5E82BD4A}"/>
    <dgm:cxn modelId="{D88B100A-DC13-45D6-98D7-A111BDC1E151}" srcId="{4E8375E4-A381-43A0-B43C-C8F793F9E7B0}" destId="{8E502E7F-45C7-4E5F-86B1-155A387A8FF1}" srcOrd="6" destOrd="0" parTransId="{84AA2D26-4ED1-400D-8DA0-83322844CD07}" sibTransId="{51D0DA53-02F2-4D02-A407-80F8B9E18D06}"/>
    <dgm:cxn modelId="{45AD2485-7793-4ACB-88A4-8892E2BF658F}" srcId="{4E8375E4-A381-43A0-B43C-C8F793F9E7B0}" destId="{9A978FEA-BF5B-4DFF-9323-39F01B3E5AF3}" srcOrd="2" destOrd="0" parTransId="{1EFC3055-AA01-45A5-A9A5-EA7216F1C1B7}" sibTransId="{AF9D60BA-2DC3-436A-9392-78614F789F45}"/>
    <dgm:cxn modelId="{54DA74A4-3B37-48D3-BDC0-118BAF614148}" type="presOf" srcId="{85B30218-44AB-43E9-925A-F1396CD4676B}" destId="{06A77485-50FE-4D02-8EAE-87B7070EA31A}" srcOrd="0" destOrd="0" presId="urn:microsoft.com/office/officeart/2008/layout/PictureStrips"/>
    <dgm:cxn modelId="{82AA9D8B-249D-48A5-A3D8-43C78BF3EEF3}" srcId="{4E8375E4-A381-43A0-B43C-C8F793F9E7B0}" destId="{D2365422-9CC2-4D05-AE1D-E5E06BA59E27}" srcOrd="0" destOrd="0" parTransId="{FA842405-C450-4AA6-8DC9-05325FF9AC23}" sibTransId="{E3E3C5B4-EB8F-447E-AB5C-47406802B2A7}"/>
    <dgm:cxn modelId="{0C05C3A8-5E4A-4FD7-9632-0BA5A2BB3246}" srcId="{4E8375E4-A381-43A0-B43C-C8F793F9E7B0}" destId="{85B30218-44AB-43E9-925A-F1396CD4676B}" srcOrd="3" destOrd="0" parTransId="{0589F6B6-E0DC-42E4-8808-6BD809E4D7D3}" sibTransId="{9020AAA0-4025-43E7-8DA1-FD4BB3E7CD01}"/>
    <dgm:cxn modelId="{DD4E58F6-171F-476B-926B-9341AAFD7674}" type="presOf" srcId="{8E502E7F-45C7-4E5F-86B1-155A387A8FF1}" destId="{A2B87C54-8DD7-4A03-A2E5-8FED3B3758E3}" srcOrd="0" destOrd="0" presId="urn:microsoft.com/office/officeart/2008/layout/PictureStrips"/>
    <dgm:cxn modelId="{EC06859B-6EDD-4B9C-9190-7EBE5AA26AF7}" type="presOf" srcId="{9A978FEA-BF5B-4DFF-9323-39F01B3E5AF3}" destId="{C0A7530C-9138-489E-B3EC-35AF9F765FFE}" srcOrd="0" destOrd="0" presId="urn:microsoft.com/office/officeart/2008/layout/PictureStrips"/>
    <dgm:cxn modelId="{594F5D1F-AF45-446B-BDFA-F119AA5AD197}" srcId="{4E8375E4-A381-43A0-B43C-C8F793F9E7B0}" destId="{798C8E25-DDA1-49E9-A9D2-4BAEDA94EAF0}" srcOrd="1" destOrd="0" parTransId="{FC4A7805-0CAD-45AA-9E42-6AE39A0ACDD9}" sibTransId="{75444419-4B24-43D7-9235-6F9EBF5B7C8E}"/>
    <dgm:cxn modelId="{A9ED4D95-1B6F-4290-A564-5A056867384E}" type="presOf" srcId="{F288EB8E-3554-4449-BFF8-21B1433B00E9}" destId="{1F0B4837-D8E1-4C9B-BE5D-ECAA428E4325}" srcOrd="0" destOrd="0" presId="urn:microsoft.com/office/officeart/2008/layout/PictureStrips"/>
    <dgm:cxn modelId="{8B80C7A9-363D-41D0-BED3-3CB3018D76A2}" srcId="{4E8375E4-A381-43A0-B43C-C8F793F9E7B0}" destId="{F288EB8E-3554-4449-BFF8-21B1433B00E9}" srcOrd="4" destOrd="0" parTransId="{2C475D7A-FB94-489E-9346-6B1A40031911}" sibTransId="{D9C9E0FE-097A-4CDF-8DAA-01B28CE34EE8}"/>
    <dgm:cxn modelId="{31141325-A914-4BFC-93B3-AFF3766E0B40}" type="presOf" srcId="{D2365422-9CC2-4D05-AE1D-E5E06BA59E27}" destId="{CF852C11-BCAF-4265-832B-0AD20F174417}" srcOrd="0" destOrd="0" presId="urn:microsoft.com/office/officeart/2008/layout/PictureStrips"/>
    <dgm:cxn modelId="{EB3CF58F-7159-4033-BE73-8A3755FD5458}" type="presOf" srcId="{238D3997-9D7D-4231-AF93-28835FE8D27C}" destId="{4E097276-4CA6-4566-9F0A-7CF3E860BA50}" srcOrd="0" destOrd="0" presId="urn:microsoft.com/office/officeart/2008/layout/PictureStrips"/>
    <dgm:cxn modelId="{C4051F04-C93C-4415-8A16-6F1DBFAE6190}" type="presParOf" srcId="{099CE926-2BCB-4726-B034-32F63A3A4EA1}" destId="{6C6B6FA5-C37C-4F1D-A155-C71B55E596A1}" srcOrd="0" destOrd="0" presId="urn:microsoft.com/office/officeart/2008/layout/PictureStrips"/>
    <dgm:cxn modelId="{0A82B9BF-613C-499B-8A92-4686EDD51C94}" type="presParOf" srcId="{6C6B6FA5-C37C-4F1D-A155-C71B55E596A1}" destId="{CF852C11-BCAF-4265-832B-0AD20F174417}" srcOrd="0" destOrd="0" presId="urn:microsoft.com/office/officeart/2008/layout/PictureStrips"/>
    <dgm:cxn modelId="{85B6DAE3-21C4-4996-A980-DCA71FA4794A}" type="presParOf" srcId="{6C6B6FA5-C37C-4F1D-A155-C71B55E596A1}" destId="{89890204-BE42-4D0B-B1DB-CE9C1D0CCBEE}" srcOrd="1" destOrd="0" presId="urn:microsoft.com/office/officeart/2008/layout/PictureStrips"/>
    <dgm:cxn modelId="{A5848C0C-0765-4E95-9157-9C032012D0BD}" type="presParOf" srcId="{099CE926-2BCB-4726-B034-32F63A3A4EA1}" destId="{9F9B0808-286A-486A-A4DB-FD9A228C4429}" srcOrd="1" destOrd="0" presId="urn:microsoft.com/office/officeart/2008/layout/PictureStrips"/>
    <dgm:cxn modelId="{8F355B28-0E6B-4896-9572-423D3CE4C84B}" type="presParOf" srcId="{099CE926-2BCB-4726-B034-32F63A3A4EA1}" destId="{C3166E52-36CE-400E-858B-E23C9CF61680}" srcOrd="2" destOrd="0" presId="urn:microsoft.com/office/officeart/2008/layout/PictureStrips"/>
    <dgm:cxn modelId="{E66EB510-0266-4609-BF5C-E2B69F89144D}" type="presParOf" srcId="{C3166E52-36CE-400E-858B-E23C9CF61680}" destId="{F3FAAC71-591C-4D94-9F2D-33EB28F051B2}" srcOrd="0" destOrd="0" presId="urn:microsoft.com/office/officeart/2008/layout/PictureStrips"/>
    <dgm:cxn modelId="{4C786D56-6C2A-4344-A0C6-FB598739D456}" type="presParOf" srcId="{C3166E52-36CE-400E-858B-E23C9CF61680}" destId="{3CAC8CC0-12D6-443A-8668-C3074936F31B}" srcOrd="1" destOrd="0" presId="urn:microsoft.com/office/officeart/2008/layout/PictureStrips"/>
    <dgm:cxn modelId="{3CF96823-0367-46B7-8099-EA62D845C407}" type="presParOf" srcId="{099CE926-2BCB-4726-B034-32F63A3A4EA1}" destId="{8B67F727-3E8D-466F-80EB-8719FEFEF0C6}" srcOrd="3" destOrd="0" presId="urn:microsoft.com/office/officeart/2008/layout/PictureStrips"/>
    <dgm:cxn modelId="{825B4AC4-7162-4397-A99E-5F98251468E4}" type="presParOf" srcId="{099CE926-2BCB-4726-B034-32F63A3A4EA1}" destId="{1DAD620E-ABB8-4D4E-9FF4-CD16DF5A5BC6}" srcOrd="4" destOrd="0" presId="urn:microsoft.com/office/officeart/2008/layout/PictureStrips"/>
    <dgm:cxn modelId="{E1B63A7E-25E5-4D83-B127-F7D79492CB24}" type="presParOf" srcId="{1DAD620E-ABB8-4D4E-9FF4-CD16DF5A5BC6}" destId="{C0A7530C-9138-489E-B3EC-35AF9F765FFE}" srcOrd="0" destOrd="0" presId="urn:microsoft.com/office/officeart/2008/layout/PictureStrips"/>
    <dgm:cxn modelId="{F3219FC3-1F50-411F-B5BC-57362A0465E3}" type="presParOf" srcId="{1DAD620E-ABB8-4D4E-9FF4-CD16DF5A5BC6}" destId="{63A7C03A-A3CF-48E3-8714-3B3CCEB2394D}" srcOrd="1" destOrd="0" presId="urn:microsoft.com/office/officeart/2008/layout/PictureStrips"/>
    <dgm:cxn modelId="{CC59A1B4-16BD-4190-9577-D9362D4092D8}" type="presParOf" srcId="{099CE926-2BCB-4726-B034-32F63A3A4EA1}" destId="{46973DEB-0E01-497F-BE12-13A847738B97}" srcOrd="5" destOrd="0" presId="urn:microsoft.com/office/officeart/2008/layout/PictureStrips"/>
    <dgm:cxn modelId="{8C976C30-6DA4-48FF-BDB1-B74423A0898E}" type="presParOf" srcId="{099CE926-2BCB-4726-B034-32F63A3A4EA1}" destId="{D701A694-2AFC-400D-9606-4D5BD92EE18E}" srcOrd="6" destOrd="0" presId="urn:microsoft.com/office/officeart/2008/layout/PictureStrips"/>
    <dgm:cxn modelId="{D8B2AEE7-6D8D-444C-AA93-C1C19BCFCF0B}" type="presParOf" srcId="{D701A694-2AFC-400D-9606-4D5BD92EE18E}" destId="{06A77485-50FE-4D02-8EAE-87B7070EA31A}" srcOrd="0" destOrd="0" presId="urn:microsoft.com/office/officeart/2008/layout/PictureStrips"/>
    <dgm:cxn modelId="{8985EFE2-04FC-4E38-AF71-622493424AAA}" type="presParOf" srcId="{D701A694-2AFC-400D-9606-4D5BD92EE18E}" destId="{9F4D3DD2-8212-414D-8681-8667B0024D27}" srcOrd="1" destOrd="0" presId="urn:microsoft.com/office/officeart/2008/layout/PictureStrips"/>
    <dgm:cxn modelId="{EA1CD591-F732-4760-971B-8906AE33B6F8}" type="presParOf" srcId="{099CE926-2BCB-4726-B034-32F63A3A4EA1}" destId="{881EC992-A47F-4AF2-B347-C7EC38D22BE4}" srcOrd="7" destOrd="0" presId="urn:microsoft.com/office/officeart/2008/layout/PictureStrips"/>
    <dgm:cxn modelId="{560B94A4-A31B-48C7-B664-5FE9B2E0AE2F}" type="presParOf" srcId="{099CE926-2BCB-4726-B034-32F63A3A4EA1}" destId="{F6506C0A-2383-4EAA-9598-AC61229590FA}" srcOrd="8" destOrd="0" presId="urn:microsoft.com/office/officeart/2008/layout/PictureStrips"/>
    <dgm:cxn modelId="{E703A911-47CA-41B6-9C7C-11CB4F0F8852}" type="presParOf" srcId="{F6506C0A-2383-4EAA-9598-AC61229590FA}" destId="{1F0B4837-D8E1-4C9B-BE5D-ECAA428E4325}" srcOrd="0" destOrd="0" presId="urn:microsoft.com/office/officeart/2008/layout/PictureStrips"/>
    <dgm:cxn modelId="{C5B9A6AE-1D74-48B5-A52E-22150D6FDC3D}" type="presParOf" srcId="{F6506C0A-2383-4EAA-9598-AC61229590FA}" destId="{D43BF1B6-8C1F-468B-81EE-176FCC2C5B4D}" srcOrd="1" destOrd="0" presId="urn:microsoft.com/office/officeart/2008/layout/PictureStrips"/>
    <dgm:cxn modelId="{A7E52A2F-E1C2-4C81-B194-1ABFBEE77B42}" type="presParOf" srcId="{099CE926-2BCB-4726-B034-32F63A3A4EA1}" destId="{E94F741E-0B03-4999-B335-DF8E45868581}" srcOrd="9" destOrd="0" presId="urn:microsoft.com/office/officeart/2008/layout/PictureStrips"/>
    <dgm:cxn modelId="{E9E70B39-3EFD-40D9-969C-BA6C085BF494}" type="presParOf" srcId="{099CE926-2BCB-4726-B034-32F63A3A4EA1}" destId="{4FC0431B-9EF1-45FA-B594-60CC1FD8CC8A}" srcOrd="10" destOrd="0" presId="urn:microsoft.com/office/officeart/2008/layout/PictureStrips"/>
    <dgm:cxn modelId="{05167486-403F-498A-89B0-52165534F95D}" type="presParOf" srcId="{4FC0431B-9EF1-45FA-B594-60CC1FD8CC8A}" destId="{4E097276-4CA6-4566-9F0A-7CF3E860BA50}" srcOrd="0" destOrd="0" presId="urn:microsoft.com/office/officeart/2008/layout/PictureStrips"/>
    <dgm:cxn modelId="{183BB509-D935-4D14-8A76-73968EB08CF3}" type="presParOf" srcId="{4FC0431B-9EF1-45FA-B594-60CC1FD8CC8A}" destId="{8D3FC7A7-75AA-437D-9A06-BEA1C47C6C80}" srcOrd="1" destOrd="0" presId="urn:microsoft.com/office/officeart/2008/layout/PictureStrips"/>
    <dgm:cxn modelId="{444F6776-CA13-4ACD-BB72-3498670D75E8}" type="presParOf" srcId="{099CE926-2BCB-4726-B034-32F63A3A4EA1}" destId="{7D2ECC79-71A4-4A97-AE3D-774F3006F2B9}" srcOrd="11" destOrd="0" presId="urn:microsoft.com/office/officeart/2008/layout/PictureStrips"/>
    <dgm:cxn modelId="{CC2B9832-8B97-471B-8689-2E8A25289777}" type="presParOf" srcId="{099CE926-2BCB-4726-B034-32F63A3A4EA1}" destId="{67ECA85D-ED21-4C9E-AC38-432C9AFA4B8C}" srcOrd="12" destOrd="0" presId="urn:microsoft.com/office/officeart/2008/layout/PictureStrips"/>
    <dgm:cxn modelId="{B524226F-47DF-497A-9714-16FDBFC08C0A}" type="presParOf" srcId="{67ECA85D-ED21-4C9E-AC38-432C9AFA4B8C}" destId="{A2B87C54-8DD7-4A03-A2E5-8FED3B3758E3}" srcOrd="0" destOrd="0" presId="urn:microsoft.com/office/officeart/2008/layout/PictureStrips"/>
    <dgm:cxn modelId="{0E4643F7-E8BB-4821-9059-0B6CE891B0C0}" type="presParOf" srcId="{67ECA85D-ED21-4C9E-AC38-432C9AFA4B8C}" destId="{0492890F-DCC0-41DB-A6EB-8123F00071B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F6F8D-0D05-4BF4-921D-41AFA2E64126}" type="doc">
      <dgm:prSet loTypeId="urn:microsoft.com/office/officeart/2005/8/layout/gear1" loCatId="process" qsTypeId="urn:microsoft.com/office/officeart/2005/8/quickstyle/simple1" qsCatId="simple" csTypeId="urn:microsoft.com/office/officeart/2005/8/colors/accent1_2" csCatId="accent1" phldr="1"/>
      <dgm:spPr/>
    </dgm:pt>
    <dgm:pt modelId="{D779D054-2842-4020-ADE8-51979B6630E3}">
      <dgm:prSet phldrT="[Text]"/>
      <dgm:spPr/>
      <dgm:t>
        <a:bodyPr/>
        <a:lstStyle/>
        <a:p>
          <a:r>
            <a:rPr lang="en-US" b="1" dirty="0" err="1" smtClean="0">
              <a:latin typeface="Tahoma" panose="020B0604030504040204" pitchFamily="34" charset="0"/>
              <a:ea typeface="Tahoma" panose="020B0604030504040204" pitchFamily="34" charset="0"/>
              <a:cs typeface="Tahoma" panose="020B0604030504040204" pitchFamily="34" charset="0"/>
            </a:rPr>
            <a:t>Perguruan</a:t>
          </a:r>
          <a:r>
            <a:rPr lang="en-US" b="1" dirty="0" smtClean="0">
              <a:latin typeface="Tahoma" panose="020B0604030504040204" pitchFamily="34" charset="0"/>
              <a:ea typeface="Tahoma" panose="020B0604030504040204" pitchFamily="34" charset="0"/>
              <a:cs typeface="Tahoma" panose="020B0604030504040204" pitchFamily="34" charset="0"/>
            </a:rPr>
            <a:t> Tinggi</a:t>
          </a:r>
          <a:endParaRPr lang="id-ID" b="1" dirty="0">
            <a:latin typeface="Tahoma" panose="020B0604030504040204" pitchFamily="34" charset="0"/>
            <a:ea typeface="Tahoma" panose="020B0604030504040204" pitchFamily="34" charset="0"/>
            <a:cs typeface="Tahoma" panose="020B0604030504040204" pitchFamily="34" charset="0"/>
          </a:endParaRPr>
        </a:p>
      </dgm:t>
    </dgm:pt>
    <dgm:pt modelId="{E8894734-0ED6-4670-B0CF-EB577B696AE9}" type="parTrans" cxnId="{78A514CD-31AE-447D-8D8E-ACBA992854D6}">
      <dgm:prSet/>
      <dgm:spPr/>
      <dgm:t>
        <a:bodyPr/>
        <a:lstStyle/>
        <a:p>
          <a:endParaRPr lang="id-ID"/>
        </a:p>
      </dgm:t>
    </dgm:pt>
    <dgm:pt modelId="{0435C178-CA88-4BF7-A29B-F386ADD5A711}" type="sibTrans" cxnId="{78A514CD-31AE-447D-8D8E-ACBA992854D6}">
      <dgm:prSet/>
      <dgm:spPr/>
      <dgm:t>
        <a:bodyPr/>
        <a:lstStyle/>
        <a:p>
          <a:endParaRPr lang="id-ID"/>
        </a:p>
      </dgm:t>
    </dgm:pt>
    <dgm:pt modelId="{6379E3A7-5C2F-4726-927A-B5A37821AE1A}">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Dosen Pembimbing</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995BBAF2-F69C-464A-AE61-03E4F44F24E2}" type="parTrans" cxnId="{E32489BC-898C-4908-8CF8-C8745716B91E}">
      <dgm:prSet/>
      <dgm:spPr/>
      <dgm:t>
        <a:bodyPr/>
        <a:lstStyle/>
        <a:p>
          <a:endParaRPr lang="id-ID"/>
        </a:p>
      </dgm:t>
    </dgm:pt>
    <dgm:pt modelId="{1FFE2B7B-B814-4A7C-852D-95F63CACEA0B}" type="sibTrans" cxnId="{E32489BC-898C-4908-8CF8-C8745716B91E}">
      <dgm:prSet/>
      <dgm:spPr/>
      <dgm:t>
        <a:bodyPr/>
        <a:lstStyle/>
        <a:p>
          <a:endParaRPr lang="id-ID"/>
        </a:p>
      </dgm:t>
    </dgm:pt>
    <dgm:pt modelId="{E7894F86-E423-4F46-A7B4-E4BA42A38ADB}">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Mahasiswa</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91BB047A-9509-4317-8026-446B591B1D39}" type="parTrans" cxnId="{442EA557-92FA-4338-9F62-4545BA027349}">
      <dgm:prSet/>
      <dgm:spPr/>
      <dgm:t>
        <a:bodyPr/>
        <a:lstStyle/>
        <a:p>
          <a:endParaRPr lang="id-ID"/>
        </a:p>
      </dgm:t>
    </dgm:pt>
    <dgm:pt modelId="{38556328-A86E-4090-9C86-AD2C676FDBF7}" type="sibTrans" cxnId="{442EA557-92FA-4338-9F62-4545BA027349}">
      <dgm:prSet/>
      <dgm:spPr/>
      <dgm:t>
        <a:bodyPr/>
        <a:lstStyle/>
        <a:p>
          <a:endParaRPr lang="id-ID"/>
        </a:p>
      </dgm:t>
    </dgm:pt>
    <dgm:pt modelId="{34F729A9-9F3F-4B2E-B802-A97A5A964FE9}" type="pres">
      <dgm:prSet presAssocID="{087F6F8D-0D05-4BF4-921D-41AFA2E64126}" presName="composite" presStyleCnt="0">
        <dgm:presLayoutVars>
          <dgm:chMax val="3"/>
          <dgm:animLvl val="lvl"/>
          <dgm:resizeHandles val="exact"/>
        </dgm:presLayoutVars>
      </dgm:prSet>
      <dgm:spPr/>
    </dgm:pt>
    <dgm:pt modelId="{6ED64E5C-6570-4A4D-91A5-C013C74E1A3E}" type="pres">
      <dgm:prSet presAssocID="{D779D054-2842-4020-ADE8-51979B6630E3}" presName="gear1" presStyleLbl="node1" presStyleIdx="0" presStyleCnt="3">
        <dgm:presLayoutVars>
          <dgm:chMax val="1"/>
          <dgm:bulletEnabled val="1"/>
        </dgm:presLayoutVars>
      </dgm:prSet>
      <dgm:spPr/>
      <dgm:t>
        <a:bodyPr/>
        <a:lstStyle/>
        <a:p>
          <a:endParaRPr lang="id-ID"/>
        </a:p>
      </dgm:t>
    </dgm:pt>
    <dgm:pt modelId="{9CBD463E-BB1F-48DC-BF1E-6440F7ABD12C}" type="pres">
      <dgm:prSet presAssocID="{D779D054-2842-4020-ADE8-51979B6630E3}" presName="gear1srcNode" presStyleLbl="node1" presStyleIdx="0" presStyleCnt="3"/>
      <dgm:spPr/>
      <dgm:t>
        <a:bodyPr/>
        <a:lstStyle/>
        <a:p>
          <a:endParaRPr lang="id-ID"/>
        </a:p>
      </dgm:t>
    </dgm:pt>
    <dgm:pt modelId="{4641EB99-16D0-4C81-9D0B-10F9747E9A61}" type="pres">
      <dgm:prSet presAssocID="{D779D054-2842-4020-ADE8-51979B6630E3}" presName="gear1dstNode" presStyleLbl="node1" presStyleIdx="0" presStyleCnt="3"/>
      <dgm:spPr/>
      <dgm:t>
        <a:bodyPr/>
        <a:lstStyle/>
        <a:p>
          <a:endParaRPr lang="id-ID"/>
        </a:p>
      </dgm:t>
    </dgm:pt>
    <dgm:pt modelId="{6948DCFB-3B35-43BC-BDB0-627239AD8BC9}" type="pres">
      <dgm:prSet presAssocID="{6379E3A7-5C2F-4726-927A-B5A37821AE1A}" presName="gear2" presStyleLbl="node1" presStyleIdx="1" presStyleCnt="3">
        <dgm:presLayoutVars>
          <dgm:chMax val="1"/>
          <dgm:bulletEnabled val="1"/>
        </dgm:presLayoutVars>
      </dgm:prSet>
      <dgm:spPr/>
      <dgm:t>
        <a:bodyPr/>
        <a:lstStyle/>
        <a:p>
          <a:endParaRPr lang="id-ID"/>
        </a:p>
      </dgm:t>
    </dgm:pt>
    <dgm:pt modelId="{2EF19DF6-2346-468A-B451-62BC8880D807}" type="pres">
      <dgm:prSet presAssocID="{6379E3A7-5C2F-4726-927A-B5A37821AE1A}" presName="gear2srcNode" presStyleLbl="node1" presStyleIdx="1" presStyleCnt="3"/>
      <dgm:spPr/>
      <dgm:t>
        <a:bodyPr/>
        <a:lstStyle/>
        <a:p>
          <a:endParaRPr lang="id-ID"/>
        </a:p>
      </dgm:t>
    </dgm:pt>
    <dgm:pt modelId="{FA736D42-E046-4609-A8CC-16AEC5D3E7FD}" type="pres">
      <dgm:prSet presAssocID="{6379E3A7-5C2F-4726-927A-B5A37821AE1A}" presName="gear2dstNode" presStyleLbl="node1" presStyleIdx="1" presStyleCnt="3"/>
      <dgm:spPr/>
      <dgm:t>
        <a:bodyPr/>
        <a:lstStyle/>
        <a:p>
          <a:endParaRPr lang="id-ID"/>
        </a:p>
      </dgm:t>
    </dgm:pt>
    <dgm:pt modelId="{D44604BE-9C09-4858-9F6E-486C23BF1EC9}" type="pres">
      <dgm:prSet presAssocID="{E7894F86-E423-4F46-A7B4-E4BA42A38ADB}" presName="gear3" presStyleLbl="node1" presStyleIdx="2" presStyleCnt="3" custScaleX="106246" custLinFactNeighborX="27" custLinFactNeighborY="1359"/>
      <dgm:spPr/>
      <dgm:t>
        <a:bodyPr/>
        <a:lstStyle/>
        <a:p>
          <a:endParaRPr lang="id-ID"/>
        </a:p>
      </dgm:t>
    </dgm:pt>
    <dgm:pt modelId="{F1CF4C74-FD45-438A-97BC-C416C95CA263}" type="pres">
      <dgm:prSet presAssocID="{E7894F86-E423-4F46-A7B4-E4BA42A38ADB}" presName="gear3tx" presStyleLbl="node1" presStyleIdx="2" presStyleCnt="3">
        <dgm:presLayoutVars>
          <dgm:chMax val="1"/>
          <dgm:bulletEnabled val="1"/>
        </dgm:presLayoutVars>
      </dgm:prSet>
      <dgm:spPr/>
      <dgm:t>
        <a:bodyPr/>
        <a:lstStyle/>
        <a:p>
          <a:endParaRPr lang="id-ID"/>
        </a:p>
      </dgm:t>
    </dgm:pt>
    <dgm:pt modelId="{1CAEA2DB-2871-4FBE-8755-5C6956AB9276}" type="pres">
      <dgm:prSet presAssocID="{E7894F86-E423-4F46-A7B4-E4BA42A38ADB}" presName="gear3srcNode" presStyleLbl="node1" presStyleIdx="2" presStyleCnt="3"/>
      <dgm:spPr/>
      <dgm:t>
        <a:bodyPr/>
        <a:lstStyle/>
        <a:p>
          <a:endParaRPr lang="id-ID"/>
        </a:p>
      </dgm:t>
    </dgm:pt>
    <dgm:pt modelId="{FC70A62F-3C96-41A7-A359-7D7E779644CC}" type="pres">
      <dgm:prSet presAssocID="{E7894F86-E423-4F46-A7B4-E4BA42A38ADB}" presName="gear3dstNode" presStyleLbl="node1" presStyleIdx="2" presStyleCnt="3"/>
      <dgm:spPr/>
      <dgm:t>
        <a:bodyPr/>
        <a:lstStyle/>
        <a:p>
          <a:endParaRPr lang="id-ID"/>
        </a:p>
      </dgm:t>
    </dgm:pt>
    <dgm:pt modelId="{23FE0630-B23F-4231-A7FE-89808464E9AD}" type="pres">
      <dgm:prSet presAssocID="{0435C178-CA88-4BF7-A29B-F386ADD5A711}" presName="connector1" presStyleLbl="sibTrans2D1" presStyleIdx="0" presStyleCnt="3"/>
      <dgm:spPr/>
      <dgm:t>
        <a:bodyPr/>
        <a:lstStyle/>
        <a:p>
          <a:endParaRPr lang="id-ID"/>
        </a:p>
      </dgm:t>
    </dgm:pt>
    <dgm:pt modelId="{D7141C4D-D525-4191-9F73-F3D0951C7091}" type="pres">
      <dgm:prSet presAssocID="{1FFE2B7B-B814-4A7C-852D-95F63CACEA0B}" presName="connector2" presStyleLbl="sibTrans2D1" presStyleIdx="1" presStyleCnt="3"/>
      <dgm:spPr/>
      <dgm:t>
        <a:bodyPr/>
        <a:lstStyle/>
        <a:p>
          <a:endParaRPr lang="id-ID"/>
        </a:p>
      </dgm:t>
    </dgm:pt>
    <dgm:pt modelId="{00F90A72-7944-4D78-A2F6-478A262EAF71}" type="pres">
      <dgm:prSet presAssocID="{38556328-A86E-4090-9C86-AD2C676FDBF7}" presName="connector3" presStyleLbl="sibTrans2D1" presStyleIdx="2" presStyleCnt="3"/>
      <dgm:spPr/>
      <dgm:t>
        <a:bodyPr/>
        <a:lstStyle/>
        <a:p>
          <a:endParaRPr lang="id-ID"/>
        </a:p>
      </dgm:t>
    </dgm:pt>
  </dgm:ptLst>
  <dgm:cxnLst>
    <dgm:cxn modelId="{84D874A7-9D9B-407A-964A-00DC6DBDA6F0}" type="presOf" srcId="{0435C178-CA88-4BF7-A29B-F386ADD5A711}" destId="{23FE0630-B23F-4231-A7FE-89808464E9AD}" srcOrd="0" destOrd="0" presId="urn:microsoft.com/office/officeart/2005/8/layout/gear1"/>
    <dgm:cxn modelId="{724FD82A-7199-41B0-89F6-7AD43C2F4679}" type="presOf" srcId="{E7894F86-E423-4F46-A7B4-E4BA42A38ADB}" destId="{F1CF4C74-FD45-438A-97BC-C416C95CA263}" srcOrd="1" destOrd="0" presId="urn:microsoft.com/office/officeart/2005/8/layout/gear1"/>
    <dgm:cxn modelId="{E32489BC-898C-4908-8CF8-C8745716B91E}" srcId="{087F6F8D-0D05-4BF4-921D-41AFA2E64126}" destId="{6379E3A7-5C2F-4726-927A-B5A37821AE1A}" srcOrd="1" destOrd="0" parTransId="{995BBAF2-F69C-464A-AE61-03E4F44F24E2}" sibTransId="{1FFE2B7B-B814-4A7C-852D-95F63CACEA0B}"/>
    <dgm:cxn modelId="{0B82DEBD-F31B-4AA9-814B-EA7B9F6E4057}" type="presOf" srcId="{6379E3A7-5C2F-4726-927A-B5A37821AE1A}" destId="{FA736D42-E046-4609-A8CC-16AEC5D3E7FD}" srcOrd="2" destOrd="0" presId="urn:microsoft.com/office/officeart/2005/8/layout/gear1"/>
    <dgm:cxn modelId="{DFB4E3C2-0A4C-46AF-969D-628DE8E819D5}" type="presOf" srcId="{E7894F86-E423-4F46-A7B4-E4BA42A38ADB}" destId="{FC70A62F-3C96-41A7-A359-7D7E779644CC}" srcOrd="3" destOrd="0" presId="urn:microsoft.com/office/officeart/2005/8/layout/gear1"/>
    <dgm:cxn modelId="{BA1EA725-88A1-468A-AC70-FF3F068248D6}" type="presOf" srcId="{E7894F86-E423-4F46-A7B4-E4BA42A38ADB}" destId="{D44604BE-9C09-4858-9F6E-486C23BF1EC9}" srcOrd="0" destOrd="0" presId="urn:microsoft.com/office/officeart/2005/8/layout/gear1"/>
    <dgm:cxn modelId="{3CA964E8-27FE-4F78-8C12-E7E30DBB425B}" type="presOf" srcId="{D779D054-2842-4020-ADE8-51979B6630E3}" destId="{9CBD463E-BB1F-48DC-BF1E-6440F7ABD12C}" srcOrd="1" destOrd="0" presId="urn:microsoft.com/office/officeart/2005/8/layout/gear1"/>
    <dgm:cxn modelId="{418A082B-0DCE-47DB-91BF-345C64F09FD2}" type="presOf" srcId="{6379E3A7-5C2F-4726-927A-B5A37821AE1A}" destId="{2EF19DF6-2346-468A-B451-62BC8880D807}" srcOrd="1" destOrd="0" presId="urn:microsoft.com/office/officeart/2005/8/layout/gear1"/>
    <dgm:cxn modelId="{3E27FA2C-56FE-4B7D-8758-C49DB9C03C28}" type="presOf" srcId="{6379E3A7-5C2F-4726-927A-B5A37821AE1A}" destId="{6948DCFB-3B35-43BC-BDB0-627239AD8BC9}" srcOrd="0" destOrd="0" presId="urn:microsoft.com/office/officeart/2005/8/layout/gear1"/>
    <dgm:cxn modelId="{E2E86D89-5C08-4748-ADCA-F5B8906C6766}" type="presOf" srcId="{087F6F8D-0D05-4BF4-921D-41AFA2E64126}" destId="{34F729A9-9F3F-4B2E-B802-A97A5A964FE9}" srcOrd="0" destOrd="0" presId="urn:microsoft.com/office/officeart/2005/8/layout/gear1"/>
    <dgm:cxn modelId="{65B3CD11-749C-46CA-AFC3-40276DF5AFEB}" type="presOf" srcId="{D779D054-2842-4020-ADE8-51979B6630E3}" destId="{4641EB99-16D0-4C81-9D0B-10F9747E9A61}" srcOrd="2" destOrd="0" presId="urn:microsoft.com/office/officeart/2005/8/layout/gear1"/>
    <dgm:cxn modelId="{F5469A00-A19D-4A36-B3BA-0B164373A4E9}" type="presOf" srcId="{38556328-A86E-4090-9C86-AD2C676FDBF7}" destId="{00F90A72-7944-4D78-A2F6-478A262EAF71}" srcOrd="0" destOrd="0" presId="urn:microsoft.com/office/officeart/2005/8/layout/gear1"/>
    <dgm:cxn modelId="{B96A88F3-EE59-4957-8035-1CDBE34A2D25}" type="presOf" srcId="{D779D054-2842-4020-ADE8-51979B6630E3}" destId="{6ED64E5C-6570-4A4D-91A5-C013C74E1A3E}" srcOrd="0" destOrd="0" presId="urn:microsoft.com/office/officeart/2005/8/layout/gear1"/>
    <dgm:cxn modelId="{743CA2BC-2DD6-4042-8F8F-33A5F5739CEC}" type="presOf" srcId="{E7894F86-E423-4F46-A7B4-E4BA42A38ADB}" destId="{1CAEA2DB-2871-4FBE-8755-5C6956AB9276}" srcOrd="2" destOrd="0" presId="urn:microsoft.com/office/officeart/2005/8/layout/gear1"/>
    <dgm:cxn modelId="{78A514CD-31AE-447D-8D8E-ACBA992854D6}" srcId="{087F6F8D-0D05-4BF4-921D-41AFA2E64126}" destId="{D779D054-2842-4020-ADE8-51979B6630E3}" srcOrd="0" destOrd="0" parTransId="{E8894734-0ED6-4670-B0CF-EB577B696AE9}" sibTransId="{0435C178-CA88-4BF7-A29B-F386ADD5A711}"/>
    <dgm:cxn modelId="{DBD36242-5A34-4CEB-BD22-06ABCF2AF477}" type="presOf" srcId="{1FFE2B7B-B814-4A7C-852D-95F63CACEA0B}" destId="{D7141C4D-D525-4191-9F73-F3D0951C7091}" srcOrd="0" destOrd="0" presId="urn:microsoft.com/office/officeart/2005/8/layout/gear1"/>
    <dgm:cxn modelId="{442EA557-92FA-4338-9F62-4545BA027349}" srcId="{087F6F8D-0D05-4BF4-921D-41AFA2E64126}" destId="{E7894F86-E423-4F46-A7B4-E4BA42A38ADB}" srcOrd="2" destOrd="0" parTransId="{91BB047A-9509-4317-8026-446B591B1D39}" sibTransId="{38556328-A86E-4090-9C86-AD2C676FDBF7}"/>
    <dgm:cxn modelId="{F8FEAD72-DD90-457F-9B72-FC927AF93208}" type="presParOf" srcId="{34F729A9-9F3F-4B2E-B802-A97A5A964FE9}" destId="{6ED64E5C-6570-4A4D-91A5-C013C74E1A3E}" srcOrd="0" destOrd="0" presId="urn:microsoft.com/office/officeart/2005/8/layout/gear1"/>
    <dgm:cxn modelId="{3F9DE8FE-1DF8-4B63-9672-E9E998EFFAF2}" type="presParOf" srcId="{34F729A9-9F3F-4B2E-B802-A97A5A964FE9}" destId="{9CBD463E-BB1F-48DC-BF1E-6440F7ABD12C}" srcOrd="1" destOrd="0" presId="urn:microsoft.com/office/officeart/2005/8/layout/gear1"/>
    <dgm:cxn modelId="{EE5823EA-2EF3-41FF-86E7-6F3B266EF829}" type="presParOf" srcId="{34F729A9-9F3F-4B2E-B802-A97A5A964FE9}" destId="{4641EB99-16D0-4C81-9D0B-10F9747E9A61}" srcOrd="2" destOrd="0" presId="urn:microsoft.com/office/officeart/2005/8/layout/gear1"/>
    <dgm:cxn modelId="{8C3A170A-A8D8-41CD-B4DD-6A8BA3351822}" type="presParOf" srcId="{34F729A9-9F3F-4B2E-B802-A97A5A964FE9}" destId="{6948DCFB-3B35-43BC-BDB0-627239AD8BC9}" srcOrd="3" destOrd="0" presId="urn:microsoft.com/office/officeart/2005/8/layout/gear1"/>
    <dgm:cxn modelId="{8CBEC6AB-64CA-40B6-ADAC-D26387033B0B}" type="presParOf" srcId="{34F729A9-9F3F-4B2E-B802-A97A5A964FE9}" destId="{2EF19DF6-2346-468A-B451-62BC8880D807}" srcOrd="4" destOrd="0" presId="urn:microsoft.com/office/officeart/2005/8/layout/gear1"/>
    <dgm:cxn modelId="{3909AFE4-3B13-4ADD-A7F8-C5E5D663A891}" type="presParOf" srcId="{34F729A9-9F3F-4B2E-B802-A97A5A964FE9}" destId="{FA736D42-E046-4609-A8CC-16AEC5D3E7FD}" srcOrd="5" destOrd="0" presId="urn:microsoft.com/office/officeart/2005/8/layout/gear1"/>
    <dgm:cxn modelId="{5F6CB267-9948-4298-8AC8-FDC007854726}" type="presParOf" srcId="{34F729A9-9F3F-4B2E-B802-A97A5A964FE9}" destId="{D44604BE-9C09-4858-9F6E-486C23BF1EC9}" srcOrd="6" destOrd="0" presId="urn:microsoft.com/office/officeart/2005/8/layout/gear1"/>
    <dgm:cxn modelId="{B7DCDE53-481C-4C76-AAAA-CBB4DF3822CD}" type="presParOf" srcId="{34F729A9-9F3F-4B2E-B802-A97A5A964FE9}" destId="{F1CF4C74-FD45-438A-97BC-C416C95CA263}" srcOrd="7" destOrd="0" presId="urn:microsoft.com/office/officeart/2005/8/layout/gear1"/>
    <dgm:cxn modelId="{2A2BCE97-95AF-41B3-8125-95096999B599}" type="presParOf" srcId="{34F729A9-9F3F-4B2E-B802-A97A5A964FE9}" destId="{1CAEA2DB-2871-4FBE-8755-5C6956AB9276}" srcOrd="8" destOrd="0" presId="urn:microsoft.com/office/officeart/2005/8/layout/gear1"/>
    <dgm:cxn modelId="{481EBF13-565D-43E0-A81D-19366AD8826C}" type="presParOf" srcId="{34F729A9-9F3F-4B2E-B802-A97A5A964FE9}" destId="{FC70A62F-3C96-41A7-A359-7D7E779644CC}" srcOrd="9" destOrd="0" presId="urn:microsoft.com/office/officeart/2005/8/layout/gear1"/>
    <dgm:cxn modelId="{1B0C17D9-B041-446E-B280-4B0D13EAA6A5}" type="presParOf" srcId="{34F729A9-9F3F-4B2E-B802-A97A5A964FE9}" destId="{23FE0630-B23F-4231-A7FE-89808464E9AD}" srcOrd="10" destOrd="0" presId="urn:microsoft.com/office/officeart/2005/8/layout/gear1"/>
    <dgm:cxn modelId="{61659B56-B3F9-4A28-882B-9F98A598A933}" type="presParOf" srcId="{34F729A9-9F3F-4B2E-B802-A97A5A964FE9}" destId="{D7141C4D-D525-4191-9F73-F3D0951C7091}" srcOrd="11" destOrd="0" presId="urn:microsoft.com/office/officeart/2005/8/layout/gear1"/>
    <dgm:cxn modelId="{00B6BCC7-548D-446E-900A-CA45CCFA37A1}" type="presParOf" srcId="{34F729A9-9F3F-4B2E-B802-A97A5A964FE9}" destId="{00F90A72-7944-4D78-A2F6-478A262EAF7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0682AA-256F-43AD-933C-9E2DAF46592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id-ID"/>
        </a:p>
      </dgm:t>
    </dgm:pt>
    <dgm:pt modelId="{E68FBC5D-E17F-40CD-BF47-DB55DF350A8B}">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Menghasilkan Prop PKM yang didanai (35%)</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1FBA41A1-D024-420F-8404-8C497E7D0884}" type="parTrans" cxnId="{D285B2BA-224C-4988-B9D1-F363336E94B6}">
      <dgm:prSet/>
      <dgm:spPr/>
      <dgm:t>
        <a:bodyPr/>
        <a:lstStyle/>
        <a:p>
          <a:endParaRPr lang="id-ID"/>
        </a:p>
      </dgm:t>
    </dgm:pt>
    <dgm:pt modelId="{CA8018F9-8A51-48BF-BCCB-E91141A35B61}" type="sibTrans" cxnId="{D285B2BA-224C-4988-B9D1-F363336E94B6}">
      <dgm:prSet/>
      <dgm:spPr/>
      <dgm:t>
        <a:bodyPr/>
        <a:lstStyle/>
        <a:p>
          <a:endParaRPr lang="id-ID"/>
        </a:p>
      </dgm:t>
    </dgm:pt>
    <dgm:pt modelId="{46F775C7-041D-4940-80BB-4110086C67C3}">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Melaksanakan kegiatan </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0EB6724B-2A0D-45E5-8E13-168F6AE3BAB1}" type="parTrans" cxnId="{2B5E058A-04C3-47DD-87B5-5FFBD4EAFBB8}">
      <dgm:prSet/>
      <dgm:spPr/>
      <dgm:t>
        <a:bodyPr/>
        <a:lstStyle/>
        <a:p>
          <a:endParaRPr lang="id-ID"/>
        </a:p>
      </dgm:t>
    </dgm:pt>
    <dgm:pt modelId="{E95157FA-7D7B-415A-A712-25812A3F206D}" type="sibTrans" cxnId="{2B5E058A-04C3-47DD-87B5-5FFBD4EAFBB8}">
      <dgm:prSet/>
      <dgm:spPr/>
      <dgm:t>
        <a:bodyPr/>
        <a:lstStyle/>
        <a:p>
          <a:endParaRPr lang="id-ID"/>
        </a:p>
      </dgm:t>
    </dgm:pt>
    <dgm:pt modelId="{9FC141A4-6B9E-4D32-A15B-D72E7E1FFB67}">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Menyiapkan Monev</a:t>
          </a:r>
        </a:p>
        <a:p>
          <a:r>
            <a:rPr lang="id-ID" sz="2000" b="1" dirty="0" smtClean="0">
              <a:latin typeface="Tahoma" panose="020B0604030504040204" pitchFamily="34" charset="0"/>
              <a:ea typeface="Tahoma" panose="020B0604030504040204" pitchFamily="34" charset="0"/>
              <a:cs typeface="Tahoma" panose="020B0604030504040204" pitchFamily="34" charset="0"/>
            </a:rPr>
            <a:t>(50%)</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6E231245-C054-4509-8170-4E0EA5F1B10B}" type="parTrans" cxnId="{34B201B8-7993-4EBE-B76D-9DC078AA5C77}">
      <dgm:prSet/>
      <dgm:spPr/>
      <dgm:t>
        <a:bodyPr/>
        <a:lstStyle/>
        <a:p>
          <a:endParaRPr lang="id-ID"/>
        </a:p>
      </dgm:t>
    </dgm:pt>
    <dgm:pt modelId="{F48783E2-4688-4BBE-B7DB-5D6317172389}" type="sibTrans" cxnId="{34B201B8-7993-4EBE-B76D-9DC078AA5C77}">
      <dgm:prSet/>
      <dgm:spPr/>
      <dgm:t>
        <a:bodyPr/>
        <a:lstStyle/>
        <a:p>
          <a:endParaRPr lang="id-ID"/>
        </a:p>
      </dgm:t>
    </dgm:pt>
    <dgm:pt modelId="{8840AD56-0F87-41FD-B823-19F165475590}">
      <dgm:prSet phldrT="[Text]" custT="1"/>
      <dgm:spPr/>
      <dgm:t>
        <a:bodyPr/>
        <a:lstStyle/>
        <a:p>
          <a:r>
            <a:rPr lang="en-US" sz="2000" b="1" dirty="0" smtClean="0">
              <a:latin typeface="Tahoma" panose="020B0604030504040204" pitchFamily="34" charset="0"/>
              <a:ea typeface="Tahoma" panose="020B0604030504040204" pitchFamily="34" charset="0"/>
              <a:cs typeface="Tahoma" panose="020B0604030504040204" pitchFamily="34" charset="0"/>
            </a:rPr>
            <a:t>L</a:t>
          </a:r>
          <a:r>
            <a:rPr lang="id-ID" sz="2000" b="1" dirty="0" smtClean="0">
              <a:latin typeface="Tahoma" panose="020B0604030504040204" pitchFamily="34" charset="0"/>
              <a:ea typeface="Tahoma" panose="020B0604030504040204" pitchFamily="34" charset="0"/>
              <a:cs typeface="Tahoma" panose="020B0604030504040204" pitchFamily="34" charset="0"/>
            </a:rPr>
            <a:t>aporan kemajuan (15%), laporan akhir (15%), poster dan jurnal (25%)</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0B97D4E3-6EE4-494B-A714-378A897EB5DA}" type="parTrans" cxnId="{6CCE4C72-797A-4048-940C-778935392541}">
      <dgm:prSet/>
      <dgm:spPr/>
      <dgm:t>
        <a:bodyPr/>
        <a:lstStyle/>
        <a:p>
          <a:endParaRPr lang="id-ID"/>
        </a:p>
      </dgm:t>
    </dgm:pt>
    <dgm:pt modelId="{13303961-A685-4FAD-B9B4-713BB44A7A2A}" type="sibTrans" cxnId="{6CCE4C72-797A-4048-940C-778935392541}">
      <dgm:prSet/>
      <dgm:spPr/>
      <dgm:t>
        <a:bodyPr/>
        <a:lstStyle/>
        <a:p>
          <a:endParaRPr lang="id-ID"/>
        </a:p>
      </dgm:t>
    </dgm:pt>
    <dgm:pt modelId="{C6261816-D629-466A-A2BD-E72B7BB4B84B}">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PIMNAS (60%)</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66080BE1-CC1C-419C-9B9C-88DD4C4C30D0}" type="parTrans" cxnId="{6590FE12-56B4-4547-8B76-E8601DAACAAB}">
      <dgm:prSet/>
      <dgm:spPr/>
      <dgm:t>
        <a:bodyPr/>
        <a:lstStyle/>
        <a:p>
          <a:endParaRPr lang="id-ID"/>
        </a:p>
      </dgm:t>
    </dgm:pt>
    <dgm:pt modelId="{E211B197-1C5C-4BDA-BFA3-DBA191E1FB93}" type="sibTrans" cxnId="{6590FE12-56B4-4547-8B76-E8601DAACAAB}">
      <dgm:prSet/>
      <dgm:spPr/>
      <dgm:t>
        <a:bodyPr/>
        <a:lstStyle/>
        <a:p>
          <a:endParaRPr lang="id-ID"/>
        </a:p>
      </dgm:t>
    </dgm:pt>
    <dgm:pt modelId="{486D7D30-F734-4D4F-9B23-B38428A5C52E}" type="pres">
      <dgm:prSet presAssocID="{A20682AA-256F-43AD-933C-9E2DAF46592A}" presName="Name0" presStyleCnt="0">
        <dgm:presLayoutVars>
          <dgm:dir/>
          <dgm:resizeHandles val="exact"/>
        </dgm:presLayoutVars>
      </dgm:prSet>
      <dgm:spPr/>
      <dgm:t>
        <a:bodyPr/>
        <a:lstStyle/>
        <a:p>
          <a:endParaRPr lang="id-ID"/>
        </a:p>
      </dgm:t>
    </dgm:pt>
    <dgm:pt modelId="{4263CD2F-137C-487D-A7E0-FD96E3DB1746}" type="pres">
      <dgm:prSet presAssocID="{E68FBC5D-E17F-40CD-BF47-DB55DF350A8B}" presName="node" presStyleLbl="node1" presStyleIdx="0" presStyleCnt="5" custLinFactNeighborX="13808" custLinFactNeighborY="5003">
        <dgm:presLayoutVars>
          <dgm:bulletEnabled val="1"/>
        </dgm:presLayoutVars>
      </dgm:prSet>
      <dgm:spPr/>
      <dgm:t>
        <a:bodyPr/>
        <a:lstStyle/>
        <a:p>
          <a:endParaRPr lang="id-ID"/>
        </a:p>
      </dgm:t>
    </dgm:pt>
    <dgm:pt modelId="{F3BE846D-5B53-469E-B5B4-E66688330E94}" type="pres">
      <dgm:prSet presAssocID="{CA8018F9-8A51-48BF-BCCB-E91141A35B61}" presName="sibTrans" presStyleLbl="sibTrans1D1" presStyleIdx="0" presStyleCnt="4"/>
      <dgm:spPr/>
      <dgm:t>
        <a:bodyPr/>
        <a:lstStyle/>
        <a:p>
          <a:endParaRPr lang="id-ID"/>
        </a:p>
      </dgm:t>
    </dgm:pt>
    <dgm:pt modelId="{8CD9AA65-CA7B-405D-9144-F9739DBCEA8E}" type="pres">
      <dgm:prSet presAssocID="{CA8018F9-8A51-48BF-BCCB-E91141A35B61}" presName="connectorText" presStyleLbl="sibTrans1D1" presStyleIdx="0" presStyleCnt="4"/>
      <dgm:spPr/>
      <dgm:t>
        <a:bodyPr/>
        <a:lstStyle/>
        <a:p>
          <a:endParaRPr lang="id-ID"/>
        </a:p>
      </dgm:t>
    </dgm:pt>
    <dgm:pt modelId="{A5FBF776-12DF-4F91-A8C7-4857FD7CE856}" type="pres">
      <dgm:prSet presAssocID="{46F775C7-041D-4940-80BB-4110086C67C3}" presName="node" presStyleLbl="node1" presStyleIdx="1" presStyleCnt="5" custLinFactNeighborX="2997" custLinFactNeighborY="8136">
        <dgm:presLayoutVars>
          <dgm:bulletEnabled val="1"/>
        </dgm:presLayoutVars>
      </dgm:prSet>
      <dgm:spPr/>
      <dgm:t>
        <a:bodyPr/>
        <a:lstStyle/>
        <a:p>
          <a:endParaRPr lang="id-ID"/>
        </a:p>
      </dgm:t>
    </dgm:pt>
    <dgm:pt modelId="{17E501D4-705D-40D6-9153-1AB2A266EEDD}" type="pres">
      <dgm:prSet presAssocID="{E95157FA-7D7B-415A-A712-25812A3F206D}" presName="sibTrans" presStyleLbl="sibTrans1D1" presStyleIdx="1" presStyleCnt="4"/>
      <dgm:spPr/>
      <dgm:t>
        <a:bodyPr/>
        <a:lstStyle/>
        <a:p>
          <a:endParaRPr lang="id-ID"/>
        </a:p>
      </dgm:t>
    </dgm:pt>
    <dgm:pt modelId="{A16AC378-3427-4649-B0C7-E20958095E98}" type="pres">
      <dgm:prSet presAssocID="{E95157FA-7D7B-415A-A712-25812A3F206D}" presName="connectorText" presStyleLbl="sibTrans1D1" presStyleIdx="1" presStyleCnt="4"/>
      <dgm:spPr/>
      <dgm:t>
        <a:bodyPr/>
        <a:lstStyle/>
        <a:p>
          <a:endParaRPr lang="id-ID"/>
        </a:p>
      </dgm:t>
    </dgm:pt>
    <dgm:pt modelId="{959B5947-BC9C-4D2D-A885-312E2DCF4EF4}" type="pres">
      <dgm:prSet presAssocID="{9FC141A4-6B9E-4D32-A15B-D72E7E1FFB67}" presName="node" presStyleLbl="node1" presStyleIdx="2" presStyleCnt="5" custScaleX="78851" custLinFactNeighborX="-9742" custLinFactNeighborY="8234">
        <dgm:presLayoutVars>
          <dgm:bulletEnabled val="1"/>
        </dgm:presLayoutVars>
      </dgm:prSet>
      <dgm:spPr/>
      <dgm:t>
        <a:bodyPr/>
        <a:lstStyle/>
        <a:p>
          <a:endParaRPr lang="id-ID"/>
        </a:p>
      </dgm:t>
    </dgm:pt>
    <dgm:pt modelId="{F1F5FBD4-EAA8-4AC5-9A59-C463E8EF3527}" type="pres">
      <dgm:prSet presAssocID="{F48783E2-4688-4BBE-B7DB-5D6317172389}" presName="sibTrans" presStyleLbl="sibTrans1D1" presStyleIdx="2" presStyleCnt="4"/>
      <dgm:spPr/>
      <dgm:t>
        <a:bodyPr/>
        <a:lstStyle/>
        <a:p>
          <a:endParaRPr lang="id-ID"/>
        </a:p>
      </dgm:t>
    </dgm:pt>
    <dgm:pt modelId="{07974E00-D14C-4B12-80D9-A99E762C1887}" type="pres">
      <dgm:prSet presAssocID="{F48783E2-4688-4BBE-B7DB-5D6317172389}" presName="connectorText" presStyleLbl="sibTrans1D1" presStyleIdx="2" presStyleCnt="4"/>
      <dgm:spPr/>
      <dgm:t>
        <a:bodyPr/>
        <a:lstStyle/>
        <a:p>
          <a:endParaRPr lang="id-ID"/>
        </a:p>
      </dgm:t>
    </dgm:pt>
    <dgm:pt modelId="{8CE1DA0F-9526-4E90-9717-45C4B4BD2452}" type="pres">
      <dgm:prSet presAssocID="{8840AD56-0F87-41FD-B823-19F165475590}" presName="node" presStyleLbl="node1" presStyleIdx="3" presStyleCnt="5" custScaleX="166039" custLinFactNeighborX="14197">
        <dgm:presLayoutVars>
          <dgm:bulletEnabled val="1"/>
        </dgm:presLayoutVars>
      </dgm:prSet>
      <dgm:spPr/>
      <dgm:t>
        <a:bodyPr/>
        <a:lstStyle/>
        <a:p>
          <a:endParaRPr lang="id-ID"/>
        </a:p>
      </dgm:t>
    </dgm:pt>
    <dgm:pt modelId="{6455EF0F-0031-4D83-BF17-008E5BDD5DA0}" type="pres">
      <dgm:prSet presAssocID="{13303961-A685-4FAD-B9B4-713BB44A7A2A}" presName="sibTrans" presStyleLbl="sibTrans1D1" presStyleIdx="3" presStyleCnt="4"/>
      <dgm:spPr/>
      <dgm:t>
        <a:bodyPr/>
        <a:lstStyle/>
        <a:p>
          <a:endParaRPr lang="id-ID"/>
        </a:p>
      </dgm:t>
    </dgm:pt>
    <dgm:pt modelId="{139A1BC1-FFB6-41F2-9005-7F342679082B}" type="pres">
      <dgm:prSet presAssocID="{13303961-A685-4FAD-B9B4-713BB44A7A2A}" presName="connectorText" presStyleLbl="sibTrans1D1" presStyleIdx="3" presStyleCnt="4"/>
      <dgm:spPr/>
      <dgm:t>
        <a:bodyPr/>
        <a:lstStyle/>
        <a:p>
          <a:endParaRPr lang="id-ID"/>
        </a:p>
      </dgm:t>
    </dgm:pt>
    <dgm:pt modelId="{778456BD-8C40-4038-9610-35AD3B645B92}" type="pres">
      <dgm:prSet presAssocID="{C6261816-D629-466A-A2BD-E72B7BB4B84B}" presName="node" presStyleLbl="node1" presStyleIdx="4" presStyleCnt="5" custLinFactNeighborX="18153" custLinFactNeighborY="5529">
        <dgm:presLayoutVars>
          <dgm:bulletEnabled val="1"/>
        </dgm:presLayoutVars>
      </dgm:prSet>
      <dgm:spPr/>
      <dgm:t>
        <a:bodyPr/>
        <a:lstStyle/>
        <a:p>
          <a:endParaRPr lang="id-ID"/>
        </a:p>
      </dgm:t>
    </dgm:pt>
  </dgm:ptLst>
  <dgm:cxnLst>
    <dgm:cxn modelId="{D285B2BA-224C-4988-B9D1-F363336E94B6}" srcId="{A20682AA-256F-43AD-933C-9E2DAF46592A}" destId="{E68FBC5D-E17F-40CD-BF47-DB55DF350A8B}" srcOrd="0" destOrd="0" parTransId="{1FBA41A1-D024-420F-8404-8C497E7D0884}" sibTransId="{CA8018F9-8A51-48BF-BCCB-E91141A35B61}"/>
    <dgm:cxn modelId="{6590FE12-56B4-4547-8B76-E8601DAACAAB}" srcId="{A20682AA-256F-43AD-933C-9E2DAF46592A}" destId="{C6261816-D629-466A-A2BD-E72B7BB4B84B}" srcOrd="4" destOrd="0" parTransId="{66080BE1-CC1C-419C-9B9C-88DD4C4C30D0}" sibTransId="{E211B197-1C5C-4BDA-BFA3-DBA191E1FB93}"/>
    <dgm:cxn modelId="{34B201B8-7993-4EBE-B76D-9DC078AA5C77}" srcId="{A20682AA-256F-43AD-933C-9E2DAF46592A}" destId="{9FC141A4-6B9E-4D32-A15B-D72E7E1FFB67}" srcOrd="2" destOrd="0" parTransId="{6E231245-C054-4509-8170-4E0EA5F1B10B}" sibTransId="{F48783E2-4688-4BBE-B7DB-5D6317172389}"/>
    <dgm:cxn modelId="{B9064FD5-572C-49D3-B887-8A54797190DB}" type="presOf" srcId="{F48783E2-4688-4BBE-B7DB-5D6317172389}" destId="{F1F5FBD4-EAA8-4AC5-9A59-C463E8EF3527}" srcOrd="0" destOrd="0" presId="urn:microsoft.com/office/officeart/2005/8/layout/bProcess3"/>
    <dgm:cxn modelId="{7621B47D-F6F2-4B1F-922D-F54024C54101}" type="presOf" srcId="{F48783E2-4688-4BBE-B7DB-5D6317172389}" destId="{07974E00-D14C-4B12-80D9-A99E762C1887}" srcOrd="1" destOrd="0" presId="urn:microsoft.com/office/officeart/2005/8/layout/bProcess3"/>
    <dgm:cxn modelId="{F6D54676-96DF-4124-A94E-EF4CE41DD460}" type="presOf" srcId="{9FC141A4-6B9E-4D32-A15B-D72E7E1FFB67}" destId="{959B5947-BC9C-4D2D-A885-312E2DCF4EF4}" srcOrd="0" destOrd="0" presId="urn:microsoft.com/office/officeart/2005/8/layout/bProcess3"/>
    <dgm:cxn modelId="{4E5909BF-2039-48DA-80D0-D64E0FC3EEE2}" type="presOf" srcId="{8840AD56-0F87-41FD-B823-19F165475590}" destId="{8CE1DA0F-9526-4E90-9717-45C4B4BD2452}" srcOrd="0" destOrd="0" presId="urn:microsoft.com/office/officeart/2005/8/layout/bProcess3"/>
    <dgm:cxn modelId="{9DBCEF05-D70F-44DD-A476-183FDC21EF46}" type="presOf" srcId="{E68FBC5D-E17F-40CD-BF47-DB55DF350A8B}" destId="{4263CD2F-137C-487D-A7E0-FD96E3DB1746}" srcOrd="0" destOrd="0" presId="urn:microsoft.com/office/officeart/2005/8/layout/bProcess3"/>
    <dgm:cxn modelId="{56AE37FF-7710-4B5E-8216-579F435861E3}" type="presOf" srcId="{C6261816-D629-466A-A2BD-E72B7BB4B84B}" destId="{778456BD-8C40-4038-9610-35AD3B645B92}" srcOrd="0" destOrd="0" presId="urn:microsoft.com/office/officeart/2005/8/layout/bProcess3"/>
    <dgm:cxn modelId="{995103C5-607A-4CAD-B6A2-49BCFD1C2CAD}" type="presOf" srcId="{13303961-A685-4FAD-B9B4-713BB44A7A2A}" destId="{139A1BC1-FFB6-41F2-9005-7F342679082B}" srcOrd="1" destOrd="0" presId="urn:microsoft.com/office/officeart/2005/8/layout/bProcess3"/>
    <dgm:cxn modelId="{6CCE4C72-797A-4048-940C-778935392541}" srcId="{A20682AA-256F-43AD-933C-9E2DAF46592A}" destId="{8840AD56-0F87-41FD-B823-19F165475590}" srcOrd="3" destOrd="0" parTransId="{0B97D4E3-6EE4-494B-A714-378A897EB5DA}" sibTransId="{13303961-A685-4FAD-B9B4-713BB44A7A2A}"/>
    <dgm:cxn modelId="{45C3BB49-41C3-4BAC-B33D-61C70A9D02FB}" type="presOf" srcId="{E95157FA-7D7B-415A-A712-25812A3F206D}" destId="{17E501D4-705D-40D6-9153-1AB2A266EEDD}" srcOrd="0" destOrd="0" presId="urn:microsoft.com/office/officeart/2005/8/layout/bProcess3"/>
    <dgm:cxn modelId="{00145A14-25CF-43E1-B4D5-DD3E57FDF5F4}" type="presOf" srcId="{CA8018F9-8A51-48BF-BCCB-E91141A35B61}" destId="{F3BE846D-5B53-469E-B5B4-E66688330E94}" srcOrd="0" destOrd="0" presId="urn:microsoft.com/office/officeart/2005/8/layout/bProcess3"/>
    <dgm:cxn modelId="{92F9D805-09E2-4098-8A14-04175297F82C}" type="presOf" srcId="{A20682AA-256F-43AD-933C-9E2DAF46592A}" destId="{486D7D30-F734-4D4F-9B23-B38428A5C52E}" srcOrd="0" destOrd="0" presId="urn:microsoft.com/office/officeart/2005/8/layout/bProcess3"/>
    <dgm:cxn modelId="{C706CF37-1F01-4C65-A75A-D827B62B9C19}" type="presOf" srcId="{46F775C7-041D-4940-80BB-4110086C67C3}" destId="{A5FBF776-12DF-4F91-A8C7-4857FD7CE856}" srcOrd="0" destOrd="0" presId="urn:microsoft.com/office/officeart/2005/8/layout/bProcess3"/>
    <dgm:cxn modelId="{1955BD9C-C07E-402B-9574-162E4EE3F342}" type="presOf" srcId="{CA8018F9-8A51-48BF-BCCB-E91141A35B61}" destId="{8CD9AA65-CA7B-405D-9144-F9739DBCEA8E}" srcOrd="1" destOrd="0" presId="urn:microsoft.com/office/officeart/2005/8/layout/bProcess3"/>
    <dgm:cxn modelId="{A72CDCA1-C789-45FB-8B22-CFF10612C3B5}" type="presOf" srcId="{13303961-A685-4FAD-B9B4-713BB44A7A2A}" destId="{6455EF0F-0031-4D83-BF17-008E5BDD5DA0}" srcOrd="0" destOrd="0" presId="urn:microsoft.com/office/officeart/2005/8/layout/bProcess3"/>
    <dgm:cxn modelId="{2B5E058A-04C3-47DD-87B5-5FFBD4EAFBB8}" srcId="{A20682AA-256F-43AD-933C-9E2DAF46592A}" destId="{46F775C7-041D-4940-80BB-4110086C67C3}" srcOrd="1" destOrd="0" parTransId="{0EB6724B-2A0D-45E5-8E13-168F6AE3BAB1}" sibTransId="{E95157FA-7D7B-415A-A712-25812A3F206D}"/>
    <dgm:cxn modelId="{59CEE07C-7919-41A3-ADFF-8DFBDDA5B786}" type="presOf" srcId="{E95157FA-7D7B-415A-A712-25812A3F206D}" destId="{A16AC378-3427-4649-B0C7-E20958095E98}" srcOrd="1" destOrd="0" presId="urn:microsoft.com/office/officeart/2005/8/layout/bProcess3"/>
    <dgm:cxn modelId="{76BBBA02-CBAD-4CB4-9854-7DE5472A349A}" type="presParOf" srcId="{486D7D30-F734-4D4F-9B23-B38428A5C52E}" destId="{4263CD2F-137C-487D-A7E0-FD96E3DB1746}" srcOrd="0" destOrd="0" presId="urn:microsoft.com/office/officeart/2005/8/layout/bProcess3"/>
    <dgm:cxn modelId="{356C6725-8697-41A9-A023-B288E4D8AC65}" type="presParOf" srcId="{486D7D30-F734-4D4F-9B23-B38428A5C52E}" destId="{F3BE846D-5B53-469E-B5B4-E66688330E94}" srcOrd="1" destOrd="0" presId="urn:microsoft.com/office/officeart/2005/8/layout/bProcess3"/>
    <dgm:cxn modelId="{BBADE2DF-58D3-4AF6-8799-762A9BD369E5}" type="presParOf" srcId="{F3BE846D-5B53-469E-B5B4-E66688330E94}" destId="{8CD9AA65-CA7B-405D-9144-F9739DBCEA8E}" srcOrd="0" destOrd="0" presId="urn:microsoft.com/office/officeart/2005/8/layout/bProcess3"/>
    <dgm:cxn modelId="{0963C58F-D6EE-4972-A3B0-0C66AFDE3BA5}" type="presParOf" srcId="{486D7D30-F734-4D4F-9B23-B38428A5C52E}" destId="{A5FBF776-12DF-4F91-A8C7-4857FD7CE856}" srcOrd="2" destOrd="0" presId="urn:microsoft.com/office/officeart/2005/8/layout/bProcess3"/>
    <dgm:cxn modelId="{04FBB542-AB57-4B0A-A11E-1A124D52D945}" type="presParOf" srcId="{486D7D30-F734-4D4F-9B23-B38428A5C52E}" destId="{17E501D4-705D-40D6-9153-1AB2A266EEDD}" srcOrd="3" destOrd="0" presId="urn:microsoft.com/office/officeart/2005/8/layout/bProcess3"/>
    <dgm:cxn modelId="{7807190E-5BF9-4B77-BACA-FA9900A382F4}" type="presParOf" srcId="{17E501D4-705D-40D6-9153-1AB2A266EEDD}" destId="{A16AC378-3427-4649-B0C7-E20958095E98}" srcOrd="0" destOrd="0" presId="urn:microsoft.com/office/officeart/2005/8/layout/bProcess3"/>
    <dgm:cxn modelId="{24A9EB27-9386-4F94-84BD-332B528D392A}" type="presParOf" srcId="{486D7D30-F734-4D4F-9B23-B38428A5C52E}" destId="{959B5947-BC9C-4D2D-A885-312E2DCF4EF4}" srcOrd="4" destOrd="0" presId="urn:microsoft.com/office/officeart/2005/8/layout/bProcess3"/>
    <dgm:cxn modelId="{B4C04447-254A-43BD-8A97-D9D9A497BBFF}" type="presParOf" srcId="{486D7D30-F734-4D4F-9B23-B38428A5C52E}" destId="{F1F5FBD4-EAA8-4AC5-9A59-C463E8EF3527}" srcOrd="5" destOrd="0" presId="urn:microsoft.com/office/officeart/2005/8/layout/bProcess3"/>
    <dgm:cxn modelId="{B93E2C60-9955-4221-9958-8C48FE626296}" type="presParOf" srcId="{F1F5FBD4-EAA8-4AC5-9A59-C463E8EF3527}" destId="{07974E00-D14C-4B12-80D9-A99E762C1887}" srcOrd="0" destOrd="0" presId="urn:microsoft.com/office/officeart/2005/8/layout/bProcess3"/>
    <dgm:cxn modelId="{BDC3594A-38E8-4B09-98AD-675C10DA4910}" type="presParOf" srcId="{486D7D30-F734-4D4F-9B23-B38428A5C52E}" destId="{8CE1DA0F-9526-4E90-9717-45C4B4BD2452}" srcOrd="6" destOrd="0" presId="urn:microsoft.com/office/officeart/2005/8/layout/bProcess3"/>
    <dgm:cxn modelId="{6AFB0732-833F-4663-934C-8B59498DC7D0}" type="presParOf" srcId="{486D7D30-F734-4D4F-9B23-B38428A5C52E}" destId="{6455EF0F-0031-4D83-BF17-008E5BDD5DA0}" srcOrd="7" destOrd="0" presId="urn:microsoft.com/office/officeart/2005/8/layout/bProcess3"/>
    <dgm:cxn modelId="{AE43D3D4-E4F5-4113-B6CD-AB3DB37B4EF5}" type="presParOf" srcId="{6455EF0F-0031-4D83-BF17-008E5BDD5DA0}" destId="{139A1BC1-FFB6-41F2-9005-7F342679082B}" srcOrd="0" destOrd="0" presId="urn:microsoft.com/office/officeart/2005/8/layout/bProcess3"/>
    <dgm:cxn modelId="{9F688CB6-E5A3-4E6C-960A-8C1FC3341158}" type="presParOf" srcId="{486D7D30-F734-4D4F-9B23-B38428A5C52E}" destId="{778456BD-8C40-4038-9610-35AD3B645B92}"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73E02-9CE6-49DA-94C3-AC1F4F69F8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5EAD1C89-200E-4290-91FA-6CBF092C755E}">
      <dgm:prSet phldrT="[Text]" custT="1"/>
      <dgm:spPr/>
      <dgm:t>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1. Membaca dan memahami buku pedoman PKM dan pelaksanaan Pimnas</a:t>
          </a:r>
          <a:endParaRPr lang="id-ID" sz="1800" b="1" dirty="0">
            <a:latin typeface="Tahoma" panose="020B0604030504040204" pitchFamily="34" charset="0"/>
            <a:ea typeface="Tahoma" panose="020B0604030504040204" pitchFamily="34" charset="0"/>
            <a:cs typeface="Tahoma" panose="020B0604030504040204" pitchFamily="34" charset="0"/>
          </a:endParaRPr>
        </a:p>
      </dgm:t>
    </dgm:pt>
    <dgm:pt modelId="{A3547A2F-3674-4A40-A882-56EF9EF33EB2}" type="parTrans" cxnId="{23CC9581-1C2D-4637-B932-424548F7D03A}">
      <dgm:prSet/>
      <dgm:spPr/>
      <dgm:t>
        <a:bodyPr/>
        <a:lstStyle/>
        <a:p>
          <a:endParaRPr lang="id-ID"/>
        </a:p>
      </dgm:t>
    </dgm:pt>
    <dgm:pt modelId="{C08844BF-1D39-44DE-8611-15042D23107B}" type="sibTrans" cxnId="{23CC9581-1C2D-4637-B932-424548F7D03A}">
      <dgm:prSet/>
      <dgm:spPr/>
      <dgm:t>
        <a:bodyPr/>
        <a:lstStyle/>
        <a:p>
          <a:endParaRPr lang="id-ID"/>
        </a:p>
      </dgm:t>
    </dgm:pt>
    <dgm:pt modelId="{578712C3-BE3B-4BB2-93AF-12DAD270E88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sz="2000" b="1" dirty="0" smtClean="0">
              <a:latin typeface="Tahoma" panose="020B0604030504040204" pitchFamily="34" charset="0"/>
              <a:ea typeface="Tahoma" panose="020B0604030504040204" pitchFamily="34" charset="0"/>
              <a:cs typeface="Tahoma" panose="020B0604030504040204" pitchFamily="34" charset="0"/>
            </a:rPr>
            <a:t>2. Mengarahkan kegiatan mahasiswa dengan bobot kreativitas dan inovasi yang tingg</a:t>
          </a:r>
          <a:r>
            <a:rPr lang="id-ID" sz="1600" dirty="0" smtClean="0"/>
            <a:t>i</a:t>
          </a:r>
        </a:p>
        <a:p>
          <a:pPr defTabSz="711200">
            <a:lnSpc>
              <a:spcPct val="90000"/>
            </a:lnSpc>
            <a:spcBef>
              <a:spcPct val="0"/>
            </a:spcBef>
            <a:spcAft>
              <a:spcPct val="35000"/>
            </a:spcAft>
          </a:pPr>
          <a:endParaRPr lang="id-ID" sz="1600" dirty="0"/>
        </a:p>
      </dgm:t>
    </dgm:pt>
    <dgm:pt modelId="{89CD9B74-D44B-4C76-A63D-55ADD3C3FB74}" type="parTrans" cxnId="{7EF81682-B871-4B44-8185-E9D404577D52}">
      <dgm:prSet/>
      <dgm:spPr/>
      <dgm:t>
        <a:bodyPr/>
        <a:lstStyle/>
        <a:p>
          <a:endParaRPr lang="id-ID"/>
        </a:p>
      </dgm:t>
    </dgm:pt>
    <dgm:pt modelId="{92EE0350-7BC7-4A40-9FAA-5392BE9B53DE}" type="sibTrans" cxnId="{7EF81682-B871-4B44-8185-E9D404577D52}">
      <dgm:prSet/>
      <dgm:spPr/>
      <dgm:t>
        <a:bodyPr/>
        <a:lstStyle/>
        <a:p>
          <a:endParaRPr lang="id-ID"/>
        </a:p>
      </dgm:t>
    </dgm:pt>
    <dgm:pt modelId="{3C55D369-C6EC-42C8-A2B4-461A9BBDD67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sz="2000" b="1" dirty="0" smtClean="0">
              <a:latin typeface="Tahoma" panose="020B0604030504040204" pitchFamily="34" charset="0"/>
              <a:ea typeface="Tahoma" panose="020B0604030504040204" pitchFamily="34" charset="0"/>
              <a:cs typeface="Tahoma" panose="020B0604030504040204" pitchFamily="34" charset="0"/>
            </a:rPr>
            <a:t>3. Mendampingi, memberikan saran dan mengevaluasi mhsw dalam pelaksanaan kegiatan PKM</a:t>
          </a:r>
        </a:p>
        <a:p>
          <a:pPr defTabSz="711200">
            <a:lnSpc>
              <a:spcPct val="90000"/>
            </a:lnSpc>
            <a:spcBef>
              <a:spcPct val="0"/>
            </a:spcBef>
            <a:spcAft>
              <a:spcPct val="35000"/>
            </a:spcAft>
          </a:pPr>
          <a:endParaRPr lang="id-ID" sz="1800" dirty="0"/>
        </a:p>
      </dgm:t>
    </dgm:pt>
    <dgm:pt modelId="{0F0C2EF5-D684-4FAB-B440-30423A6007DB}" type="parTrans" cxnId="{34E1315B-3A7A-4410-A185-A6C53631821B}">
      <dgm:prSet/>
      <dgm:spPr/>
      <dgm:t>
        <a:bodyPr/>
        <a:lstStyle/>
        <a:p>
          <a:endParaRPr lang="id-ID"/>
        </a:p>
      </dgm:t>
    </dgm:pt>
    <dgm:pt modelId="{F05E6108-C290-492C-BEEA-E7955FF7D8F7}" type="sibTrans" cxnId="{34E1315B-3A7A-4410-A185-A6C53631821B}">
      <dgm:prSet/>
      <dgm:spPr/>
      <dgm:t>
        <a:bodyPr/>
        <a:lstStyle/>
        <a:p>
          <a:endParaRPr lang="id-ID"/>
        </a:p>
      </dgm:t>
    </dgm:pt>
    <dgm:pt modelId="{7525DDEB-AE84-4092-9779-D833E81AC21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sz="2000" b="1" dirty="0" smtClean="0">
              <a:latin typeface="Tahoma" panose="020B0604030504040204" pitchFamily="34" charset="0"/>
              <a:ea typeface="Tahoma" panose="020B0604030504040204" pitchFamily="34" charset="0"/>
              <a:cs typeface="Tahoma" panose="020B0604030504040204" pitchFamily="34" charset="0"/>
            </a:rPr>
            <a:t>4. Mendampingi mhsw baik pada saat Monev maupun Pimnas</a:t>
          </a:r>
        </a:p>
        <a:p>
          <a:pPr defTabSz="711200">
            <a:lnSpc>
              <a:spcPct val="90000"/>
            </a:lnSpc>
            <a:spcBef>
              <a:spcPct val="0"/>
            </a:spcBef>
            <a:spcAft>
              <a:spcPct val="35000"/>
            </a:spcAft>
          </a:pPr>
          <a:endParaRPr lang="id-ID" sz="1600" dirty="0"/>
        </a:p>
      </dgm:t>
    </dgm:pt>
    <dgm:pt modelId="{B437FEE1-0ADF-487C-9B93-DF1A2F7CD5B1}" type="parTrans" cxnId="{D77D56F9-720E-45B9-99C3-2A516B31E925}">
      <dgm:prSet/>
      <dgm:spPr/>
      <dgm:t>
        <a:bodyPr/>
        <a:lstStyle/>
        <a:p>
          <a:endParaRPr lang="id-ID"/>
        </a:p>
      </dgm:t>
    </dgm:pt>
    <dgm:pt modelId="{A9839A08-7B9D-4560-BE58-1390A5FB42C3}" type="sibTrans" cxnId="{D77D56F9-720E-45B9-99C3-2A516B31E925}">
      <dgm:prSet/>
      <dgm:spPr/>
      <dgm:t>
        <a:bodyPr/>
        <a:lstStyle/>
        <a:p>
          <a:endParaRPr lang="id-ID"/>
        </a:p>
      </dgm:t>
    </dgm:pt>
    <dgm:pt modelId="{B25F3E74-A808-4A22-8E66-3E5139560C0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sz="2000" b="1" dirty="0" smtClean="0">
              <a:latin typeface="Tahoma" panose="020B0604030504040204" pitchFamily="34" charset="0"/>
              <a:ea typeface="Tahoma" panose="020B0604030504040204" pitchFamily="34" charset="0"/>
              <a:cs typeface="Tahoma" panose="020B0604030504040204" pitchFamily="34" charset="0"/>
            </a:rPr>
            <a:t>5. Mengkoreksi dan memberikan masukan kepada mhsw dalam membuat : laporan kemajuan, lap akhir, Poster dan jurnal</a:t>
          </a:r>
        </a:p>
        <a:p>
          <a:pPr defTabSz="889000">
            <a:lnSpc>
              <a:spcPct val="90000"/>
            </a:lnSpc>
            <a:spcBef>
              <a:spcPct val="0"/>
            </a:spcBef>
            <a:spcAft>
              <a:spcPct val="35000"/>
            </a:spcAft>
          </a:pPr>
          <a:endParaRPr lang="id-ID" sz="1600" dirty="0"/>
        </a:p>
      </dgm:t>
    </dgm:pt>
    <dgm:pt modelId="{EF8E6148-A198-4CF0-A719-9741B11A1146}" type="parTrans" cxnId="{71FAA66F-ACE2-441B-8974-C70DC2C9B317}">
      <dgm:prSet/>
      <dgm:spPr/>
      <dgm:t>
        <a:bodyPr/>
        <a:lstStyle/>
        <a:p>
          <a:endParaRPr lang="id-ID"/>
        </a:p>
      </dgm:t>
    </dgm:pt>
    <dgm:pt modelId="{692F5F0E-92C0-4C0E-8C28-9376A303EFD8}" type="sibTrans" cxnId="{71FAA66F-ACE2-441B-8974-C70DC2C9B317}">
      <dgm:prSet/>
      <dgm:spPr/>
      <dgm:t>
        <a:bodyPr/>
        <a:lstStyle/>
        <a:p>
          <a:endParaRPr lang="id-ID"/>
        </a:p>
      </dgm:t>
    </dgm:pt>
    <dgm:pt modelId="{B8041DF7-52A3-465E-9E82-36990406AB9E}" type="pres">
      <dgm:prSet presAssocID="{A8273E02-9CE6-49DA-94C3-AC1F4F69F881}" presName="diagram" presStyleCnt="0">
        <dgm:presLayoutVars>
          <dgm:dir/>
          <dgm:resizeHandles val="exact"/>
        </dgm:presLayoutVars>
      </dgm:prSet>
      <dgm:spPr/>
      <dgm:t>
        <a:bodyPr/>
        <a:lstStyle/>
        <a:p>
          <a:endParaRPr lang="id-ID"/>
        </a:p>
      </dgm:t>
    </dgm:pt>
    <dgm:pt modelId="{857241F1-7083-47BF-B805-6732CA31E9AE}" type="pres">
      <dgm:prSet presAssocID="{5EAD1C89-200E-4290-91FA-6CBF092C755E}" presName="node" presStyleLbl="node1" presStyleIdx="0" presStyleCnt="5" custLinFactNeighborX="-3642" custLinFactNeighborY="-1442">
        <dgm:presLayoutVars>
          <dgm:bulletEnabled val="1"/>
        </dgm:presLayoutVars>
      </dgm:prSet>
      <dgm:spPr/>
      <dgm:t>
        <a:bodyPr/>
        <a:lstStyle/>
        <a:p>
          <a:endParaRPr lang="id-ID"/>
        </a:p>
      </dgm:t>
    </dgm:pt>
    <dgm:pt modelId="{302BE4A6-47B9-4F61-8D97-618E7852B2DF}" type="pres">
      <dgm:prSet presAssocID="{C08844BF-1D39-44DE-8611-15042D23107B}" presName="sibTrans" presStyleCnt="0"/>
      <dgm:spPr/>
    </dgm:pt>
    <dgm:pt modelId="{4DC9418C-5C1F-4103-A45E-3DECDB65B973}" type="pres">
      <dgm:prSet presAssocID="{578712C3-BE3B-4BB2-93AF-12DAD270E88A}" presName="node" presStyleLbl="node1" presStyleIdx="1" presStyleCnt="5">
        <dgm:presLayoutVars>
          <dgm:bulletEnabled val="1"/>
        </dgm:presLayoutVars>
      </dgm:prSet>
      <dgm:spPr/>
      <dgm:t>
        <a:bodyPr/>
        <a:lstStyle/>
        <a:p>
          <a:endParaRPr lang="id-ID"/>
        </a:p>
      </dgm:t>
    </dgm:pt>
    <dgm:pt modelId="{3D04E655-8D02-4129-9B3C-28E935FB6F2C}" type="pres">
      <dgm:prSet presAssocID="{92EE0350-7BC7-4A40-9FAA-5392BE9B53DE}" presName="sibTrans" presStyleCnt="0"/>
      <dgm:spPr/>
    </dgm:pt>
    <dgm:pt modelId="{B2C9FFE5-3710-4661-AFB4-70EA40D01324}" type="pres">
      <dgm:prSet presAssocID="{3C55D369-C6EC-42C8-A2B4-461A9BBDD672}" presName="node" presStyleLbl="node1" presStyleIdx="2" presStyleCnt="5" custLinFactNeighborX="1821" custLinFactNeighborY="-3034">
        <dgm:presLayoutVars>
          <dgm:bulletEnabled val="1"/>
        </dgm:presLayoutVars>
      </dgm:prSet>
      <dgm:spPr/>
      <dgm:t>
        <a:bodyPr/>
        <a:lstStyle/>
        <a:p>
          <a:endParaRPr lang="id-ID"/>
        </a:p>
      </dgm:t>
    </dgm:pt>
    <dgm:pt modelId="{2A6E930A-D41C-4924-AA13-688A34A2D7C3}" type="pres">
      <dgm:prSet presAssocID="{F05E6108-C290-492C-BEEA-E7955FF7D8F7}" presName="sibTrans" presStyleCnt="0"/>
      <dgm:spPr/>
    </dgm:pt>
    <dgm:pt modelId="{CE4C8685-5F88-467C-ADA7-4A68569B7A98}" type="pres">
      <dgm:prSet presAssocID="{7525DDEB-AE84-4092-9779-D833E81AC218}" presName="node" presStyleLbl="node1" presStyleIdx="3" presStyleCnt="5">
        <dgm:presLayoutVars>
          <dgm:bulletEnabled val="1"/>
        </dgm:presLayoutVars>
      </dgm:prSet>
      <dgm:spPr/>
      <dgm:t>
        <a:bodyPr/>
        <a:lstStyle/>
        <a:p>
          <a:endParaRPr lang="id-ID"/>
        </a:p>
      </dgm:t>
    </dgm:pt>
    <dgm:pt modelId="{8927F9F7-FAD6-421B-A154-13A0D0C4BE6A}" type="pres">
      <dgm:prSet presAssocID="{A9839A08-7B9D-4560-BE58-1390A5FB42C3}" presName="sibTrans" presStyleCnt="0"/>
      <dgm:spPr/>
    </dgm:pt>
    <dgm:pt modelId="{202D70A8-3BB4-4A72-9FB4-F2CBC5936EBC}" type="pres">
      <dgm:prSet presAssocID="{B25F3E74-A808-4A22-8E66-3E5139560C00}" presName="node" presStyleLbl="node1" presStyleIdx="4" presStyleCnt="5" custScaleX="150042">
        <dgm:presLayoutVars>
          <dgm:bulletEnabled val="1"/>
        </dgm:presLayoutVars>
      </dgm:prSet>
      <dgm:spPr/>
      <dgm:t>
        <a:bodyPr/>
        <a:lstStyle/>
        <a:p>
          <a:endParaRPr lang="id-ID"/>
        </a:p>
      </dgm:t>
    </dgm:pt>
  </dgm:ptLst>
  <dgm:cxnLst>
    <dgm:cxn modelId="{E1324F81-382D-4042-9367-A77615EE3584}" type="presOf" srcId="{B25F3E74-A808-4A22-8E66-3E5139560C00}" destId="{202D70A8-3BB4-4A72-9FB4-F2CBC5936EBC}" srcOrd="0" destOrd="0" presId="urn:microsoft.com/office/officeart/2005/8/layout/default"/>
    <dgm:cxn modelId="{BB4607CB-BC28-4609-AC90-B990866A0112}" type="presOf" srcId="{A8273E02-9CE6-49DA-94C3-AC1F4F69F881}" destId="{B8041DF7-52A3-465E-9E82-36990406AB9E}" srcOrd="0" destOrd="0" presId="urn:microsoft.com/office/officeart/2005/8/layout/default"/>
    <dgm:cxn modelId="{7EF81682-B871-4B44-8185-E9D404577D52}" srcId="{A8273E02-9CE6-49DA-94C3-AC1F4F69F881}" destId="{578712C3-BE3B-4BB2-93AF-12DAD270E88A}" srcOrd="1" destOrd="0" parTransId="{89CD9B74-D44B-4C76-A63D-55ADD3C3FB74}" sibTransId="{92EE0350-7BC7-4A40-9FAA-5392BE9B53DE}"/>
    <dgm:cxn modelId="{34E1315B-3A7A-4410-A185-A6C53631821B}" srcId="{A8273E02-9CE6-49DA-94C3-AC1F4F69F881}" destId="{3C55D369-C6EC-42C8-A2B4-461A9BBDD672}" srcOrd="2" destOrd="0" parTransId="{0F0C2EF5-D684-4FAB-B440-30423A6007DB}" sibTransId="{F05E6108-C290-492C-BEEA-E7955FF7D8F7}"/>
    <dgm:cxn modelId="{E7349887-83F4-47AC-B52E-EE3A1D6C402E}" type="presOf" srcId="{3C55D369-C6EC-42C8-A2B4-461A9BBDD672}" destId="{B2C9FFE5-3710-4661-AFB4-70EA40D01324}" srcOrd="0" destOrd="0" presId="urn:microsoft.com/office/officeart/2005/8/layout/default"/>
    <dgm:cxn modelId="{03EC5825-964C-4DB5-80E2-4F32BB339AD5}" type="presOf" srcId="{578712C3-BE3B-4BB2-93AF-12DAD270E88A}" destId="{4DC9418C-5C1F-4103-A45E-3DECDB65B973}" srcOrd="0" destOrd="0" presId="urn:microsoft.com/office/officeart/2005/8/layout/default"/>
    <dgm:cxn modelId="{71FAA66F-ACE2-441B-8974-C70DC2C9B317}" srcId="{A8273E02-9CE6-49DA-94C3-AC1F4F69F881}" destId="{B25F3E74-A808-4A22-8E66-3E5139560C00}" srcOrd="4" destOrd="0" parTransId="{EF8E6148-A198-4CF0-A719-9741B11A1146}" sibTransId="{692F5F0E-92C0-4C0E-8C28-9376A303EFD8}"/>
    <dgm:cxn modelId="{2594BC3B-5849-43AC-95F5-C055737E480E}" type="presOf" srcId="{7525DDEB-AE84-4092-9779-D833E81AC218}" destId="{CE4C8685-5F88-467C-ADA7-4A68569B7A98}" srcOrd="0" destOrd="0" presId="urn:microsoft.com/office/officeart/2005/8/layout/default"/>
    <dgm:cxn modelId="{23CC9581-1C2D-4637-B932-424548F7D03A}" srcId="{A8273E02-9CE6-49DA-94C3-AC1F4F69F881}" destId="{5EAD1C89-200E-4290-91FA-6CBF092C755E}" srcOrd="0" destOrd="0" parTransId="{A3547A2F-3674-4A40-A882-56EF9EF33EB2}" sibTransId="{C08844BF-1D39-44DE-8611-15042D23107B}"/>
    <dgm:cxn modelId="{D77D56F9-720E-45B9-99C3-2A516B31E925}" srcId="{A8273E02-9CE6-49DA-94C3-AC1F4F69F881}" destId="{7525DDEB-AE84-4092-9779-D833E81AC218}" srcOrd="3" destOrd="0" parTransId="{B437FEE1-0ADF-487C-9B93-DF1A2F7CD5B1}" sibTransId="{A9839A08-7B9D-4560-BE58-1390A5FB42C3}"/>
    <dgm:cxn modelId="{D0C8CD80-52BC-4F94-AF94-F50B50BF520E}" type="presOf" srcId="{5EAD1C89-200E-4290-91FA-6CBF092C755E}" destId="{857241F1-7083-47BF-B805-6732CA31E9AE}" srcOrd="0" destOrd="0" presId="urn:microsoft.com/office/officeart/2005/8/layout/default"/>
    <dgm:cxn modelId="{3D2041AF-6BCC-47E0-A7AB-A29E24031E9D}" type="presParOf" srcId="{B8041DF7-52A3-465E-9E82-36990406AB9E}" destId="{857241F1-7083-47BF-B805-6732CA31E9AE}" srcOrd="0" destOrd="0" presId="urn:microsoft.com/office/officeart/2005/8/layout/default"/>
    <dgm:cxn modelId="{91A6A98E-BF14-4E9E-9391-B1FD6FB6087B}" type="presParOf" srcId="{B8041DF7-52A3-465E-9E82-36990406AB9E}" destId="{302BE4A6-47B9-4F61-8D97-618E7852B2DF}" srcOrd="1" destOrd="0" presId="urn:microsoft.com/office/officeart/2005/8/layout/default"/>
    <dgm:cxn modelId="{B5848697-4C1B-438F-B7BA-4E2B1D7AADB9}" type="presParOf" srcId="{B8041DF7-52A3-465E-9E82-36990406AB9E}" destId="{4DC9418C-5C1F-4103-A45E-3DECDB65B973}" srcOrd="2" destOrd="0" presId="urn:microsoft.com/office/officeart/2005/8/layout/default"/>
    <dgm:cxn modelId="{9CA5ECB3-C572-449C-9CB8-905792E8A7E6}" type="presParOf" srcId="{B8041DF7-52A3-465E-9E82-36990406AB9E}" destId="{3D04E655-8D02-4129-9B3C-28E935FB6F2C}" srcOrd="3" destOrd="0" presId="urn:microsoft.com/office/officeart/2005/8/layout/default"/>
    <dgm:cxn modelId="{44168FE1-D190-48EC-82F5-101CFB219681}" type="presParOf" srcId="{B8041DF7-52A3-465E-9E82-36990406AB9E}" destId="{B2C9FFE5-3710-4661-AFB4-70EA40D01324}" srcOrd="4" destOrd="0" presId="urn:microsoft.com/office/officeart/2005/8/layout/default"/>
    <dgm:cxn modelId="{04EC5A35-3E69-452A-A003-796BDD5250F0}" type="presParOf" srcId="{B8041DF7-52A3-465E-9E82-36990406AB9E}" destId="{2A6E930A-D41C-4924-AA13-688A34A2D7C3}" srcOrd="5" destOrd="0" presId="urn:microsoft.com/office/officeart/2005/8/layout/default"/>
    <dgm:cxn modelId="{15FFBA06-999F-4606-833F-7AAFE734EED5}" type="presParOf" srcId="{B8041DF7-52A3-465E-9E82-36990406AB9E}" destId="{CE4C8685-5F88-467C-ADA7-4A68569B7A98}" srcOrd="6" destOrd="0" presId="urn:microsoft.com/office/officeart/2005/8/layout/default"/>
    <dgm:cxn modelId="{B94C8837-3F70-4945-8B73-C14DC6019D74}" type="presParOf" srcId="{B8041DF7-52A3-465E-9E82-36990406AB9E}" destId="{8927F9F7-FAD6-421B-A154-13A0D0C4BE6A}" srcOrd="7" destOrd="0" presId="urn:microsoft.com/office/officeart/2005/8/layout/default"/>
    <dgm:cxn modelId="{7BB93410-92E0-4ADD-8783-84D55ACC6D85}" type="presParOf" srcId="{B8041DF7-52A3-465E-9E82-36990406AB9E}" destId="{202D70A8-3BB4-4A72-9FB4-F2CBC5936EB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FFC5AF-A0A7-4517-96F0-D0F84F6B2A8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B2EFCBF7-FBF3-4909-A293-8FD2B6E95557}">
      <dgm:prSet phldrT="[Text]" custT="1"/>
      <dgm:spPr/>
      <dgm:t>
        <a:bodyPr/>
        <a:lstStyle/>
        <a:p>
          <a:r>
            <a:rPr lang="id-ID"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Membuat jadwal kegiatan dari awal tahun sampai kegiatan PIMNAS</a:t>
          </a:r>
          <a:endParaRPr lang="id-ID"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139D0ED5-41EE-4FF5-A537-0C0453E57F68}" type="parTrans" cxnId="{49C9111E-E60D-47A5-A8D3-73B180277300}">
      <dgm:prSet/>
      <dgm:spPr/>
      <dgm:t>
        <a:bodyPr/>
        <a:lstStyle/>
        <a:p>
          <a:endParaRPr lang="id-ID"/>
        </a:p>
      </dgm:t>
    </dgm:pt>
    <dgm:pt modelId="{1D387221-CD41-4DCC-977A-AFCF4A838D99}" type="sibTrans" cxnId="{49C9111E-E60D-47A5-A8D3-73B180277300}">
      <dgm:prSet/>
      <dgm:spPr/>
      <dgm:t>
        <a:bodyPr/>
        <a:lstStyle/>
        <a:p>
          <a:endParaRPr lang="id-ID"/>
        </a:p>
      </dgm:t>
    </dgm:pt>
    <dgm:pt modelId="{DFFEA3C1-E69E-4411-B62C-DB25438D7000}">
      <dgm:prSet phldrT="[Text]" custT="1"/>
      <dgm:spPr/>
      <dgm:t>
        <a:bodyPr/>
        <a:lstStyle/>
        <a:p>
          <a:r>
            <a:rPr lang="id-ID"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Mempersiapkan dan Memberikan dana talangan untk kelompok yang lolos pendanaan</a:t>
          </a:r>
          <a:endParaRPr lang="id-ID"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4C236D21-CB06-4E78-A480-A8C7B1761BC0}" type="parTrans" cxnId="{84870F1D-F135-4622-9436-51DBD8FC3272}">
      <dgm:prSet/>
      <dgm:spPr/>
      <dgm:t>
        <a:bodyPr/>
        <a:lstStyle/>
        <a:p>
          <a:endParaRPr lang="id-ID"/>
        </a:p>
      </dgm:t>
    </dgm:pt>
    <dgm:pt modelId="{A18E02AF-E456-48D9-A5DA-3B4C154C9B47}" type="sibTrans" cxnId="{84870F1D-F135-4622-9436-51DBD8FC3272}">
      <dgm:prSet/>
      <dgm:spPr/>
      <dgm:t>
        <a:bodyPr/>
        <a:lstStyle/>
        <a:p>
          <a:endParaRPr lang="id-ID"/>
        </a:p>
      </dgm:t>
    </dgm:pt>
    <dgm:pt modelId="{79A85799-4A7A-483A-8CE5-56E211EE4A9F}">
      <dgm:prSet phldrT="[Text]" custT="1"/>
      <dgm:spPr/>
      <dgm:t>
        <a:bodyPr/>
        <a:lstStyle/>
        <a:p>
          <a:r>
            <a:rPr lang="id-ID"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Mempersiapkan sarana dan prasarana baik untuk monev internal maupun external</a:t>
          </a:r>
          <a:endParaRPr lang="id-ID"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50B34F51-1B73-4EE5-800B-F755984BE942}" type="parTrans" cxnId="{FFFBDDD0-A3ED-4FEE-A05E-E130D8D719A6}">
      <dgm:prSet/>
      <dgm:spPr/>
      <dgm:t>
        <a:bodyPr/>
        <a:lstStyle/>
        <a:p>
          <a:endParaRPr lang="id-ID"/>
        </a:p>
      </dgm:t>
    </dgm:pt>
    <dgm:pt modelId="{513B0921-1E30-49DA-9FD0-A2C956913F3B}" type="sibTrans" cxnId="{FFFBDDD0-A3ED-4FEE-A05E-E130D8D719A6}">
      <dgm:prSet/>
      <dgm:spPr/>
      <dgm:t>
        <a:bodyPr/>
        <a:lstStyle/>
        <a:p>
          <a:endParaRPr lang="id-ID"/>
        </a:p>
      </dgm:t>
    </dgm:pt>
    <dgm:pt modelId="{04ED6C33-2BF0-4D8C-BBFC-74FB9D6A4724}">
      <dgm:prSet custT="1"/>
      <dgm:spPr/>
      <dgm:t>
        <a:bodyPr/>
        <a:lstStyle/>
        <a:p>
          <a:r>
            <a:rPr lang="id-ID"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Mengundang reviewer inti dari luar </a:t>
          </a: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id-ID"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untuk penyegaran mhsw dan dosen pembimbing, baik sebelum monev external maupun saat akan PIMNAS</a:t>
          </a:r>
          <a:endParaRPr lang="id-ID"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4893837D-C840-4591-AA52-18EA0062563F}" type="parTrans" cxnId="{A3672C89-677A-48D2-8C5B-5DF100240ACB}">
      <dgm:prSet/>
      <dgm:spPr/>
      <dgm:t>
        <a:bodyPr/>
        <a:lstStyle/>
        <a:p>
          <a:endParaRPr lang="id-ID"/>
        </a:p>
      </dgm:t>
    </dgm:pt>
    <dgm:pt modelId="{188AA271-0D7D-4140-9B19-F49A8D44DACB}" type="sibTrans" cxnId="{A3672C89-677A-48D2-8C5B-5DF100240ACB}">
      <dgm:prSet/>
      <dgm:spPr/>
      <dgm:t>
        <a:bodyPr/>
        <a:lstStyle/>
        <a:p>
          <a:endParaRPr lang="id-ID"/>
        </a:p>
      </dgm:t>
    </dgm:pt>
    <dgm:pt modelId="{C19D4835-C628-4CCB-A808-9B1A55125ADE}">
      <dgm:prSet custT="1"/>
      <dgm:spPr/>
      <dgm:t>
        <a:bodyPr/>
        <a:lstStyle/>
        <a:p>
          <a:r>
            <a:rPr lang="id-ID"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Membuat Panitia Khusus untuk menghadapi PIMNAS 2016</a:t>
          </a:r>
          <a:endParaRPr lang="id-ID" sz="1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dgm:t>
    </dgm:pt>
    <dgm:pt modelId="{EA56ADD6-C162-4D0B-A248-128D0A70DB9B}" type="parTrans" cxnId="{050162D0-8E05-4412-AC3E-157BDB62E6C5}">
      <dgm:prSet/>
      <dgm:spPr/>
      <dgm:t>
        <a:bodyPr/>
        <a:lstStyle/>
        <a:p>
          <a:endParaRPr lang="id-ID"/>
        </a:p>
      </dgm:t>
    </dgm:pt>
    <dgm:pt modelId="{8D4C8E07-B2A4-4DA1-B2CA-195166B5AF17}" type="sibTrans" cxnId="{050162D0-8E05-4412-AC3E-157BDB62E6C5}">
      <dgm:prSet/>
      <dgm:spPr/>
      <dgm:t>
        <a:bodyPr/>
        <a:lstStyle/>
        <a:p>
          <a:endParaRPr lang="id-ID"/>
        </a:p>
      </dgm:t>
    </dgm:pt>
    <dgm:pt modelId="{54A93824-25A1-42EF-B1D2-25BD1D06D9A0}" type="pres">
      <dgm:prSet presAssocID="{ECFFC5AF-A0A7-4517-96F0-D0F84F6B2A83}" presName="Name0" presStyleCnt="0">
        <dgm:presLayoutVars>
          <dgm:dir/>
          <dgm:resizeHandles val="exact"/>
        </dgm:presLayoutVars>
      </dgm:prSet>
      <dgm:spPr/>
      <dgm:t>
        <a:bodyPr/>
        <a:lstStyle/>
        <a:p>
          <a:endParaRPr lang="id-ID"/>
        </a:p>
      </dgm:t>
    </dgm:pt>
    <dgm:pt modelId="{EBA3FAF3-C21A-49C4-BCB4-D4E3DB967EA0}" type="pres">
      <dgm:prSet presAssocID="{C19D4835-C628-4CCB-A808-9B1A55125ADE}" presName="composite" presStyleCnt="0"/>
      <dgm:spPr/>
    </dgm:pt>
    <dgm:pt modelId="{29141605-521B-4237-8B50-019A27B82998}" type="pres">
      <dgm:prSet presAssocID="{C19D4835-C628-4CCB-A808-9B1A55125ADE}" presName="rect1" presStyleLbl="trAlignAcc1" presStyleIdx="0" presStyleCnt="5" custLinFactNeighborX="-1018" custLinFactNeighborY="-19114">
        <dgm:presLayoutVars>
          <dgm:bulletEnabled val="1"/>
        </dgm:presLayoutVars>
      </dgm:prSet>
      <dgm:spPr/>
      <dgm:t>
        <a:bodyPr/>
        <a:lstStyle/>
        <a:p>
          <a:endParaRPr lang="id-ID"/>
        </a:p>
      </dgm:t>
    </dgm:pt>
    <dgm:pt modelId="{CFFD7025-6EF7-47D2-8A4F-84087E9A76B1}" type="pres">
      <dgm:prSet presAssocID="{C19D4835-C628-4CCB-A808-9B1A55125ADE}" presName="rect2" presStyleLbl="fgImgPlace1" presStyleIdx="0" presStyleCnt="5"/>
      <dgm:spPr/>
    </dgm:pt>
    <dgm:pt modelId="{3B606438-60C4-49B9-BF16-05DF5D8E2F4A}" type="pres">
      <dgm:prSet presAssocID="{8D4C8E07-B2A4-4DA1-B2CA-195166B5AF17}" presName="sibTrans" presStyleCnt="0"/>
      <dgm:spPr/>
    </dgm:pt>
    <dgm:pt modelId="{5A83687B-0446-4DBC-92CB-E6B02A3F512C}" type="pres">
      <dgm:prSet presAssocID="{B2EFCBF7-FBF3-4909-A293-8FD2B6E95557}" presName="composite" presStyleCnt="0"/>
      <dgm:spPr/>
    </dgm:pt>
    <dgm:pt modelId="{1BA65444-BF9A-488D-A480-AFBC604E8576}" type="pres">
      <dgm:prSet presAssocID="{B2EFCBF7-FBF3-4909-A293-8FD2B6E95557}" presName="rect1" presStyleLbl="trAlignAcc1" presStyleIdx="1" presStyleCnt="5">
        <dgm:presLayoutVars>
          <dgm:bulletEnabled val="1"/>
        </dgm:presLayoutVars>
      </dgm:prSet>
      <dgm:spPr/>
      <dgm:t>
        <a:bodyPr/>
        <a:lstStyle/>
        <a:p>
          <a:endParaRPr lang="id-ID"/>
        </a:p>
      </dgm:t>
    </dgm:pt>
    <dgm:pt modelId="{FDF4BEC9-CEE0-455F-B0DC-11E0AA42840B}" type="pres">
      <dgm:prSet presAssocID="{B2EFCBF7-FBF3-4909-A293-8FD2B6E95557}" presName="rect2" presStyleLbl="fgImgPlace1" presStyleIdx="1" presStyleCnt="5"/>
      <dgm:spPr/>
    </dgm:pt>
    <dgm:pt modelId="{40396CE7-13BD-426B-AC9B-D609C52B8A76}" type="pres">
      <dgm:prSet presAssocID="{1D387221-CD41-4DCC-977A-AFCF4A838D99}" presName="sibTrans" presStyleCnt="0"/>
      <dgm:spPr/>
    </dgm:pt>
    <dgm:pt modelId="{6AEAE208-A008-4923-AD10-20115BE37E9B}" type="pres">
      <dgm:prSet presAssocID="{DFFEA3C1-E69E-4411-B62C-DB25438D7000}" presName="composite" presStyleCnt="0"/>
      <dgm:spPr/>
    </dgm:pt>
    <dgm:pt modelId="{BA679239-F758-43C0-B6AB-7608D012D933}" type="pres">
      <dgm:prSet presAssocID="{DFFEA3C1-E69E-4411-B62C-DB25438D7000}" presName="rect1" presStyleLbl="trAlignAcc1" presStyleIdx="2" presStyleCnt="5" custLinFactNeighborX="931" custLinFactNeighborY="-12346">
        <dgm:presLayoutVars>
          <dgm:bulletEnabled val="1"/>
        </dgm:presLayoutVars>
      </dgm:prSet>
      <dgm:spPr/>
      <dgm:t>
        <a:bodyPr/>
        <a:lstStyle/>
        <a:p>
          <a:endParaRPr lang="id-ID"/>
        </a:p>
      </dgm:t>
    </dgm:pt>
    <dgm:pt modelId="{9A6AEDA9-FE86-4D2B-B49A-52B2CE8538BF}" type="pres">
      <dgm:prSet presAssocID="{DFFEA3C1-E69E-4411-B62C-DB25438D7000}" presName="rect2" presStyleLbl="fgImgPlace1" presStyleIdx="2" presStyleCnt="5" custScaleX="101751" custLinFactNeighborX="-24670" custLinFactNeighborY="883"/>
      <dgm:spPr/>
    </dgm:pt>
    <dgm:pt modelId="{A14FCC35-7419-48B0-9B8A-EBDC94031A26}" type="pres">
      <dgm:prSet presAssocID="{A18E02AF-E456-48D9-A5DA-3B4C154C9B47}" presName="sibTrans" presStyleCnt="0"/>
      <dgm:spPr/>
    </dgm:pt>
    <dgm:pt modelId="{3472CB2A-813A-42F7-9459-3EFB3BB4D697}" type="pres">
      <dgm:prSet presAssocID="{79A85799-4A7A-483A-8CE5-56E211EE4A9F}" presName="composite" presStyleCnt="0"/>
      <dgm:spPr/>
    </dgm:pt>
    <dgm:pt modelId="{5DDAAD84-0380-443E-95EF-F287D9BE4DA1}" type="pres">
      <dgm:prSet presAssocID="{79A85799-4A7A-483A-8CE5-56E211EE4A9F}" presName="rect1" presStyleLbl="trAlignAcc1" presStyleIdx="3" presStyleCnt="5" custLinFactNeighborX="-795" custLinFactNeighborY="-4453">
        <dgm:presLayoutVars>
          <dgm:bulletEnabled val="1"/>
        </dgm:presLayoutVars>
      </dgm:prSet>
      <dgm:spPr/>
      <dgm:t>
        <a:bodyPr/>
        <a:lstStyle/>
        <a:p>
          <a:endParaRPr lang="id-ID"/>
        </a:p>
      </dgm:t>
    </dgm:pt>
    <dgm:pt modelId="{2584FE8B-9771-4389-9AEE-E69E5D7B4450}" type="pres">
      <dgm:prSet presAssocID="{79A85799-4A7A-483A-8CE5-56E211EE4A9F}" presName="rect2" presStyleLbl="fgImgPlace1" presStyleIdx="3" presStyleCnt="5"/>
      <dgm:spPr/>
    </dgm:pt>
    <dgm:pt modelId="{86D53520-7038-4709-9B92-9845CADB5BE1}" type="pres">
      <dgm:prSet presAssocID="{513B0921-1E30-49DA-9FD0-A2C956913F3B}" presName="sibTrans" presStyleCnt="0"/>
      <dgm:spPr/>
    </dgm:pt>
    <dgm:pt modelId="{2DF59A76-8D15-45B3-9BF1-EEE6043B279A}" type="pres">
      <dgm:prSet presAssocID="{04ED6C33-2BF0-4D8C-BBFC-74FB9D6A4724}" presName="composite" presStyleCnt="0"/>
      <dgm:spPr/>
    </dgm:pt>
    <dgm:pt modelId="{124D4E96-50E9-4554-B9BF-F8CEAEA762FC}" type="pres">
      <dgm:prSet presAssocID="{04ED6C33-2BF0-4D8C-BBFC-74FB9D6A4724}" presName="rect1" presStyleLbl="trAlignAcc1" presStyleIdx="4" presStyleCnt="5">
        <dgm:presLayoutVars>
          <dgm:bulletEnabled val="1"/>
        </dgm:presLayoutVars>
      </dgm:prSet>
      <dgm:spPr/>
      <dgm:t>
        <a:bodyPr/>
        <a:lstStyle/>
        <a:p>
          <a:endParaRPr lang="id-ID"/>
        </a:p>
      </dgm:t>
    </dgm:pt>
    <dgm:pt modelId="{481ED908-BD82-4240-BAE2-ADC7CE32DE15}" type="pres">
      <dgm:prSet presAssocID="{04ED6C33-2BF0-4D8C-BBFC-74FB9D6A4724}" presName="rect2" presStyleLbl="fgImgPlace1" presStyleIdx="4" presStyleCnt="5"/>
      <dgm:spPr/>
    </dgm:pt>
  </dgm:ptLst>
  <dgm:cxnLst>
    <dgm:cxn modelId="{49C9111E-E60D-47A5-A8D3-73B180277300}" srcId="{ECFFC5AF-A0A7-4517-96F0-D0F84F6B2A83}" destId="{B2EFCBF7-FBF3-4909-A293-8FD2B6E95557}" srcOrd="1" destOrd="0" parTransId="{139D0ED5-41EE-4FF5-A537-0C0453E57F68}" sibTransId="{1D387221-CD41-4DCC-977A-AFCF4A838D99}"/>
    <dgm:cxn modelId="{D490A7D4-54CF-457D-A346-713EC1FED4D8}" type="presOf" srcId="{C19D4835-C628-4CCB-A808-9B1A55125ADE}" destId="{29141605-521B-4237-8B50-019A27B82998}" srcOrd="0" destOrd="0" presId="urn:microsoft.com/office/officeart/2008/layout/PictureStrips"/>
    <dgm:cxn modelId="{6A9626F9-4BC2-41DE-A980-BF83BE658761}" type="presOf" srcId="{ECFFC5AF-A0A7-4517-96F0-D0F84F6B2A83}" destId="{54A93824-25A1-42EF-B1D2-25BD1D06D9A0}" srcOrd="0" destOrd="0" presId="urn:microsoft.com/office/officeart/2008/layout/PictureStrips"/>
    <dgm:cxn modelId="{0A12F121-3A80-46CE-B05F-F3FB1988DFD7}" type="presOf" srcId="{79A85799-4A7A-483A-8CE5-56E211EE4A9F}" destId="{5DDAAD84-0380-443E-95EF-F287D9BE4DA1}" srcOrd="0" destOrd="0" presId="urn:microsoft.com/office/officeart/2008/layout/PictureStrips"/>
    <dgm:cxn modelId="{954E2416-8317-4324-A967-2D9C345E53A7}" type="presOf" srcId="{B2EFCBF7-FBF3-4909-A293-8FD2B6E95557}" destId="{1BA65444-BF9A-488D-A480-AFBC604E8576}" srcOrd="0" destOrd="0" presId="urn:microsoft.com/office/officeart/2008/layout/PictureStrips"/>
    <dgm:cxn modelId="{A3672C89-677A-48D2-8C5B-5DF100240ACB}" srcId="{ECFFC5AF-A0A7-4517-96F0-D0F84F6B2A83}" destId="{04ED6C33-2BF0-4D8C-BBFC-74FB9D6A4724}" srcOrd="4" destOrd="0" parTransId="{4893837D-C840-4591-AA52-18EA0062563F}" sibTransId="{188AA271-0D7D-4140-9B19-F49A8D44DACB}"/>
    <dgm:cxn modelId="{050162D0-8E05-4412-AC3E-157BDB62E6C5}" srcId="{ECFFC5AF-A0A7-4517-96F0-D0F84F6B2A83}" destId="{C19D4835-C628-4CCB-A808-9B1A55125ADE}" srcOrd="0" destOrd="0" parTransId="{EA56ADD6-C162-4D0B-A248-128D0A70DB9B}" sibTransId="{8D4C8E07-B2A4-4DA1-B2CA-195166B5AF17}"/>
    <dgm:cxn modelId="{FFFBDDD0-A3ED-4FEE-A05E-E130D8D719A6}" srcId="{ECFFC5AF-A0A7-4517-96F0-D0F84F6B2A83}" destId="{79A85799-4A7A-483A-8CE5-56E211EE4A9F}" srcOrd="3" destOrd="0" parTransId="{50B34F51-1B73-4EE5-800B-F755984BE942}" sibTransId="{513B0921-1E30-49DA-9FD0-A2C956913F3B}"/>
    <dgm:cxn modelId="{8A5BFE27-0EC8-4A69-B0EE-98D7E6CECBC0}" type="presOf" srcId="{DFFEA3C1-E69E-4411-B62C-DB25438D7000}" destId="{BA679239-F758-43C0-B6AB-7608D012D933}" srcOrd="0" destOrd="0" presId="urn:microsoft.com/office/officeart/2008/layout/PictureStrips"/>
    <dgm:cxn modelId="{6B668415-3121-4105-8A23-EA15D25DD721}" type="presOf" srcId="{04ED6C33-2BF0-4D8C-BBFC-74FB9D6A4724}" destId="{124D4E96-50E9-4554-B9BF-F8CEAEA762FC}" srcOrd="0" destOrd="0" presId="urn:microsoft.com/office/officeart/2008/layout/PictureStrips"/>
    <dgm:cxn modelId="{84870F1D-F135-4622-9436-51DBD8FC3272}" srcId="{ECFFC5AF-A0A7-4517-96F0-D0F84F6B2A83}" destId="{DFFEA3C1-E69E-4411-B62C-DB25438D7000}" srcOrd="2" destOrd="0" parTransId="{4C236D21-CB06-4E78-A480-A8C7B1761BC0}" sibTransId="{A18E02AF-E456-48D9-A5DA-3B4C154C9B47}"/>
    <dgm:cxn modelId="{1D951DDA-947B-48FD-A6AC-B6517A727F04}" type="presParOf" srcId="{54A93824-25A1-42EF-B1D2-25BD1D06D9A0}" destId="{EBA3FAF3-C21A-49C4-BCB4-D4E3DB967EA0}" srcOrd="0" destOrd="0" presId="urn:microsoft.com/office/officeart/2008/layout/PictureStrips"/>
    <dgm:cxn modelId="{102D9CAB-5446-4F5E-A3AC-18C243360D8C}" type="presParOf" srcId="{EBA3FAF3-C21A-49C4-BCB4-D4E3DB967EA0}" destId="{29141605-521B-4237-8B50-019A27B82998}" srcOrd="0" destOrd="0" presId="urn:microsoft.com/office/officeart/2008/layout/PictureStrips"/>
    <dgm:cxn modelId="{B37C29FE-B120-4AA3-8C15-96BBD4E1ED16}" type="presParOf" srcId="{EBA3FAF3-C21A-49C4-BCB4-D4E3DB967EA0}" destId="{CFFD7025-6EF7-47D2-8A4F-84087E9A76B1}" srcOrd="1" destOrd="0" presId="urn:microsoft.com/office/officeart/2008/layout/PictureStrips"/>
    <dgm:cxn modelId="{5E1BBD84-CC81-4128-9F05-FAE9603D4ACF}" type="presParOf" srcId="{54A93824-25A1-42EF-B1D2-25BD1D06D9A0}" destId="{3B606438-60C4-49B9-BF16-05DF5D8E2F4A}" srcOrd="1" destOrd="0" presId="urn:microsoft.com/office/officeart/2008/layout/PictureStrips"/>
    <dgm:cxn modelId="{03941D91-332E-408E-A213-0567DC1ECEDE}" type="presParOf" srcId="{54A93824-25A1-42EF-B1D2-25BD1D06D9A0}" destId="{5A83687B-0446-4DBC-92CB-E6B02A3F512C}" srcOrd="2" destOrd="0" presId="urn:microsoft.com/office/officeart/2008/layout/PictureStrips"/>
    <dgm:cxn modelId="{C79CF61D-F7F0-4305-A544-BF1A6B2E95BF}" type="presParOf" srcId="{5A83687B-0446-4DBC-92CB-E6B02A3F512C}" destId="{1BA65444-BF9A-488D-A480-AFBC604E8576}" srcOrd="0" destOrd="0" presId="urn:microsoft.com/office/officeart/2008/layout/PictureStrips"/>
    <dgm:cxn modelId="{73E540B3-0AD8-4B0C-8CFA-35B7C88820E5}" type="presParOf" srcId="{5A83687B-0446-4DBC-92CB-E6B02A3F512C}" destId="{FDF4BEC9-CEE0-455F-B0DC-11E0AA42840B}" srcOrd="1" destOrd="0" presId="urn:microsoft.com/office/officeart/2008/layout/PictureStrips"/>
    <dgm:cxn modelId="{C575C6B2-A4CA-4D9A-9332-D944AC52CD42}" type="presParOf" srcId="{54A93824-25A1-42EF-B1D2-25BD1D06D9A0}" destId="{40396CE7-13BD-426B-AC9B-D609C52B8A76}" srcOrd="3" destOrd="0" presId="urn:microsoft.com/office/officeart/2008/layout/PictureStrips"/>
    <dgm:cxn modelId="{E6FE768C-4056-4C58-8088-E0BAF58519C9}" type="presParOf" srcId="{54A93824-25A1-42EF-B1D2-25BD1D06D9A0}" destId="{6AEAE208-A008-4923-AD10-20115BE37E9B}" srcOrd="4" destOrd="0" presId="urn:microsoft.com/office/officeart/2008/layout/PictureStrips"/>
    <dgm:cxn modelId="{D170D8B6-AB89-4DC6-9386-D48B290C0394}" type="presParOf" srcId="{6AEAE208-A008-4923-AD10-20115BE37E9B}" destId="{BA679239-F758-43C0-B6AB-7608D012D933}" srcOrd="0" destOrd="0" presId="urn:microsoft.com/office/officeart/2008/layout/PictureStrips"/>
    <dgm:cxn modelId="{178D1D3A-2B5A-4EC6-9325-39CEEB48C8CB}" type="presParOf" srcId="{6AEAE208-A008-4923-AD10-20115BE37E9B}" destId="{9A6AEDA9-FE86-4D2B-B49A-52B2CE8538BF}" srcOrd="1" destOrd="0" presId="urn:microsoft.com/office/officeart/2008/layout/PictureStrips"/>
    <dgm:cxn modelId="{E0DA0065-8AD3-43F7-B718-C8289B065EEA}" type="presParOf" srcId="{54A93824-25A1-42EF-B1D2-25BD1D06D9A0}" destId="{A14FCC35-7419-48B0-9B8A-EBDC94031A26}" srcOrd="5" destOrd="0" presId="urn:microsoft.com/office/officeart/2008/layout/PictureStrips"/>
    <dgm:cxn modelId="{C9A48BC5-CC6B-48EF-88F1-7904EF1AD125}" type="presParOf" srcId="{54A93824-25A1-42EF-B1D2-25BD1D06D9A0}" destId="{3472CB2A-813A-42F7-9459-3EFB3BB4D697}" srcOrd="6" destOrd="0" presId="urn:microsoft.com/office/officeart/2008/layout/PictureStrips"/>
    <dgm:cxn modelId="{CE7E5669-8ACA-4A99-845C-27BD644753A2}" type="presParOf" srcId="{3472CB2A-813A-42F7-9459-3EFB3BB4D697}" destId="{5DDAAD84-0380-443E-95EF-F287D9BE4DA1}" srcOrd="0" destOrd="0" presId="urn:microsoft.com/office/officeart/2008/layout/PictureStrips"/>
    <dgm:cxn modelId="{D112EF62-9D28-4234-87C5-70BA3BC2FEAC}" type="presParOf" srcId="{3472CB2A-813A-42F7-9459-3EFB3BB4D697}" destId="{2584FE8B-9771-4389-9AEE-E69E5D7B4450}" srcOrd="1" destOrd="0" presId="urn:microsoft.com/office/officeart/2008/layout/PictureStrips"/>
    <dgm:cxn modelId="{5447901D-1667-4078-B100-7C065A7FE880}" type="presParOf" srcId="{54A93824-25A1-42EF-B1D2-25BD1D06D9A0}" destId="{86D53520-7038-4709-9B92-9845CADB5BE1}" srcOrd="7" destOrd="0" presId="urn:microsoft.com/office/officeart/2008/layout/PictureStrips"/>
    <dgm:cxn modelId="{5070BE4B-20B5-46B3-9344-A7655CECE691}" type="presParOf" srcId="{54A93824-25A1-42EF-B1D2-25BD1D06D9A0}" destId="{2DF59A76-8D15-45B3-9BF1-EEE6043B279A}" srcOrd="8" destOrd="0" presId="urn:microsoft.com/office/officeart/2008/layout/PictureStrips"/>
    <dgm:cxn modelId="{859D4E6D-C186-45ED-BF70-9A052268CCD8}" type="presParOf" srcId="{2DF59A76-8D15-45B3-9BF1-EEE6043B279A}" destId="{124D4E96-50E9-4554-B9BF-F8CEAEA762FC}" srcOrd="0" destOrd="0" presId="urn:microsoft.com/office/officeart/2008/layout/PictureStrips"/>
    <dgm:cxn modelId="{37B89BAF-458E-4ECA-83A3-6599D8904E80}" type="presParOf" srcId="{2DF59A76-8D15-45B3-9BF1-EEE6043B279A}" destId="{481ED908-BD82-4240-BAE2-ADC7CE32DE1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D06FD1-854D-46DD-AA4A-6BB34E45E3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ECF36780-807E-4F05-8023-37ED7439501B}">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Paham tentang mekanisme sistem penilaian di PKM</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3A3EB8A7-9EEC-45AA-9DDB-57D94C45792B}" type="parTrans" cxnId="{D9ED7BD5-A8DA-47E0-A54E-7947262AC78A}">
      <dgm:prSet/>
      <dgm:spPr/>
      <dgm:t>
        <a:bodyPr/>
        <a:lstStyle/>
        <a:p>
          <a:endParaRPr lang="id-ID"/>
        </a:p>
      </dgm:t>
    </dgm:pt>
    <dgm:pt modelId="{864CACD0-F8DC-41DC-9854-0CC563237F53}" type="sibTrans" cxnId="{D9ED7BD5-A8DA-47E0-A54E-7947262AC78A}">
      <dgm:prSet/>
      <dgm:spPr/>
      <dgm:t>
        <a:bodyPr/>
        <a:lstStyle/>
        <a:p>
          <a:endParaRPr lang="id-ID"/>
        </a:p>
      </dgm:t>
    </dgm:pt>
    <dgm:pt modelId="{DD8F8528-9957-409D-96A6-DAB545E06FC2}">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Paham tentang poin-poin penting dalam penilaian untuk setiap tahapan</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9B19E8FA-7627-403D-B4DD-B40B8842734F}" type="parTrans" cxnId="{2A54D9D5-94A1-4C73-954A-1360CBEF7EF3}">
      <dgm:prSet/>
      <dgm:spPr/>
      <dgm:t>
        <a:bodyPr/>
        <a:lstStyle/>
        <a:p>
          <a:endParaRPr lang="id-ID"/>
        </a:p>
      </dgm:t>
    </dgm:pt>
    <dgm:pt modelId="{9F2FC916-AE34-4F28-AF6E-6AD87FF4D29D}" type="sibTrans" cxnId="{2A54D9D5-94A1-4C73-954A-1360CBEF7EF3}">
      <dgm:prSet/>
      <dgm:spPr/>
      <dgm:t>
        <a:bodyPr/>
        <a:lstStyle/>
        <a:p>
          <a:endParaRPr lang="id-ID"/>
        </a:p>
      </dgm:t>
    </dgm:pt>
    <dgm:pt modelId="{0524ECEE-421D-4FC2-B237-6D01CF88B973}">
      <dgm:prSet phldrT="[Tex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Paham tentang bobot penilaian dari masing-masing skema di PKM</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614E8F8D-07ED-4932-843A-DEF6FDF539A0}" type="parTrans" cxnId="{80CAA987-AB9F-438E-B057-1A45E694967F}">
      <dgm:prSet/>
      <dgm:spPr/>
      <dgm:t>
        <a:bodyPr/>
        <a:lstStyle/>
        <a:p>
          <a:endParaRPr lang="id-ID"/>
        </a:p>
      </dgm:t>
    </dgm:pt>
    <dgm:pt modelId="{4CCA3DD3-EE6B-4CD7-B5FF-8A2963174C07}" type="sibTrans" cxnId="{80CAA987-AB9F-438E-B057-1A45E694967F}">
      <dgm:prSet/>
      <dgm:spPr/>
      <dgm:t>
        <a:bodyPr/>
        <a:lstStyle/>
        <a:p>
          <a:endParaRPr lang="id-ID"/>
        </a:p>
      </dgm:t>
    </dgm:pt>
    <dgm:pt modelId="{2048B6D9-684B-437D-8F22-5436400F2C6F}">
      <dgm:prSe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Mampu menunjukan hasil kegiatan yang kreatif dan inovatif</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BA85C1C9-233B-41AF-AB38-2C7A69565706}" type="parTrans" cxnId="{6255AC4A-F376-491C-B65C-8B3C092F5D3F}">
      <dgm:prSet/>
      <dgm:spPr/>
      <dgm:t>
        <a:bodyPr/>
        <a:lstStyle/>
        <a:p>
          <a:endParaRPr lang="id-ID"/>
        </a:p>
      </dgm:t>
    </dgm:pt>
    <dgm:pt modelId="{28784E88-D8DD-4D4B-9E61-BE4D6B844B2B}" type="sibTrans" cxnId="{6255AC4A-F376-491C-B65C-8B3C092F5D3F}">
      <dgm:prSet/>
      <dgm:spPr/>
      <dgm:t>
        <a:bodyPr/>
        <a:lstStyle/>
        <a:p>
          <a:endParaRPr lang="id-ID"/>
        </a:p>
      </dgm:t>
    </dgm:pt>
    <dgm:pt modelId="{F1B98E45-CC6A-4198-8EBE-E905BDF2519A}">
      <dgm:prSet custT="1"/>
      <dgm:spPr/>
      <dgm:t>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Mempelajari dan mengevaluasi topik-topik yang menjadi pemenang pada PIMNAS sebelumnya</a:t>
          </a:r>
          <a:endParaRPr lang="id-ID" sz="2000" b="1" dirty="0">
            <a:latin typeface="Tahoma" panose="020B0604030504040204" pitchFamily="34" charset="0"/>
            <a:ea typeface="Tahoma" panose="020B0604030504040204" pitchFamily="34" charset="0"/>
            <a:cs typeface="Tahoma" panose="020B0604030504040204" pitchFamily="34" charset="0"/>
          </a:endParaRPr>
        </a:p>
      </dgm:t>
    </dgm:pt>
    <dgm:pt modelId="{81C67A22-DE85-45F5-A49D-7CA4BF8E6A5B}" type="parTrans" cxnId="{69A2916C-F75D-4F3F-A2E9-AA30B2E327F1}">
      <dgm:prSet/>
      <dgm:spPr/>
      <dgm:t>
        <a:bodyPr/>
        <a:lstStyle/>
        <a:p>
          <a:endParaRPr lang="id-ID"/>
        </a:p>
      </dgm:t>
    </dgm:pt>
    <dgm:pt modelId="{C4944191-AB34-4BB5-9C45-4A4DDA2284AD}" type="sibTrans" cxnId="{69A2916C-F75D-4F3F-A2E9-AA30B2E327F1}">
      <dgm:prSet/>
      <dgm:spPr/>
      <dgm:t>
        <a:bodyPr/>
        <a:lstStyle/>
        <a:p>
          <a:endParaRPr lang="id-ID"/>
        </a:p>
      </dgm:t>
    </dgm:pt>
    <dgm:pt modelId="{DE53F0E3-300B-4D03-B339-CEAFE69F8ADF}" type="pres">
      <dgm:prSet presAssocID="{2DD06FD1-854D-46DD-AA4A-6BB34E45E3C2}" presName="linear" presStyleCnt="0">
        <dgm:presLayoutVars>
          <dgm:dir/>
          <dgm:animLvl val="lvl"/>
          <dgm:resizeHandles val="exact"/>
        </dgm:presLayoutVars>
      </dgm:prSet>
      <dgm:spPr/>
      <dgm:t>
        <a:bodyPr/>
        <a:lstStyle/>
        <a:p>
          <a:endParaRPr lang="id-ID"/>
        </a:p>
      </dgm:t>
    </dgm:pt>
    <dgm:pt modelId="{082E3A79-05F8-4C5C-9DE7-427EADAE55C5}" type="pres">
      <dgm:prSet presAssocID="{ECF36780-807E-4F05-8023-37ED7439501B}" presName="parentLin" presStyleCnt="0"/>
      <dgm:spPr/>
    </dgm:pt>
    <dgm:pt modelId="{E408DD51-08AA-4932-A100-28BFC02E77AE}" type="pres">
      <dgm:prSet presAssocID="{ECF36780-807E-4F05-8023-37ED7439501B}" presName="parentLeftMargin" presStyleLbl="node1" presStyleIdx="0" presStyleCnt="5"/>
      <dgm:spPr/>
      <dgm:t>
        <a:bodyPr/>
        <a:lstStyle/>
        <a:p>
          <a:endParaRPr lang="id-ID"/>
        </a:p>
      </dgm:t>
    </dgm:pt>
    <dgm:pt modelId="{4A939385-D8C1-4677-8881-ED97A4FDBE5E}" type="pres">
      <dgm:prSet presAssocID="{ECF36780-807E-4F05-8023-37ED7439501B}" presName="parentText" presStyleLbl="node1" presStyleIdx="0" presStyleCnt="5">
        <dgm:presLayoutVars>
          <dgm:chMax val="0"/>
          <dgm:bulletEnabled val="1"/>
        </dgm:presLayoutVars>
      </dgm:prSet>
      <dgm:spPr/>
      <dgm:t>
        <a:bodyPr/>
        <a:lstStyle/>
        <a:p>
          <a:endParaRPr lang="id-ID"/>
        </a:p>
      </dgm:t>
    </dgm:pt>
    <dgm:pt modelId="{F9E1295A-475E-49E3-8869-FE1F2E5357FA}" type="pres">
      <dgm:prSet presAssocID="{ECF36780-807E-4F05-8023-37ED7439501B}" presName="negativeSpace" presStyleCnt="0"/>
      <dgm:spPr/>
    </dgm:pt>
    <dgm:pt modelId="{F5755E2B-45B8-495B-B4ED-15D9080EB2B0}" type="pres">
      <dgm:prSet presAssocID="{ECF36780-807E-4F05-8023-37ED7439501B}" presName="childText" presStyleLbl="conFgAcc1" presStyleIdx="0" presStyleCnt="5" custLinFactNeighborY="-30928">
        <dgm:presLayoutVars>
          <dgm:bulletEnabled val="1"/>
        </dgm:presLayoutVars>
      </dgm:prSet>
      <dgm:spPr/>
    </dgm:pt>
    <dgm:pt modelId="{FB0CB04B-B80B-476B-99D8-AD0FA36B3925}" type="pres">
      <dgm:prSet presAssocID="{864CACD0-F8DC-41DC-9854-0CC563237F53}" presName="spaceBetweenRectangles" presStyleCnt="0"/>
      <dgm:spPr/>
    </dgm:pt>
    <dgm:pt modelId="{517FE751-5690-4BB7-9526-7C509E7DD06B}" type="pres">
      <dgm:prSet presAssocID="{DD8F8528-9957-409D-96A6-DAB545E06FC2}" presName="parentLin" presStyleCnt="0"/>
      <dgm:spPr/>
    </dgm:pt>
    <dgm:pt modelId="{9664BAB6-6003-4DBF-BD3C-CFC2725A9257}" type="pres">
      <dgm:prSet presAssocID="{DD8F8528-9957-409D-96A6-DAB545E06FC2}" presName="parentLeftMargin" presStyleLbl="node1" presStyleIdx="0" presStyleCnt="5"/>
      <dgm:spPr/>
      <dgm:t>
        <a:bodyPr/>
        <a:lstStyle/>
        <a:p>
          <a:endParaRPr lang="id-ID"/>
        </a:p>
      </dgm:t>
    </dgm:pt>
    <dgm:pt modelId="{A54348C4-3EC9-4587-8A51-0DC115D8B690}" type="pres">
      <dgm:prSet presAssocID="{DD8F8528-9957-409D-96A6-DAB545E06FC2}" presName="parentText" presStyleLbl="node1" presStyleIdx="1" presStyleCnt="5" custLinFactNeighborY="6392">
        <dgm:presLayoutVars>
          <dgm:chMax val="0"/>
          <dgm:bulletEnabled val="1"/>
        </dgm:presLayoutVars>
      </dgm:prSet>
      <dgm:spPr/>
      <dgm:t>
        <a:bodyPr/>
        <a:lstStyle/>
        <a:p>
          <a:endParaRPr lang="id-ID"/>
        </a:p>
      </dgm:t>
    </dgm:pt>
    <dgm:pt modelId="{61878937-B9DC-4B4B-9872-A3D102FD1B80}" type="pres">
      <dgm:prSet presAssocID="{DD8F8528-9957-409D-96A6-DAB545E06FC2}" presName="negativeSpace" presStyleCnt="0"/>
      <dgm:spPr/>
    </dgm:pt>
    <dgm:pt modelId="{E3DCBBFD-4D72-4A54-9C5A-B0FF2A7774F7}" type="pres">
      <dgm:prSet presAssocID="{DD8F8528-9957-409D-96A6-DAB545E06FC2}" presName="childText" presStyleLbl="conFgAcc1" presStyleIdx="1" presStyleCnt="5">
        <dgm:presLayoutVars>
          <dgm:bulletEnabled val="1"/>
        </dgm:presLayoutVars>
      </dgm:prSet>
      <dgm:spPr/>
    </dgm:pt>
    <dgm:pt modelId="{6E8E90DA-8304-4DA1-812A-1DB7BF06CA24}" type="pres">
      <dgm:prSet presAssocID="{9F2FC916-AE34-4F28-AF6E-6AD87FF4D29D}" presName="spaceBetweenRectangles" presStyleCnt="0"/>
      <dgm:spPr/>
    </dgm:pt>
    <dgm:pt modelId="{561803C9-AC6A-47A1-B500-28C0DFB1BE90}" type="pres">
      <dgm:prSet presAssocID="{0524ECEE-421D-4FC2-B237-6D01CF88B973}" presName="parentLin" presStyleCnt="0"/>
      <dgm:spPr/>
    </dgm:pt>
    <dgm:pt modelId="{0DCC442B-CF6F-46D3-B9A8-05EF6637CCA4}" type="pres">
      <dgm:prSet presAssocID="{0524ECEE-421D-4FC2-B237-6D01CF88B973}" presName="parentLeftMargin" presStyleLbl="node1" presStyleIdx="1" presStyleCnt="5"/>
      <dgm:spPr/>
      <dgm:t>
        <a:bodyPr/>
        <a:lstStyle/>
        <a:p>
          <a:endParaRPr lang="id-ID"/>
        </a:p>
      </dgm:t>
    </dgm:pt>
    <dgm:pt modelId="{39103540-4C9A-47FE-98D9-4E29E2375AED}" type="pres">
      <dgm:prSet presAssocID="{0524ECEE-421D-4FC2-B237-6D01CF88B973}" presName="parentText" presStyleLbl="node1" presStyleIdx="2" presStyleCnt="5">
        <dgm:presLayoutVars>
          <dgm:chMax val="0"/>
          <dgm:bulletEnabled val="1"/>
        </dgm:presLayoutVars>
      </dgm:prSet>
      <dgm:spPr/>
      <dgm:t>
        <a:bodyPr/>
        <a:lstStyle/>
        <a:p>
          <a:endParaRPr lang="id-ID"/>
        </a:p>
      </dgm:t>
    </dgm:pt>
    <dgm:pt modelId="{CD636E07-A2E3-4C89-B1CD-014FE8880B8D}" type="pres">
      <dgm:prSet presAssocID="{0524ECEE-421D-4FC2-B237-6D01CF88B973}" presName="negativeSpace" presStyleCnt="0"/>
      <dgm:spPr/>
    </dgm:pt>
    <dgm:pt modelId="{1B74F2C1-B1BD-463A-A7E5-382099623D8F}" type="pres">
      <dgm:prSet presAssocID="{0524ECEE-421D-4FC2-B237-6D01CF88B973}" presName="childText" presStyleLbl="conFgAcc1" presStyleIdx="2" presStyleCnt="5">
        <dgm:presLayoutVars>
          <dgm:bulletEnabled val="1"/>
        </dgm:presLayoutVars>
      </dgm:prSet>
      <dgm:spPr/>
    </dgm:pt>
    <dgm:pt modelId="{58E3D324-90D1-495D-AEE2-D3110EE1B1F7}" type="pres">
      <dgm:prSet presAssocID="{4CCA3DD3-EE6B-4CD7-B5FF-8A2963174C07}" presName="spaceBetweenRectangles" presStyleCnt="0"/>
      <dgm:spPr/>
    </dgm:pt>
    <dgm:pt modelId="{E18AF5E1-DEF0-42CC-A3C3-A60D7EE0911C}" type="pres">
      <dgm:prSet presAssocID="{2048B6D9-684B-437D-8F22-5436400F2C6F}" presName="parentLin" presStyleCnt="0"/>
      <dgm:spPr/>
    </dgm:pt>
    <dgm:pt modelId="{703A346F-E380-4D5A-8868-F3151C596E9D}" type="pres">
      <dgm:prSet presAssocID="{2048B6D9-684B-437D-8F22-5436400F2C6F}" presName="parentLeftMargin" presStyleLbl="node1" presStyleIdx="2" presStyleCnt="5"/>
      <dgm:spPr/>
      <dgm:t>
        <a:bodyPr/>
        <a:lstStyle/>
        <a:p>
          <a:endParaRPr lang="id-ID"/>
        </a:p>
      </dgm:t>
    </dgm:pt>
    <dgm:pt modelId="{6AFEC1E7-7A1F-4279-A860-3004B86FD302}" type="pres">
      <dgm:prSet presAssocID="{2048B6D9-684B-437D-8F22-5436400F2C6F}" presName="parentText" presStyleLbl="node1" presStyleIdx="3" presStyleCnt="5" custLinFactNeighborX="6923" custLinFactNeighborY="-5957">
        <dgm:presLayoutVars>
          <dgm:chMax val="0"/>
          <dgm:bulletEnabled val="1"/>
        </dgm:presLayoutVars>
      </dgm:prSet>
      <dgm:spPr/>
      <dgm:t>
        <a:bodyPr/>
        <a:lstStyle/>
        <a:p>
          <a:endParaRPr lang="id-ID"/>
        </a:p>
      </dgm:t>
    </dgm:pt>
    <dgm:pt modelId="{1E6B1DEE-8CF4-439F-979C-2724E75922E7}" type="pres">
      <dgm:prSet presAssocID="{2048B6D9-684B-437D-8F22-5436400F2C6F}" presName="negativeSpace" presStyleCnt="0"/>
      <dgm:spPr/>
    </dgm:pt>
    <dgm:pt modelId="{863F00DC-D2B0-479F-BDBD-4B9EDD3D172B}" type="pres">
      <dgm:prSet presAssocID="{2048B6D9-684B-437D-8F22-5436400F2C6F}" presName="childText" presStyleLbl="conFgAcc1" presStyleIdx="3" presStyleCnt="5">
        <dgm:presLayoutVars>
          <dgm:bulletEnabled val="1"/>
        </dgm:presLayoutVars>
      </dgm:prSet>
      <dgm:spPr/>
    </dgm:pt>
    <dgm:pt modelId="{A507F964-E3C2-4DC5-8236-3CEA899CB069}" type="pres">
      <dgm:prSet presAssocID="{28784E88-D8DD-4D4B-9E61-BE4D6B844B2B}" presName="spaceBetweenRectangles" presStyleCnt="0"/>
      <dgm:spPr/>
    </dgm:pt>
    <dgm:pt modelId="{132ECC70-4D72-488C-84C4-2A4944E418FC}" type="pres">
      <dgm:prSet presAssocID="{F1B98E45-CC6A-4198-8EBE-E905BDF2519A}" presName="parentLin" presStyleCnt="0"/>
      <dgm:spPr/>
    </dgm:pt>
    <dgm:pt modelId="{078197F4-A784-44CF-A659-6FF2D241B3AF}" type="pres">
      <dgm:prSet presAssocID="{F1B98E45-CC6A-4198-8EBE-E905BDF2519A}" presName="parentLeftMargin" presStyleLbl="node1" presStyleIdx="3" presStyleCnt="5"/>
      <dgm:spPr/>
      <dgm:t>
        <a:bodyPr/>
        <a:lstStyle/>
        <a:p>
          <a:endParaRPr lang="id-ID"/>
        </a:p>
      </dgm:t>
    </dgm:pt>
    <dgm:pt modelId="{B515D6C7-65C6-4455-83D3-670ED2AF5A84}" type="pres">
      <dgm:prSet presAssocID="{F1B98E45-CC6A-4198-8EBE-E905BDF2519A}" presName="parentText" presStyleLbl="node1" presStyleIdx="4" presStyleCnt="5" custScaleY="134480">
        <dgm:presLayoutVars>
          <dgm:chMax val="0"/>
          <dgm:bulletEnabled val="1"/>
        </dgm:presLayoutVars>
      </dgm:prSet>
      <dgm:spPr/>
      <dgm:t>
        <a:bodyPr/>
        <a:lstStyle/>
        <a:p>
          <a:endParaRPr lang="id-ID"/>
        </a:p>
      </dgm:t>
    </dgm:pt>
    <dgm:pt modelId="{88472497-D978-4DCB-BC42-F5E3F99B0101}" type="pres">
      <dgm:prSet presAssocID="{F1B98E45-CC6A-4198-8EBE-E905BDF2519A}" presName="negativeSpace" presStyleCnt="0"/>
      <dgm:spPr/>
    </dgm:pt>
    <dgm:pt modelId="{D09EF9B4-AC97-4F05-8812-299227CB8C32}" type="pres">
      <dgm:prSet presAssocID="{F1B98E45-CC6A-4198-8EBE-E905BDF2519A}" presName="childText" presStyleLbl="conFgAcc1" presStyleIdx="4" presStyleCnt="5">
        <dgm:presLayoutVars>
          <dgm:bulletEnabled val="1"/>
        </dgm:presLayoutVars>
      </dgm:prSet>
      <dgm:spPr/>
    </dgm:pt>
  </dgm:ptLst>
  <dgm:cxnLst>
    <dgm:cxn modelId="{12FFC7D5-9659-41A9-92CB-FB3CA377C007}" type="presOf" srcId="{F1B98E45-CC6A-4198-8EBE-E905BDF2519A}" destId="{B515D6C7-65C6-4455-83D3-670ED2AF5A84}" srcOrd="1" destOrd="0" presId="urn:microsoft.com/office/officeart/2005/8/layout/list1"/>
    <dgm:cxn modelId="{3D823C1D-2A63-4450-83A0-15AB87423FB0}" type="presOf" srcId="{0524ECEE-421D-4FC2-B237-6D01CF88B973}" destId="{0DCC442B-CF6F-46D3-B9A8-05EF6637CCA4}" srcOrd="0" destOrd="0" presId="urn:microsoft.com/office/officeart/2005/8/layout/list1"/>
    <dgm:cxn modelId="{2A54D9D5-94A1-4C73-954A-1360CBEF7EF3}" srcId="{2DD06FD1-854D-46DD-AA4A-6BB34E45E3C2}" destId="{DD8F8528-9957-409D-96A6-DAB545E06FC2}" srcOrd="1" destOrd="0" parTransId="{9B19E8FA-7627-403D-B4DD-B40B8842734F}" sibTransId="{9F2FC916-AE34-4F28-AF6E-6AD87FF4D29D}"/>
    <dgm:cxn modelId="{E01BE1D1-F918-4A45-A763-CA13F8908D05}" type="presOf" srcId="{2048B6D9-684B-437D-8F22-5436400F2C6F}" destId="{703A346F-E380-4D5A-8868-F3151C596E9D}" srcOrd="0" destOrd="0" presId="urn:microsoft.com/office/officeart/2005/8/layout/list1"/>
    <dgm:cxn modelId="{80CAA987-AB9F-438E-B057-1A45E694967F}" srcId="{2DD06FD1-854D-46DD-AA4A-6BB34E45E3C2}" destId="{0524ECEE-421D-4FC2-B237-6D01CF88B973}" srcOrd="2" destOrd="0" parTransId="{614E8F8D-07ED-4932-843A-DEF6FDF539A0}" sibTransId="{4CCA3DD3-EE6B-4CD7-B5FF-8A2963174C07}"/>
    <dgm:cxn modelId="{15872DED-2FDE-45F2-8DBA-38E4A74B8EBB}" type="presOf" srcId="{ECF36780-807E-4F05-8023-37ED7439501B}" destId="{E408DD51-08AA-4932-A100-28BFC02E77AE}" srcOrd="0" destOrd="0" presId="urn:microsoft.com/office/officeart/2005/8/layout/list1"/>
    <dgm:cxn modelId="{142E69B8-F341-48B4-A678-383BBC808749}" type="presOf" srcId="{0524ECEE-421D-4FC2-B237-6D01CF88B973}" destId="{39103540-4C9A-47FE-98D9-4E29E2375AED}" srcOrd="1" destOrd="0" presId="urn:microsoft.com/office/officeart/2005/8/layout/list1"/>
    <dgm:cxn modelId="{50F70D86-073C-4AD4-8368-AEE5D6E1DF9D}" type="presOf" srcId="{DD8F8528-9957-409D-96A6-DAB545E06FC2}" destId="{A54348C4-3EC9-4587-8A51-0DC115D8B690}" srcOrd="1" destOrd="0" presId="urn:microsoft.com/office/officeart/2005/8/layout/list1"/>
    <dgm:cxn modelId="{1FDD867F-9AAC-4A7D-B668-DDD7CBE6DE75}" type="presOf" srcId="{2048B6D9-684B-437D-8F22-5436400F2C6F}" destId="{6AFEC1E7-7A1F-4279-A860-3004B86FD302}" srcOrd="1" destOrd="0" presId="urn:microsoft.com/office/officeart/2005/8/layout/list1"/>
    <dgm:cxn modelId="{ED97F8B1-CB5C-41C4-B6F3-348A66FB7130}" type="presOf" srcId="{DD8F8528-9957-409D-96A6-DAB545E06FC2}" destId="{9664BAB6-6003-4DBF-BD3C-CFC2725A9257}" srcOrd="0" destOrd="0" presId="urn:microsoft.com/office/officeart/2005/8/layout/list1"/>
    <dgm:cxn modelId="{88849468-0CD7-4223-81E5-B3EFF19121A8}" type="presOf" srcId="{2DD06FD1-854D-46DD-AA4A-6BB34E45E3C2}" destId="{DE53F0E3-300B-4D03-B339-CEAFE69F8ADF}" srcOrd="0" destOrd="0" presId="urn:microsoft.com/office/officeart/2005/8/layout/list1"/>
    <dgm:cxn modelId="{D9ED7BD5-A8DA-47E0-A54E-7947262AC78A}" srcId="{2DD06FD1-854D-46DD-AA4A-6BB34E45E3C2}" destId="{ECF36780-807E-4F05-8023-37ED7439501B}" srcOrd="0" destOrd="0" parTransId="{3A3EB8A7-9EEC-45AA-9DDB-57D94C45792B}" sibTransId="{864CACD0-F8DC-41DC-9854-0CC563237F53}"/>
    <dgm:cxn modelId="{ED2FEE05-86C7-445C-BCCA-48A7A500CB0D}" type="presOf" srcId="{ECF36780-807E-4F05-8023-37ED7439501B}" destId="{4A939385-D8C1-4677-8881-ED97A4FDBE5E}" srcOrd="1" destOrd="0" presId="urn:microsoft.com/office/officeart/2005/8/layout/list1"/>
    <dgm:cxn modelId="{6255AC4A-F376-491C-B65C-8B3C092F5D3F}" srcId="{2DD06FD1-854D-46DD-AA4A-6BB34E45E3C2}" destId="{2048B6D9-684B-437D-8F22-5436400F2C6F}" srcOrd="3" destOrd="0" parTransId="{BA85C1C9-233B-41AF-AB38-2C7A69565706}" sibTransId="{28784E88-D8DD-4D4B-9E61-BE4D6B844B2B}"/>
    <dgm:cxn modelId="{69A2916C-F75D-4F3F-A2E9-AA30B2E327F1}" srcId="{2DD06FD1-854D-46DD-AA4A-6BB34E45E3C2}" destId="{F1B98E45-CC6A-4198-8EBE-E905BDF2519A}" srcOrd="4" destOrd="0" parTransId="{81C67A22-DE85-45F5-A49D-7CA4BF8E6A5B}" sibTransId="{C4944191-AB34-4BB5-9C45-4A4DDA2284AD}"/>
    <dgm:cxn modelId="{32A01E9D-635A-47FD-A518-621D258640BE}" type="presOf" srcId="{F1B98E45-CC6A-4198-8EBE-E905BDF2519A}" destId="{078197F4-A784-44CF-A659-6FF2D241B3AF}" srcOrd="0" destOrd="0" presId="urn:microsoft.com/office/officeart/2005/8/layout/list1"/>
    <dgm:cxn modelId="{49D8B35A-07BC-4C11-9BF0-1C4077AEA5F7}" type="presParOf" srcId="{DE53F0E3-300B-4D03-B339-CEAFE69F8ADF}" destId="{082E3A79-05F8-4C5C-9DE7-427EADAE55C5}" srcOrd="0" destOrd="0" presId="urn:microsoft.com/office/officeart/2005/8/layout/list1"/>
    <dgm:cxn modelId="{F04BC3FA-A3BD-4B6C-8B6A-0911D860F219}" type="presParOf" srcId="{082E3A79-05F8-4C5C-9DE7-427EADAE55C5}" destId="{E408DD51-08AA-4932-A100-28BFC02E77AE}" srcOrd="0" destOrd="0" presId="urn:microsoft.com/office/officeart/2005/8/layout/list1"/>
    <dgm:cxn modelId="{077CAEDA-7288-4461-AEE3-5796ACEA1935}" type="presParOf" srcId="{082E3A79-05F8-4C5C-9DE7-427EADAE55C5}" destId="{4A939385-D8C1-4677-8881-ED97A4FDBE5E}" srcOrd="1" destOrd="0" presId="urn:microsoft.com/office/officeart/2005/8/layout/list1"/>
    <dgm:cxn modelId="{7CC09F89-B9A6-4261-9176-FA5D63211E5B}" type="presParOf" srcId="{DE53F0E3-300B-4D03-B339-CEAFE69F8ADF}" destId="{F9E1295A-475E-49E3-8869-FE1F2E5357FA}" srcOrd="1" destOrd="0" presId="urn:microsoft.com/office/officeart/2005/8/layout/list1"/>
    <dgm:cxn modelId="{13E1F89C-5552-465B-B569-1AD18ACBE114}" type="presParOf" srcId="{DE53F0E3-300B-4D03-B339-CEAFE69F8ADF}" destId="{F5755E2B-45B8-495B-B4ED-15D9080EB2B0}" srcOrd="2" destOrd="0" presId="urn:microsoft.com/office/officeart/2005/8/layout/list1"/>
    <dgm:cxn modelId="{2310CB92-F6D5-407A-97CB-3A5544469B8C}" type="presParOf" srcId="{DE53F0E3-300B-4D03-B339-CEAFE69F8ADF}" destId="{FB0CB04B-B80B-476B-99D8-AD0FA36B3925}" srcOrd="3" destOrd="0" presId="urn:microsoft.com/office/officeart/2005/8/layout/list1"/>
    <dgm:cxn modelId="{77AF3977-4ADF-406F-A4FA-4408DFD13AD1}" type="presParOf" srcId="{DE53F0E3-300B-4D03-B339-CEAFE69F8ADF}" destId="{517FE751-5690-4BB7-9526-7C509E7DD06B}" srcOrd="4" destOrd="0" presId="urn:microsoft.com/office/officeart/2005/8/layout/list1"/>
    <dgm:cxn modelId="{98D8B55C-CFFC-4329-B252-941FD9945C9C}" type="presParOf" srcId="{517FE751-5690-4BB7-9526-7C509E7DD06B}" destId="{9664BAB6-6003-4DBF-BD3C-CFC2725A9257}" srcOrd="0" destOrd="0" presId="urn:microsoft.com/office/officeart/2005/8/layout/list1"/>
    <dgm:cxn modelId="{7D010678-8B60-45C8-BA27-6B9973D55F84}" type="presParOf" srcId="{517FE751-5690-4BB7-9526-7C509E7DD06B}" destId="{A54348C4-3EC9-4587-8A51-0DC115D8B690}" srcOrd="1" destOrd="0" presId="urn:microsoft.com/office/officeart/2005/8/layout/list1"/>
    <dgm:cxn modelId="{3A29E857-18DE-4CF1-850E-BCC3893ECB09}" type="presParOf" srcId="{DE53F0E3-300B-4D03-B339-CEAFE69F8ADF}" destId="{61878937-B9DC-4B4B-9872-A3D102FD1B80}" srcOrd="5" destOrd="0" presId="urn:microsoft.com/office/officeart/2005/8/layout/list1"/>
    <dgm:cxn modelId="{31F908B2-4D07-4B71-888F-40A93CBE7A6F}" type="presParOf" srcId="{DE53F0E3-300B-4D03-B339-CEAFE69F8ADF}" destId="{E3DCBBFD-4D72-4A54-9C5A-B0FF2A7774F7}" srcOrd="6" destOrd="0" presId="urn:microsoft.com/office/officeart/2005/8/layout/list1"/>
    <dgm:cxn modelId="{FE5E7CB0-61D3-41FA-8807-B8DF3F86AD1B}" type="presParOf" srcId="{DE53F0E3-300B-4D03-B339-CEAFE69F8ADF}" destId="{6E8E90DA-8304-4DA1-812A-1DB7BF06CA24}" srcOrd="7" destOrd="0" presId="urn:microsoft.com/office/officeart/2005/8/layout/list1"/>
    <dgm:cxn modelId="{B3D0596A-1203-407F-99F1-291E3200D3D7}" type="presParOf" srcId="{DE53F0E3-300B-4D03-B339-CEAFE69F8ADF}" destId="{561803C9-AC6A-47A1-B500-28C0DFB1BE90}" srcOrd="8" destOrd="0" presId="urn:microsoft.com/office/officeart/2005/8/layout/list1"/>
    <dgm:cxn modelId="{B5E32811-BBDF-4D92-85B3-DA9BE8724D2D}" type="presParOf" srcId="{561803C9-AC6A-47A1-B500-28C0DFB1BE90}" destId="{0DCC442B-CF6F-46D3-B9A8-05EF6637CCA4}" srcOrd="0" destOrd="0" presId="urn:microsoft.com/office/officeart/2005/8/layout/list1"/>
    <dgm:cxn modelId="{8267EBC6-2919-40BA-98BF-1E8186EB1D2E}" type="presParOf" srcId="{561803C9-AC6A-47A1-B500-28C0DFB1BE90}" destId="{39103540-4C9A-47FE-98D9-4E29E2375AED}" srcOrd="1" destOrd="0" presId="urn:microsoft.com/office/officeart/2005/8/layout/list1"/>
    <dgm:cxn modelId="{45DB5FDD-ECB7-4BD0-9894-BC73C2CEE920}" type="presParOf" srcId="{DE53F0E3-300B-4D03-B339-CEAFE69F8ADF}" destId="{CD636E07-A2E3-4C89-B1CD-014FE8880B8D}" srcOrd="9" destOrd="0" presId="urn:microsoft.com/office/officeart/2005/8/layout/list1"/>
    <dgm:cxn modelId="{7CE2F0AB-0A2E-48A9-91E3-C61805C11C0C}" type="presParOf" srcId="{DE53F0E3-300B-4D03-B339-CEAFE69F8ADF}" destId="{1B74F2C1-B1BD-463A-A7E5-382099623D8F}" srcOrd="10" destOrd="0" presId="urn:microsoft.com/office/officeart/2005/8/layout/list1"/>
    <dgm:cxn modelId="{763D9DE0-7D19-4B1A-A85C-5F6DE2132208}" type="presParOf" srcId="{DE53F0E3-300B-4D03-B339-CEAFE69F8ADF}" destId="{58E3D324-90D1-495D-AEE2-D3110EE1B1F7}" srcOrd="11" destOrd="0" presId="urn:microsoft.com/office/officeart/2005/8/layout/list1"/>
    <dgm:cxn modelId="{A65934CD-847F-4330-9078-D739A007DF58}" type="presParOf" srcId="{DE53F0E3-300B-4D03-B339-CEAFE69F8ADF}" destId="{E18AF5E1-DEF0-42CC-A3C3-A60D7EE0911C}" srcOrd="12" destOrd="0" presId="urn:microsoft.com/office/officeart/2005/8/layout/list1"/>
    <dgm:cxn modelId="{36F42CFE-D9EE-442A-99DB-B5E8592FC971}" type="presParOf" srcId="{E18AF5E1-DEF0-42CC-A3C3-A60D7EE0911C}" destId="{703A346F-E380-4D5A-8868-F3151C596E9D}" srcOrd="0" destOrd="0" presId="urn:microsoft.com/office/officeart/2005/8/layout/list1"/>
    <dgm:cxn modelId="{09101DA5-BE44-4883-8ED2-1388AF23BAD2}" type="presParOf" srcId="{E18AF5E1-DEF0-42CC-A3C3-A60D7EE0911C}" destId="{6AFEC1E7-7A1F-4279-A860-3004B86FD302}" srcOrd="1" destOrd="0" presId="urn:microsoft.com/office/officeart/2005/8/layout/list1"/>
    <dgm:cxn modelId="{CAB39053-8D79-44A5-BC8F-2F963D8BDA10}" type="presParOf" srcId="{DE53F0E3-300B-4D03-B339-CEAFE69F8ADF}" destId="{1E6B1DEE-8CF4-439F-979C-2724E75922E7}" srcOrd="13" destOrd="0" presId="urn:microsoft.com/office/officeart/2005/8/layout/list1"/>
    <dgm:cxn modelId="{8461DBB7-8E63-41C5-8C4B-827688BDEEB4}" type="presParOf" srcId="{DE53F0E3-300B-4D03-B339-CEAFE69F8ADF}" destId="{863F00DC-D2B0-479F-BDBD-4B9EDD3D172B}" srcOrd="14" destOrd="0" presId="urn:microsoft.com/office/officeart/2005/8/layout/list1"/>
    <dgm:cxn modelId="{1011237B-DBF8-45BF-8886-EA875ADE5E93}" type="presParOf" srcId="{DE53F0E3-300B-4D03-B339-CEAFE69F8ADF}" destId="{A507F964-E3C2-4DC5-8236-3CEA899CB069}" srcOrd="15" destOrd="0" presId="urn:microsoft.com/office/officeart/2005/8/layout/list1"/>
    <dgm:cxn modelId="{C0011AA0-E51B-44B8-B83F-BDB85879095C}" type="presParOf" srcId="{DE53F0E3-300B-4D03-B339-CEAFE69F8ADF}" destId="{132ECC70-4D72-488C-84C4-2A4944E418FC}" srcOrd="16" destOrd="0" presId="urn:microsoft.com/office/officeart/2005/8/layout/list1"/>
    <dgm:cxn modelId="{A8950DE5-23CE-419B-9B0A-64A448EAE01F}" type="presParOf" srcId="{132ECC70-4D72-488C-84C4-2A4944E418FC}" destId="{078197F4-A784-44CF-A659-6FF2D241B3AF}" srcOrd="0" destOrd="0" presId="urn:microsoft.com/office/officeart/2005/8/layout/list1"/>
    <dgm:cxn modelId="{76CEF991-9470-48B9-B274-791A2553E10A}" type="presParOf" srcId="{132ECC70-4D72-488C-84C4-2A4944E418FC}" destId="{B515D6C7-65C6-4455-83D3-670ED2AF5A84}" srcOrd="1" destOrd="0" presId="urn:microsoft.com/office/officeart/2005/8/layout/list1"/>
    <dgm:cxn modelId="{CC11C5EE-9338-4686-9E43-1CA72238295B}" type="presParOf" srcId="{DE53F0E3-300B-4D03-B339-CEAFE69F8ADF}" destId="{88472497-D978-4DCB-BC42-F5E3F99B0101}" srcOrd="17" destOrd="0" presId="urn:microsoft.com/office/officeart/2005/8/layout/list1"/>
    <dgm:cxn modelId="{E35B6C66-B354-4F90-9941-7D66DE9C0608}" type="presParOf" srcId="{DE53F0E3-300B-4D03-B339-CEAFE69F8ADF}" destId="{D09EF9B4-AC97-4F05-8812-299227CB8C3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1AF36-B260-464B-9330-2E7DFA7166C6}" type="datetimeFigureOut">
              <a:rPr lang="id-ID" smtClean="0"/>
              <a:t>04/10/2018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EFF70-ADBB-414D-83E1-A8F3798A29A3}" type="slidenum">
              <a:rPr lang="id-ID" smtClean="0"/>
              <a:t>‹#›</a:t>
            </a:fld>
            <a:endParaRPr lang="id-ID"/>
          </a:p>
        </p:txBody>
      </p:sp>
    </p:spTree>
    <p:extLst>
      <p:ext uri="{BB962C8B-B14F-4D97-AF65-F5344CB8AC3E}">
        <p14:creationId xmlns:p14="http://schemas.microsoft.com/office/powerpoint/2010/main" val="12456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685800" y="852488"/>
            <a:ext cx="5486400" cy="3086100"/>
          </a:xfrm>
          <a:ln/>
        </p:spPr>
      </p:sp>
      <p:sp>
        <p:nvSpPr>
          <p:cNvPr id="41987" name="Notes Placeholder 2"/>
          <p:cNvSpPr>
            <a:spLocks noGrp="1"/>
          </p:cNvSpPr>
          <p:nvPr>
            <p:ph type="body" idx="1"/>
          </p:nvPr>
        </p:nvSpPr>
        <p:spPr>
          <a:xfrm>
            <a:off x="685800" y="4221163"/>
            <a:ext cx="5486400" cy="4592637"/>
          </a:xfrm>
          <a:noFill/>
        </p:spPr>
        <p:txBody>
          <a:bodyPr/>
          <a:lstStyle/>
          <a:p>
            <a:pPr marL="169863" indent="-169863" algn="just">
              <a:buFontTx/>
              <a:buChar char="•"/>
            </a:pPr>
            <a:r>
              <a:rPr lang="en-US" altLang="id-ID" sz="1000" smtClean="0">
                <a:latin typeface="Arial" charset="0"/>
                <a:cs typeface="Arial" charset="0"/>
              </a:rPr>
              <a:t>Berdasarkan kerangka logis pilar utama Kemenristek &amp; Dikti yang telah dijelaskan sebelumnya, maka struktur organisasi Kemenristek &amp; Dikti mempunyai 5 Diitjen, yaitu Ditjen Pembelajaran dan Kemahasiswaan, Ditjen Kelembagaan Iptek dan Dikti, Ditjen Sumber Daya Iptek dan Dikti, Ditjen Penguatan Riset dan Pengembangan, dan Ditjen Penguatan Inovasi.</a:t>
            </a: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Pembelajaran dan Kemahasiswaan mempunyai tugas menyelenggarakan perumusan dan pelaksanaan kebijakan di bidang pembelajaran dan kemahasiswaan. </a:t>
            </a: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Kelembagaan Iptek dan Dikti mempunyai tugas menyelenggarakan perumusan dan pelaksanaan kebijakan di bidang kelembagaan pendidikan tinggi serta perumusan kebijakan, koordinasi dan sinkronisasi pelaksanaan kebijakan di bidang kelembagaan iptek. </a:t>
            </a: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Sumber Daya Iptek dan Dikti mempunyai tugas menyelenggarakan perumusan dan pelaksanaan kebijakan di bidang sumber daya pendidikan tinggi serta perumusan kebijakan, koordinasi dan sinkronisasi pelaksanaan kebijakan di bidang sumber daya iptek. </a:t>
            </a: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Penguatan Riset dan Pengembangan mempunyai tugas menyelenggarakan perumusan kebijakan, koordinasi dan sinkronisasi pelaksanaan kebijakan di bidang  penguatan riset dan pengembangan. </a:t>
            </a:r>
          </a:p>
          <a:p>
            <a:pPr marL="169863" indent="-169863" algn="just">
              <a:buFontTx/>
              <a:buChar char="•"/>
            </a:pPr>
            <a:endParaRPr lang="en-US" altLang="id-ID" sz="1000" smtClean="0">
              <a:latin typeface="Arial" charset="0"/>
              <a:cs typeface="Arial" charset="0"/>
            </a:endParaRP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Ditjen Penguatan Inovasi mempunyai tugas menyelenggarakan perumusan kebijakan, koordinasi dan sinkronisasi pelaksanaan kebijakan di bidang  penguatan inovasi. </a:t>
            </a:r>
          </a:p>
          <a:p>
            <a:pPr marL="169863" indent="-169863" algn="just">
              <a:buFontTx/>
              <a:buChar char="•"/>
            </a:pPr>
            <a:endParaRPr lang="en-US" altLang="id-ID" sz="1000" smtClean="0">
              <a:latin typeface="Arial" charset="0"/>
              <a:cs typeface="Arial" charset="0"/>
            </a:endParaRPr>
          </a:p>
          <a:p>
            <a:pPr marL="169863" indent="-169863" algn="just">
              <a:buFontTx/>
              <a:buChar char="•"/>
            </a:pPr>
            <a:endParaRPr lang="en-US" altLang="id-ID" sz="1000" smtClean="0">
              <a:latin typeface="Arial" charset="0"/>
              <a:cs typeface="Arial" charset="0"/>
            </a:endParaRPr>
          </a:p>
          <a:p>
            <a:pPr marL="169863" indent="-169863" algn="just">
              <a:buFontTx/>
              <a:buChar char="•"/>
            </a:pPr>
            <a:r>
              <a:rPr lang="en-US" altLang="id-ID" sz="1000" smtClean="0">
                <a:latin typeface="Arial" charset="0"/>
                <a:cs typeface="Arial" charset="0"/>
              </a:rPr>
              <a:t>Selain itu, Menristek Dikti juga didukung juga oleh Sekjen dan Itjen. Dalam melaksanakan tugasnya, Menristek &amp; Dikti dibantu oleh Staf Ahli Bidang Akademik, Bidang Infrastruktur, dan Bidang Relevansi dan Produktivitas. </a:t>
            </a:r>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61D155-B5B0-431C-B24F-285A910B5E74}" type="slidenum">
              <a:rPr lang="en-US" altLang="id-ID" sz="1200" smtClean="0"/>
              <a:pPr/>
              <a:t>5</a:t>
            </a:fld>
            <a:endParaRPr lang="en-US" altLang="id-ID" sz="1200" smtClean="0"/>
          </a:p>
        </p:txBody>
      </p:sp>
    </p:spTree>
    <p:extLst>
      <p:ext uri="{BB962C8B-B14F-4D97-AF65-F5344CB8AC3E}">
        <p14:creationId xmlns:p14="http://schemas.microsoft.com/office/powerpoint/2010/main" val="402377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435CDE-CDD1-4C20-AACE-1180C99409B6}" type="slidenum">
              <a:rPr lang="en-US" smtClean="0"/>
              <a:pPr/>
              <a:t>22</a:t>
            </a:fld>
            <a:endParaRPr lang="en-US"/>
          </a:p>
        </p:txBody>
      </p:sp>
    </p:spTree>
    <p:extLst>
      <p:ext uri="{BB962C8B-B14F-4D97-AF65-F5344CB8AC3E}">
        <p14:creationId xmlns:p14="http://schemas.microsoft.com/office/powerpoint/2010/main" val="139227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35CDE-CDD1-4C20-AACE-1180C99409B6}" type="slidenum">
              <a:rPr lang="en-US" smtClean="0"/>
              <a:pPr/>
              <a:t>35</a:t>
            </a:fld>
            <a:endParaRPr lang="en-US"/>
          </a:p>
        </p:txBody>
      </p:sp>
    </p:spTree>
    <p:extLst>
      <p:ext uri="{BB962C8B-B14F-4D97-AF65-F5344CB8AC3E}">
        <p14:creationId xmlns:p14="http://schemas.microsoft.com/office/powerpoint/2010/main" val="3029922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A7E00F-45E7-4C92-817E-81C4A28DCBFB}" type="datetimeFigureOut">
              <a:rPr lang="id-ID" smtClean="0"/>
              <a:t>04/10/2018</a:t>
            </a:fld>
            <a:endParaRPr lang="id-ID"/>
          </a:p>
        </p:txBody>
      </p:sp>
      <p:sp>
        <p:nvSpPr>
          <p:cNvPr id="5" name="Footer Placeholder 4"/>
          <p:cNvSpPr>
            <a:spLocks noGrp="1"/>
          </p:cNvSpPr>
          <p:nvPr>
            <p:ph type="ftr" sz="quarter" idx="11"/>
          </p:nvPr>
        </p:nvSpPr>
        <p:spPr>
          <a:xfrm>
            <a:off x="1371600" y="4323845"/>
            <a:ext cx="6400800" cy="365125"/>
          </a:xfrm>
        </p:spPr>
        <p:txBody>
          <a:bodyPr/>
          <a:lstStyle/>
          <a:p>
            <a:endParaRPr lang="id-ID"/>
          </a:p>
        </p:txBody>
      </p:sp>
      <p:sp>
        <p:nvSpPr>
          <p:cNvPr id="6" name="Slide Number Placeholder 5"/>
          <p:cNvSpPr>
            <a:spLocks noGrp="1"/>
          </p:cNvSpPr>
          <p:nvPr>
            <p:ph type="sldNum" sz="quarter" idx="12"/>
          </p:nvPr>
        </p:nvSpPr>
        <p:spPr>
          <a:xfrm>
            <a:off x="8077200" y="1430866"/>
            <a:ext cx="2743200"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71134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7E00F-45E7-4C92-817E-81C4A28DCBFB}" type="datetimeFigureOut">
              <a:rPr lang="id-ID" smtClean="0"/>
              <a:t>04/10/2018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85402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AA7E00F-45E7-4C92-817E-81C4A28DCBFB}" type="datetimeFigureOut">
              <a:rPr lang="id-ID" smtClean="0"/>
              <a:t>04/10/2018</a:t>
            </a:fld>
            <a:endParaRPr lang="id-ID"/>
          </a:p>
        </p:txBody>
      </p:sp>
      <p:sp>
        <p:nvSpPr>
          <p:cNvPr id="6" name="Footer Placeholder 5"/>
          <p:cNvSpPr>
            <a:spLocks noGrp="1"/>
          </p:cNvSpPr>
          <p:nvPr>
            <p:ph type="ftr" sz="quarter" idx="11"/>
          </p:nvPr>
        </p:nvSpPr>
        <p:spPr>
          <a:xfrm>
            <a:off x="685800" y="379941"/>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71436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AA7E00F-45E7-4C92-817E-81C4A28DCBFB}" type="datetimeFigureOut">
              <a:rPr lang="id-ID" smtClean="0"/>
              <a:t>04/10/2018</a:t>
            </a:fld>
            <a:endParaRPr lang="id-ID"/>
          </a:p>
        </p:txBody>
      </p:sp>
      <p:sp>
        <p:nvSpPr>
          <p:cNvPr id="6" name="Footer Placeholder 5"/>
          <p:cNvSpPr>
            <a:spLocks noGrp="1"/>
          </p:cNvSpPr>
          <p:nvPr>
            <p:ph type="ftr" sz="quarter" idx="11"/>
          </p:nvPr>
        </p:nvSpPr>
        <p:spPr>
          <a:xfrm>
            <a:off x="685800" y="379941"/>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9338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AA7E00F-45E7-4C92-817E-81C4A28DCBFB}" type="datetimeFigureOut">
              <a:rPr lang="id-ID" smtClean="0"/>
              <a:t>04/10/2018</a:t>
            </a:fld>
            <a:endParaRPr lang="id-ID"/>
          </a:p>
        </p:txBody>
      </p:sp>
      <p:sp>
        <p:nvSpPr>
          <p:cNvPr id="6" name="Footer Placeholder 5"/>
          <p:cNvSpPr>
            <a:spLocks noGrp="1"/>
          </p:cNvSpPr>
          <p:nvPr>
            <p:ph type="ftr" sz="quarter" idx="11"/>
          </p:nvPr>
        </p:nvSpPr>
        <p:spPr>
          <a:xfrm>
            <a:off x="685800" y="378883"/>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930095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AA7E00F-45E7-4C92-817E-81C4A28DCBFB}" type="datetimeFigureOut">
              <a:rPr lang="id-ID" smtClean="0"/>
              <a:t>04/10/2018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41255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AA7E00F-45E7-4C92-817E-81C4A28DCBFB}" type="datetimeFigureOut">
              <a:rPr lang="id-ID" smtClean="0"/>
              <a:t>04/10/2018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800007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A7E00F-45E7-4C92-817E-81C4A28DCBFB}" type="datetimeFigureOut">
              <a:rPr lang="id-ID" smtClean="0"/>
              <a:t>04/10/2018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12468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AA7E00F-45E7-4C92-817E-81C4A28DCBFB}" type="datetimeFigureOut">
              <a:rPr lang="id-ID" smtClean="0"/>
              <a:t>04/10/2018</a:t>
            </a:fld>
            <a:endParaRPr lang="id-ID"/>
          </a:p>
        </p:txBody>
      </p:sp>
      <p:sp>
        <p:nvSpPr>
          <p:cNvPr id="5" name="Footer Placeholder 4"/>
          <p:cNvSpPr>
            <a:spLocks noGrp="1"/>
          </p:cNvSpPr>
          <p:nvPr>
            <p:ph type="ftr" sz="quarter" idx="11"/>
          </p:nvPr>
        </p:nvSpPr>
        <p:spPr>
          <a:xfrm>
            <a:off x="685800" y="381000"/>
            <a:ext cx="6991492" cy="365125"/>
          </a:xfrm>
        </p:spPr>
        <p:txBody>
          <a:bodyPr/>
          <a:lstStyle/>
          <a:p>
            <a:endParaRPr lang="id-ID"/>
          </a:p>
        </p:txBody>
      </p:sp>
      <p:sp>
        <p:nvSpPr>
          <p:cNvPr id="6" name="Slide Number Placeholder 5"/>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039571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11201" y="49213"/>
            <a:ext cx="10775951" cy="814387"/>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94268" y="1065213"/>
            <a:ext cx="5298017" cy="500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6195484" y="1065213"/>
            <a:ext cx="5300133" cy="5005387"/>
          </a:xfrm>
        </p:spPr>
        <p:txBody>
          <a:bodyPr/>
          <a:lstStyle/>
          <a:p>
            <a:pPr lvl="0"/>
            <a:endParaRPr lang="id-ID" noProof="0" smtClean="0"/>
          </a:p>
        </p:txBody>
      </p:sp>
    </p:spTree>
    <p:extLst>
      <p:ext uri="{BB962C8B-B14F-4D97-AF65-F5344CB8AC3E}">
        <p14:creationId xmlns:p14="http://schemas.microsoft.com/office/powerpoint/2010/main" val="3061361629"/>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4"/>
          <p:cNvSpPr>
            <a:spLocks noGrp="1" noChangeArrowheads="1"/>
          </p:cNvSpPr>
          <p:nvPr>
            <p:ph type="dt" sz="half" idx="10"/>
          </p:nvPr>
        </p:nvSpPr>
        <p:spPr>
          <a:ln/>
        </p:spPr>
        <p:txBody>
          <a:bodyPr/>
          <a:lstStyle>
            <a:lvl1pPr>
              <a:defRPr/>
            </a:lvl1pPr>
          </a:lstStyle>
          <a:p>
            <a:pPr>
              <a:defRPr/>
            </a:pPr>
            <a:fld id="{CE5F1FD8-744A-4F9B-8916-FFBE237154F4}" type="datetime1">
              <a:rPr lang="id-ID" smtClean="0"/>
              <a:pPr>
                <a:defRPr/>
              </a:pPr>
              <a:t>04/10/2018</a:t>
            </a:fld>
            <a:endParaRPr lang="id-ID"/>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t>Workshop PKM</a:t>
            </a:r>
            <a:endParaRPr lang="id-ID"/>
          </a:p>
        </p:txBody>
      </p:sp>
      <p:sp>
        <p:nvSpPr>
          <p:cNvPr id="7" name="Rectangle 46"/>
          <p:cNvSpPr>
            <a:spLocks noGrp="1" noChangeArrowheads="1"/>
          </p:cNvSpPr>
          <p:nvPr>
            <p:ph type="sldNum" sz="quarter" idx="12"/>
          </p:nvPr>
        </p:nvSpPr>
        <p:spPr>
          <a:ln/>
        </p:spPr>
        <p:txBody>
          <a:bodyPr/>
          <a:lstStyle>
            <a:lvl1pPr>
              <a:defRPr/>
            </a:lvl1pPr>
          </a:lstStyle>
          <a:p>
            <a:pPr>
              <a:defRPr/>
            </a:pPr>
            <a:fld id="{D01614FD-B2BD-4229-B81E-1620D03B55CB}" type="slidenum">
              <a:rPr lang="id-ID"/>
              <a:pPr>
                <a:defRPr/>
              </a:pPr>
              <a:t>‹#›</a:t>
            </a:fld>
            <a:endParaRPr lang="id-ID"/>
          </a:p>
        </p:txBody>
      </p:sp>
    </p:spTree>
    <p:extLst>
      <p:ext uri="{BB962C8B-B14F-4D97-AF65-F5344CB8AC3E}">
        <p14:creationId xmlns:p14="http://schemas.microsoft.com/office/powerpoint/2010/main" val="191242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A7E00F-45E7-4C92-817E-81C4A28DCBFB}" type="datetimeFigureOut">
              <a:rPr lang="id-ID" smtClean="0"/>
              <a:t>04/10/2018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558541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122238"/>
            <a:ext cx="89408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12804" y="1228726"/>
            <a:ext cx="10697633" cy="492125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7721600" y="6248403"/>
            <a:ext cx="3860800" cy="334963"/>
          </a:xfrm>
        </p:spPr>
        <p:txBody>
          <a:bodyPr/>
          <a:lstStyle>
            <a:lvl1pPr>
              <a:defRPr/>
            </a:lvl1pPr>
          </a:lstStyle>
          <a:p>
            <a:r>
              <a:rPr lang="en-US"/>
              <a:t>Company  Logo</a:t>
            </a:r>
          </a:p>
        </p:txBody>
      </p:sp>
      <p:sp>
        <p:nvSpPr>
          <p:cNvPr id="5" name="Slide Number Placeholder 4"/>
          <p:cNvSpPr>
            <a:spLocks noGrp="1"/>
          </p:cNvSpPr>
          <p:nvPr>
            <p:ph type="sldNum" sz="quarter" idx="11"/>
          </p:nvPr>
        </p:nvSpPr>
        <p:spPr>
          <a:xfrm>
            <a:off x="4572000" y="6338891"/>
            <a:ext cx="2844800" cy="244475"/>
          </a:xfrm>
        </p:spPr>
        <p:txBody>
          <a:bodyPr/>
          <a:lstStyle>
            <a:lvl1pPr>
              <a:defRPr/>
            </a:lvl1pPr>
          </a:lstStyle>
          <a:p>
            <a:fld id="{69747203-7854-4946-869F-8C1EB36B5521}" type="slidenum">
              <a:rPr lang="en-US"/>
              <a:pPr/>
              <a:t>‹#›</a:t>
            </a:fld>
            <a:endParaRPr lang="en-US"/>
          </a:p>
        </p:txBody>
      </p:sp>
      <p:sp>
        <p:nvSpPr>
          <p:cNvPr id="6" name="Date Placeholder 5"/>
          <p:cNvSpPr>
            <a:spLocks noGrp="1"/>
          </p:cNvSpPr>
          <p:nvPr>
            <p:ph type="dt" sz="half" idx="12"/>
          </p:nvPr>
        </p:nvSpPr>
        <p:spPr>
          <a:xfrm>
            <a:off x="609600" y="6324603"/>
            <a:ext cx="2844800" cy="244475"/>
          </a:xfrm>
        </p:spPr>
        <p:txBody>
          <a:bodyPr/>
          <a:lstStyle>
            <a:lvl1pPr>
              <a:defRPr/>
            </a:lvl1pPr>
          </a:lstStyle>
          <a:p>
            <a:r>
              <a:rPr lang="en-US"/>
              <a:t>www.themegallery.com</a:t>
            </a:r>
          </a:p>
        </p:txBody>
      </p:sp>
    </p:spTree>
    <p:extLst>
      <p:ext uri="{BB962C8B-B14F-4D97-AF65-F5344CB8AC3E}">
        <p14:creationId xmlns:p14="http://schemas.microsoft.com/office/powerpoint/2010/main" val="3037462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chemeClr val="bg1"/>
        </a:solidFill>
        <a:effectLst/>
      </p:bgPr>
    </p:bg>
    <p:spTree>
      <p:nvGrpSpPr>
        <p:cNvPr id="1" name=""/>
        <p:cNvGrpSpPr/>
        <p:nvPr/>
      </p:nvGrpSpPr>
      <p:grpSpPr>
        <a:xfrm>
          <a:off x="0" y="0"/>
          <a:ext cx="0" cy="0"/>
          <a:chOff x="0" y="0"/>
          <a:chExt cx="0" cy="0"/>
        </a:xfrm>
      </p:grpSpPr>
      <p:sp>
        <p:nvSpPr>
          <p:cNvPr id="3150" name="Rectangle 78"/>
          <p:cNvSpPr>
            <a:spLocks noChangeArrowheads="1"/>
          </p:cNvSpPr>
          <p:nvPr/>
        </p:nvSpPr>
        <p:spPr bwMode="gray">
          <a:xfrm rot="5400000">
            <a:off x="10888667" y="1100138"/>
            <a:ext cx="2098675" cy="508000"/>
          </a:xfrm>
          <a:prstGeom prst="rect">
            <a:avLst/>
          </a:prstGeom>
          <a:gradFill rotWithShape="1">
            <a:gsLst>
              <a:gs pos="0">
                <a:schemeClr val="bg2"/>
              </a:gs>
              <a:gs pos="100000">
                <a:schemeClr val="bg2">
                  <a:gamma/>
                  <a:tint val="54510"/>
                  <a:invGamma/>
                </a:schemeClr>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074" name="Rectangle 2"/>
          <p:cNvSpPr>
            <a:spLocks noGrp="1" noChangeArrowheads="1"/>
          </p:cNvSpPr>
          <p:nvPr>
            <p:ph type="ctrTitle"/>
          </p:nvPr>
        </p:nvSpPr>
        <p:spPr>
          <a:xfrm>
            <a:off x="2336800" y="2057403"/>
            <a:ext cx="7721600" cy="1698625"/>
          </a:xfrm>
        </p:spPr>
        <p:txBody>
          <a:bodyPr/>
          <a:lstStyle>
            <a:lvl1pPr algn="ct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336800" y="3990975"/>
            <a:ext cx="7721600" cy="457200"/>
          </a:xfrm>
        </p:spPr>
        <p:txBody>
          <a:bodyPr/>
          <a:lstStyle>
            <a:lvl1pPr marL="0" indent="0" algn="ctr">
              <a:buFont typeface="Wingdings" pitchFamily="2" charset="2"/>
              <a:buNone/>
              <a:defRPr sz="1800" b="1"/>
            </a:lvl1pPr>
          </a:lstStyle>
          <a:p>
            <a:r>
              <a:rPr lang="en-US" smtClean="0"/>
              <a:t>Click to edit Master subtitle style</a:t>
            </a:r>
            <a:endParaRPr lang="en-US"/>
          </a:p>
        </p:txBody>
      </p:sp>
      <p:grpSp>
        <p:nvGrpSpPr>
          <p:cNvPr id="3103" name="Group 31"/>
          <p:cNvGrpSpPr>
            <a:grpSpLocks/>
          </p:cNvGrpSpPr>
          <p:nvPr/>
        </p:nvGrpSpPr>
        <p:grpSpPr bwMode="auto">
          <a:xfrm rot="421294">
            <a:off x="1295405" y="692151"/>
            <a:ext cx="2495551" cy="1944688"/>
            <a:chOff x="521" y="482"/>
            <a:chExt cx="1134" cy="1142"/>
          </a:xfrm>
        </p:grpSpPr>
        <p:sp>
          <p:nvSpPr>
            <p:cNvPr id="3104" name="Oval 32"/>
            <p:cNvSpPr>
              <a:spLocks noChangeArrowheads="1"/>
            </p:cNvSpPr>
            <p:nvPr userDrawn="1"/>
          </p:nvSpPr>
          <p:spPr bwMode="gray">
            <a:xfrm rot="-128649">
              <a:off x="851" y="811"/>
              <a:ext cx="479" cy="49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nvGrpSpPr>
            <p:cNvPr id="3105" name="Group 33"/>
            <p:cNvGrpSpPr>
              <a:grpSpLocks/>
            </p:cNvGrpSpPr>
            <p:nvPr userDrawn="1"/>
          </p:nvGrpSpPr>
          <p:grpSpPr bwMode="auto">
            <a:xfrm rot="56277">
              <a:off x="1311" y="1224"/>
              <a:ext cx="266" cy="218"/>
              <a:chOff x="3452" y="878"/>
              <a:chExt cx="402" cy="342"/>
            </a:xfrm>
          </p:grpSpPr>
          <p:sp>
            <p:nvSpPr>
              <p:cNvPr id="3106" name="Oval 3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07" name="Oval 3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08" name="Oval 3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3109" name="Group 37"/>
            <p:cNvGrpSpPr>
              <a:grpSpLocks/>
            </p:cNvGrpSpPr>
            <p:nvPr userDrawn="1"/>
          </p:nvGrpSpPr>
          <p:grpSpPr bwMode="auto">
            <a:xfrm rot="-23983151">
              <a:off x="1390" y="942"/>
              <a:ext cx="265" cy="219"/>
              <a:chOff x="3452" y="878"/>
              <a:chExt cx="402" cy="342"/>
            </a:xfrm>
          </p:grpSpPr>
          <p:sp>
            <p:nvSpPr>
              <p:cNvPr id="3110" name="Oval 3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11" name="Oval 3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12" name="Oval 4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3113" name="Group 41"/>
            <p:cNvGrpSpPr>
              <a:grpSpLocks/>
            </p:cNvGrpSpPr>
            <p:nvPr userDrawn="1"/>
          </p:nvGrpSpPr>
          <p:grpSpPr bwMode="auto">
            <a:xfrm rot="-4925197">
              <a:off x="1293" y="630"/>
              <a:ext cx="257" cy="226"/>
              <a:chOff x="3452" y="878"/>
              <a:chExt cx="402" cy="342"/>
            </a:xfrm>
          </p:grpSpPr>
          <p:sp>
            <p:nvSpPr>
              <p:cNvPr id="3114" name="Oval 4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15" name="Oval 4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16" name="Oval 4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3117" name="Group 45"/>
            <p:cNvGrpSpPr>
              <a:grpSpLocks/>
            </p:cNvGrpSpPr>
            <p:nvPr userDrawn="1"/>
          </p:nvGrpSpPr>
          <p:grpSpPr bwMode="auto">
            <a:xfrm rot="3149186">
              <a:off x="985" y="1383"/>
              <a:ext cx="257" cy="226"/>
              <a:chOff x="3452" y="878"/>
              <a:chExt cx="402" cy="342"/>
            </a:xfrm>
          </p:grpSpPr>
          <p:sp>
            <p:nvSpPr>
              <p:cNvPr id="3118" name="Oval 46"/>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19" name="Oval 47"/>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20" name="Oval 48"/>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3121" name="Group 49"/>
            <p:cNvGrpSpPr>
              <a:grpSpLocks/>
            </p:cNvGrpSpPr>
            <p:nvPr userDrawn="1"/>
          </p:nvGrpSpPr>
          <p:grpSpPr bwMode="auto">
            <a:xfrm rot="-29276986">
              <a:off x="966" y="498"/>
              <a:ext cx="257" cy="226"/>
              <a:chOff x="3452" y="878"/>
              <a:chExt cx="402" cy="342"/>
            </a:xfrm>
          </p:grpSpPr>
          <p:sp>
            <p:nvSpPr>
              <p:cNvPr id="3122" name="Oval 50"/>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23" name="Oval 51"/>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24" name="Oval 52"/>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3125" name="Group 53"/>
            <p:cNvGrpSpPr>
              <a:grpSpLocks/>
            </p:cNvGrpSpPr>
            <p:nvPr userDrawn="1"/>
          </p:nvGrpSpPr>
          <p:grpSpPr bwMode="auto">
            <a:xfrm rot="-10348150">
              <a:off x="628" y="649"/>
              <a:ext cx="266" cy="219"/>
              <a:chOff x="3452" y="878"/>
              <a:chExt cx="402" cy="342"/>
            </a:xfrm>
          </p:grpSpPr>
          <p:sp>
            <p:nvSpPr>
              <p:cNvPr id="3126" name="Oval 5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27" name="Oval 5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28" name="Oval 5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3129" name="Group 57"/>
            <p:cNvGrpSpPr>
              <a:grpSpLocks/>
            </p:cNvGrpSpPr>
            <p:nvPr userDrawn="1"/>
          </p:nvGrpSpPr>
          <p:grpSpPr bwMode="auto">
            <a:xfrm rot="-34593241">
              <a:off x="521" y="973"/>
              <a:ext cx="265" cy="218"/>
              <a:chOff x="3452" y="878"/>
              <a:chExt cx="402" cy="342"/>
            </a:xfrm>
          </p:grpSpPr>
          <p:sp>
            <p:nvSpPr>
              <p:cNvPr id="3130" name="Oval 5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31" name="Oval 5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32" name="Oval 6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3133" name="Group 61"/>
            <p:cNvGrpSpPr>
              <a:grpSpLocks/>
            </p:cNvGrpSpPr>
            <p:nvPr userDrawn="1"/>
          </p:nvGrpSpPr>
          <p:grpSpPr bwMode="auto">
            <a:xfrm rot="-15320246">
              <a:off x="654" y="1263"/>
              <a:ext cx="257" cy="226"/>
              <a:chOff x="3452" y="878"/>
              <a:chExt cx="402" cy="342"/>
            </a:xfrm>
          </p:grpSpPr>
          <p:sp>
            <p:nvSpPr>
              <p:cNvPr id="3134" name="Oval 6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35" name="Oval 6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36" name="Oval 6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sp>
        <p:nvSpPr>
          <p:cNvPr id="3137" name="Rectangle 65"/>
          <p:cNvSpPr>
            <a:spLocks noChangeArrowheads="1"/>
          </p:cNvSpPr>
          <p:nvPr/>
        </p:nvSpPr>
        <p:spPr bwMode="gray">
          <a:xfrm>
            <a:off x="609600" y="0"/>
            <a:ext cx="10160000" cy="304800"/>
          </a:xfrm>
          <a:prstGeom prst="rect">
            <a:avLst/>
          </a:prstGeom>
          <a:gradFill rotWithShape="1">
            <a:gsLst>
              <a:gs pos="0">
                <a:schemeClr val="folHlink"/>
              </a:gs>
              <a:gs pos="100000">
                <a:schemeClr val="folHlink">
                  <a:gamma/>
                  <a:tint val="24314"/>
                  <a:invGamma/>
                </a:schemeClr>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38" name="Rectangle 66"/>
          <p:cNvSpPr>
            <a:spLocks noChangeArrowheads="1"/>
          </p:cNvSpPr>
          <p:nvPr/>
        </p:nvSpPr>
        <p:spPr bwMode="gray">
          <a:xfrm>
            <a:off x="8885768" y="-7938"/>
            <a:ext cx="2798233" cy="3127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0" name="Rectangle 68"/>
          <p:cNvSpPr>
            <a:spLocks noChangeArrowheads="1"/>
          </p:cNvSpPr>
          <p:nvPr/>
        </p:nvSpPr>
        <p:spPr bwMode="gray">
          <a:xfrm rot="10800000">
            <a:off x="3399367" y="6553200"/>
            <a:ext cx="8307919" cy="317500"/>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1" name="Rectangle 69"/>
          <p:cNvSpPr>
            <a:spLocks noChangeArrowheads="1"/>
          </p:cNvSpPr>
          <p:nvPr/>
        </p:nvSpPr>
        <p:spPr bwMode="gray">
          <a:xfrm>
            <a:off x="11684000" y="-7938"/>
            <a:ext cx="508000" cy="314326"/>
          </a:xfrm>
          <a:prstGeom prst="rect">
            <a:avLst/>
          </a:prstGeom>
          <a:gradFill rotWithShape="1">
            <a:gsLst>
              <a:gs pos="0">
                <a:schemeClr val="accent1"/>
              </a:gs>
              <a:gs pos="100000">
                <a:schemeClr val="accent1">
                  <a:gamma/>
                  <a:tint val="24314"/>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2" name="Rectangle 70"/>
          <p:cNvSpPr>
            <a:spLocks noChangeArrowheads="1"/>
          </p:cNvSpPr>
          <p:nvPr/>
        </p:nvSpPr>
        <p:spPr bwMode="gray">
          <a:xfrm>
            <a:off x="609602" y="6554790"/>
            <a:ext cx="2798233" cy="317500"/>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3" name="Rectangle 71"/>
          <p:cNvSpPr>
            <a:spLocks noChangeArrowheads="1"/>
          </p:cNvSpPr>
          <p:nvPr/>
        </p:nvSpPr>
        <p:spPr bwMode="gray">
          <a:xfrm>
            <a:off x="0" y="6553201"/>
            <a:ext cx="609600" cy="319088"/>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4" name="Rectangle 72"/>
          <p:cNvSpPr>
            <a:spLocks noChangeArrowheads="1"/>
          </p:cNvSpPr>
          <p:nvPr/>
        </p:nvSpPr>
        <p:spPr bwMode="gray">
          <a:xfrm>
            <a:off x="0" y="0"/>
            <a:ext cx="609600" cy="304800"/>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5" name="Rectangle 73"/>
          <p:cNvSpPr>
            <a:spLocks noChangeArrowheads="1"/>
          </p:cNvSpPr>
          <p:nvPr/>
        </p:nvSpPr>
        <p:spPr bwMode="gray">
          <a:xfrm rot="5400000">
            <a:off x="-2138892" y="2433109"/>
            <a:ext cx="4876800" cy="620185"/>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6" name="Rectangle 74"/>
          <p:cNvSpPr>
            <a:spLocks noChangeArrowheads="1"/>
          </p:cNvSpPr>
          <p:nvPr/>
        </p:nvSpPr>
        <p:spPr bwMode="gray">
          <a:xfrm rot="5400000">
            <a:off x="-500592" y="5443009"/>
            <a:ext cx="1600200" cy="620185"/>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7" name="Rectangle 75"/>
          <p:cNvSpPr>
            <a:spLocks noChangeArrowheads="1"/>
          </p:cNvSpPr>
          <p:nvPr/>
        </p:nvSpPr>
        <p:spPr bwMode="ltGray">
          <a:xfrm>
            <a:off x="11692466" y="6538916"/>
            <a:ext cx="499535" cy="327025"/>
          </a:xfrm>
          <a:prstGeom prst="rect">
            <a:avLst/>
          </a:prstGeom>
          <a:gradFill rotWithShape="1">
            <a:gsLst>
              <a:gs pos="0">
                <a:schemeClr val="bg1"/>
              </a:gs>
              <a:gs pos="100000">
                <a:schemeClr val="bg1">
                  <a:gamma/>
                  <a:shade val="78824"/>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8" name="Rectangle 76"/>
          <p:cNvSpPr>
            <a:spLocks noChangeArrowheads="1"/>
          </p:cNvSpPr>
          <p:nvPr/>
        </p:nvSpPr>
        <p:spPr bwMode="gray">
          <a:xfrm rot="5400000">
            <a:off x="9542465" y="3903663"/>
            <a:ext cx="4791075" cy="508000"/>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49" name="Rectangle 77"/>
          <p:cNvSpPr>
            <a:spLocks noChangeArrowheads="1"/>
          </p:cNvSpPr>
          <p:nvPr/>
        </p:nvSpPr>
        <p:spPr bwMode="gray">
          <a:xfrm>
            <a:off x="11684000" y="1752600"/>
            <a:ext cx="508000" cy="152400"/>
          </a:xfrm>
          <a:prstGeom prst="rect">
            <a:avLst/>
          </a:prstGeom>
          <a:gradFill rotWithShape="1">
            <a:gsLst>
              <a:gs pos="0">
                <a:schemeClr val="folHlink"/>
              </a:gs>
              <a:gs pos="100000">
                <a:schemeClr val="folHlink">
                  <a:gamma/>
                  <a:tint val="72549"/>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3152" name="Line 80"/>
          <p:cNvSpPr>
            <a:spLocks noChangeShapeType="1"/>
          </p:cNvSpPr>
          <p:nvPr/>
        </p:nvSpPr>
        <p:spPr bwMode="auto">
          <a:xfrm>
            <a:off x="0" y="304800"/>
            <a:ext cx="12192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3153" name="Line 81"/>
          <p:cNvSpPr>
            <a:spLocks noChangeShapeType="1"/>
          </p:cNvSpPr>
          <p:nvPr/>
        </p:nvSpPr>
        <p:spPr bwMode="auto">
          <a:xfrm>
            <a:off x="0" y="6553200"/>
            <a:ext cx="12192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3154" name="Line 82"/>
          <p:cNvSpPr>
            <a:spLocks noChangeShapeType="1"/>
          </p:cNvSpPr>
          <p:nvPr/>
        </p:nvSpPr>
        <p:spPr bwMode="auto">
          <a:xfrm>
            <a:off x="609600" y="0"/>
            <a:ext cx="0" cy="6858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3155" name="Line 83"/>
          <p:cNvSpPr>
            <a:spLocks noChangeShapeType="1"/>
          </p:cNvSpPr>
          <p:nvPr/>
        </p:nvSpPr>
        <p:spPr bwMode="auto">
          <a:xfrm>
            <a:off x="11684000" y="0"/>
            <a:ext cx="0" cy="6858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3156" name="Line 84"/>
          <p:cNvSpPr>
            <a:spLocks noChangeShapeType="1"/>
          </p:cNvSpPr>
          <p:nvPr/>
        </p:nvSpPr>
        <p:spPr bwMode="auto">
          <a:xfrm flipH="1">
            <a:off x="0" y="4953000"/>
            <a:ext cx="609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3157" name="Line 85"/>
          <p:cNvSpPr>
            <a:spLocks noChangeShapeType="1"/>
          </p:cNvSpPr>
          <p:nvPr/>
        </p:nvSpPr>
        <p:spPr bwMode="auto">
          <a:xfrm>
            <a:off x="11684000" y="1752600"/>
            <a:ext cx="508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3158" name="Line 86"/>
          <p:cNvSpPr>
            <a:spLocks noChangeShapeType="1"/>
          </p:cNvSpPr>
          <p:nvPr/>
        </p:nvSpPr>
        <p:spPr bwMode="auto">
          <a:xfrm>
            <a:off x="11684000" y="1905000"/>
            <a:ext cx="508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3159" name="Line 87"/>
          <p:cNvSpPr>
            <a:spLocks noChangeShapeType="1"/>
          </p:cNvSpPr>
          <p:nvPr/>
        </p:nvSpPr>
        <p:spPr bwMode="auto">
          <a:xfrm>
            <a:off x="3390900" y="6553200"/>
            <a:ext cx="0" cy="3048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3160" name="Line 88"/>
          <p:cNvSpPr>
            <a:spLocks noChangeShapeType="1"/>
          </p:cNvSpPr>
          <p:nvPr/>
        </p:nvSpPr>
        <p:spPr bwMode="auto">
          <a:xfrm flipV="1">
            <a:off x="8896351" y="0"/>
            <a:ext cx="0" cy="3048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Tree>
    <p:extLst>
      <p:ext uri="{BB962C8B-B14F-4D97-AF65-F5344CB8AC3E}">
        <p14:creationId xmlns:p14="http://schemas.microsoft.com/office/powerpoint/2010/main" val="2540041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Slide Number Placeholder 4"/>
          <p:cNvSpPr>
            <a:spLocks noGrp="1"/>
          </p:cNvSpPr>
          <p:nvPr>
            <p:ph type="sldNum" sz="quarter" idx="11"/>
          </p:nvPr>
        </p:nvSpPr>
        <p:spPr/>
        <p:txBody>
          <a:bodyPr/>
          <a:lstStyle>
            <a:lvl1pPr>
              <a:defRPr/>
            </a:lvl1pPr>
          </a:lstStyle>
          <a:p>
            <a:fld id="{ABE8208D-E8C0-4F56-9A91-5673EBA604B0}" type="slidenum">
              <a:rPr lang="en-US">
                <a:solidFill>
                  <a:srgbClr val="113F71"/>
                </a:solidFill>
              </a:rPr>
              <a:pPr/>
              <a:t>‹#›</a:t>
            </a:fld>
            <a:endParaRPr lang="en-US">
              <a:solidFill>
                <a:srgbClr val="113F71"/>
              </a:solidFill>
            </a:endParaRPr>
          </a:p>
        </p:txBody>
      </p:sp>
      <p:sp>
        <p:nvSpPr>
          <p:cNvPr id="6" name="Date Placeholder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15583188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Slide Number Placeholder 4"/>
          <p:cNvSpPr>
            <a:spLocks noGrp="1"/>
          </p:cNvSpPr>
          <p:nvPr>
            <p:ph type="sldNum" sz="quarter" idx="11"/>
          </p:nvPr>
        </p:nvSpPr>
        <p:spPr/>
        <p:txBody>
          <a:bodyPr/>
          <a:lstStyle>
            <a:lvl1pPr>
              <a:defRPr/>
            </a:lvl1pPr>
          </a:lstStyle>
          <a:p>
            <a:fld id="{B14F7D8F-D8C7-41B8-ABB1-E6F7171A528B}" type="slidenum">
              <a:rPr lang="en-US">
                <a:solidFill>
                  <a:srgbClr val="113F71"/>
                </a:solidFill>
              </a:rPr>
              <a:pPr/>
              <a:t>‹#›</a:t>
            </a:fld>
            <a:endParaRPr lang="en-US">
              <a:solidFill>
                <a:srgbClr val="113F71"/>
              </a:solidFill>
            </a:endParaRPr>
          </a:p>
        </p:txBody>
      </p:sp>
      <p:sp>
        <p:nvSpPr>
          <p:cNvPr id="6" name="Date Placeholder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29958980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228726"/>
            <a:ext cx="5247217"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3220" y="1228726"/>
            <a:ext cx="5247216"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Slide Number Placeholder 5"/>
          <p:cNvSpPr>
            <a:spLocks noGrp="1"/>
          </p:cNvSpPr>
          <p:nvPr>
            <p:ph type="sldNum" sz="quarter" idx="11"/>
          </p:nvPr>
        </p:nvSpPr>
        <p:spPr/>
        <p:txBody>
          <a:bodyPr/>
          <a:lstStyle>
            <a:lvl1pPr>
              <a:defRPr/>
            </a:lvl1pPr>
          </a:lstStyle>
          <a:p>
            <a:fld id="{8D4D1EB9-02F5-4731-A940-011160BEDF08}" type="slidenum">
              <a:rPr lang="en-US">
                <a:solidFill>
                  <a:srgbClr val="113F71"/>
                </a:solidFill>
              </a:rPr>
              <a:pPr/>
              <a:t>‹#›</a:t>
            </a:fld>
            <a:endParaRPr lang="en-US">
              <a:solidFill>
                <a:srgbClr val="113F71"/>
              </a:solidFill>
            </a:endParaRPr>
          </a:p>
        </p:txBody>
      </p:sp>
      <p:sp>
        <p:nvSpPr>
          <p:cNvPr id="7" name="Date Placeholder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1364455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113F71"/>
                </a:solidFill>
              </a:rPr>
              <a:t>Company  Logo</a:t>
            </a:r>
          </a:p>
        </p:txBody>
      </p:sp>
      <p:sp>
        <p:nvSpPr>
          <p:cNvPr id="8" name="Slide Number Placeholder 7"/>
          <p:cNvSpPr>
            <a:spLocks noGrp="1"/>
          </p:cNvSpPr>
          <p:nvPr>
            <p:ph type="sldNum" sz="quarter" idx="11"/>
          </p:nvPr>
        </p:nvSpPr>
        <p:spPr/>
        <p:txBody>
          <a:bodyPr/>
          <a:lstStyle>
            <a:lvl1pPr>
              <a:defRPr/>
            </a:lvl1pPr>
          </a:lstStyle>
          <a:p>
            <a:fld id="{214AD24F-A680-4580-AFB1-05A3FA231CA8}" type="slidenum">
              <a:rPr lang="en-US">
                <a:solidFill>
                  <a:srgbClr val="113F71"/>
                </a:solidFill>
              </a:rPr>
              <a:pPr/>
              <a:t>‹#›</a:t>
            </a:fld>
            <a:endParaRPr lang="en-US">
              <a:solidFill>
                <a:srgbClr val="113F71"/>
              </a:solidFill>
            </a:endParaRPr>
          </a:p>
        </p:txBody>
      </p:sp>
      <p:sp>
        <p:nvSpPr>
          <p:cNvPr id="9" name="Date Placeholder 8"/>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8864430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113F71"/>
                </a:solidFill>
              </a:rPr>
              <a:t>Company  Logo</a:t>
            </a:r>
          </a:p>
        </p:txBody>
      </p:sp>
      <p:sp>
        <p:nvSpPr>
          <p:cNvPr id="4" name="Slide Number Placeholder 3"/>
          <p:cNvSpPr>
            <a:spLocks noGrp="1"/>
          </p:cNvSpPr>
          <p:nvPr>
            <p:ph type="sldNum" sz="quarter" idx="11"/>
          </p:nvPr>
        </p:nvSpPr>
        <p:spPr/>
        <p:txBody>
          <a:bodyPr/>
          <a:lstStyle>
            <a:lvl1pPr>
              <a:defRPr/>
            </a:lvl1pPr>
          </a:lstStyle>
          <a:p>
            <a:fld id="{21718533-0168-4B6F-97E6-F326F0AF66AC}" type="slidenum">
              <a:rPr lang="en-US">
                <a:solidFill>
                  <a:srgbClr val="113F71"/>
                </a:solidFill>
              </a:rPr>
              <a:pPr/>
              <a:t>‹#›</a:t>
            </a:fld>
            <a:endParaRPr lang="en-US">
              <a:solidFill>
                <a:srgbClr val="113F71"/>
              </a:solidFill>
            </a:endParaRPr>
          </a:p>
        </p:txBody>
      </p:sp>
      <p:sp>
        <p:nvSpPr>
          <p:cNvPr id="5" name="Date Placeholder 4"/>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783583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113F71"/>
                </a:solidFill>
              </a:rPr>
              <a:t>Company  Logo</a:t>
            </a:r>
          </a:p>
        </p:txBody>
      </p:sp>
      <p:sp>
        <p:nvSpPr>
          <p:cNvPr id="3" name="Slide Number Placeholder 2"/>
          <p:cNvSpPr>
            <a:spLocks noGrp="1"/>
          </p:cNvSpPr>
          <p:nvPr>
            <p:ph type="sldNum" sz="quarter" idx="11"/>
          </p:nvPr>
        </p:nvSpPr>
        <p:spPr/>
        <p:txBody>
          <a:bodyPr/>
          <a:lstStyle>
            <a:lvl1pPr>
              <a:defRPr/>
            </a:lvl1pPr>
          </a:lstStyle>
          <a:p>
            <a:fld id="{20AE8706-9A31-4E05-8986-92AEAC97E63C}" type="slidenum">
              <a:rPr lang="en-US">
                <a:solidFill>
                  <a:srgbClr val="113F71"/>
                </a:solidFill>
              </a:rPr>
              <a:pPr/>
              <a:t>‹#›</a:t>
            </a:fld>
            <a:endParaRPr lang="en-US">
              <a:solidFill>
                <a:srgbClr val="113F71"/>
              </a:solidFill>
            </a:endParaRPr>
          </a:p>
        </p:txBody>
      </p:sp>
      <p:sp>
        <p:nvSpPr>
          <p:cNvPr id="4" name="Date Placeholder 3"/>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326405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Slide Number Placeholder 5"/>
          <p:cNvSpPr>
            <a:spLocks noGrp="1"/>
          </p:cNvSpPr>
          <p:nvPr>
            <p:ph type="sldNum" sz="quarter" idx="11"/>
          </p:nvPr>
        </p:nvSpPr>
        <p:spPr/>
        <p:txBody>
          <a:bodyPr/>
          <a:lstStyle>
            <a:lvl1pPr>
              <a:defRPr/>
            </a:lvl1pPr>
          </a:lstStyle>
          <a:p>
            <a:fld id="{3C10FAF8-D5CC-4AD0-9EA0-422B6C8CE408}" type="slidenum">
              <a:rPr lang="en-US">
                <a:solidFill>
                  <a:srgbClr val="113F71"/>
                </a:solidFill>
              </a:rPr>
              <a:pPr/>
              <a:t>‹#›</a:t>
            </a:fld>
            <a:endParaRPr lang="en-US">
              <a:solidFill>
                <a:srgbClr val="113F71"/>
              </a:solidFill>
            </a:endParaRPr>
          </a:p>
        </p:txBody>
      </p:sp>
      <p:sp>
        <p:nvSpPr>
          <p:cNvPr id="7" name="Date Placeholder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2501256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Slide Number Placeholder 5"/>
          <p:cNvSpPr>
            <a:spLocks noGrp="1"/>
          </p:cNvSpPr>
          <p:nvPr>
            <p:ph type="sldNum" sz="quarter" idx="11"/>
          </p:nvPr>
        </p:nvSpPr>
        <p:spPr/>
        <p:txBody>
          <a:bodyPr/>
          <a:lstStyle>
            <a:lvl1pPr>
              <a:defRPr/>
            </a:lvl1pPr>
          </a:lstStyle>
          <a:p>
            <a:fld id="{C8CD7743-FAB4-437C-B6E4-F140847B2870}" type="slidenum">
              <a:rPr lang="en-US">
                <a:solidFill>
                  <a:srgbClr val="113F71"/>
                </a:solidFill>
              </a:rPr>
              <a:pPr/>
              <a:t>‹#›</a:t>
            </a:fld>
            <a:endParaRPr lang="en-US">
              <a:solidFill>
                <a:srgbClr val="113F71"/>
              </a:solidFill>
            </a:endParaRPr>
          </a:p>
        </p:txBody>
      </p:sp>
      <p:sp>
        <p:nvSpPr>
          <p:cNvPr id="7" name="Date Placeholder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416473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AA7E00F-45E7-4C92-817E-81C4A28DCBFB}" type="datetimeFigureOut">
              <a:rPr lang="id-ID" smtClean="0"/>
              <a:t>04/10/2018</a:t>
            </a:fld>
            <a:endParaRPr lang="id-ID"/>
          </a:p>
        </p:txBody>
      </p:sp>
      <p:sp>
        <p:nvSpPr>
          <p:cNvPr id="5" name="Footer Placeholder 4"/>
          <p:cNvSpPr>
            <a:spLocks noGrp="1"/>
          </p:cNvSpPr>
          <p:nvPr>
            <p:ph type="ftr" sz="quarter" idx="11"/>
          </p:nvPr>
        </p:nvSpPr>
        <p:spPr>
          <a:xfrm>
            <a:off x="685800" y="381001"/>
            <a:ext cx="6991492" cy="364065"/>
          </a:xfrm>
        </p:spPr>
        <p:txBody>
          <a:bodyPr/>
          <a:lstStyle/>
          <a:p>
            <a:endParaRPr lang="id-ID"/>
          </a:p>
        </p:txBody>
      </p:sp>
      <p:sp>
        <p:nvSpPr>
          <p:cNvPr id="6" name="Slide Number Placeholder 5"/>
          <p:cNvSpPr>
            <a:spLocks noGrp="1"/>
          </p:cNvSpPr>
          <p:nvPr>
            <p:ph type="sldNum" sz="quarter" idx="12"/>
          </p:nvPr>
        </p:nvSpPr>
        <p:spPr>
          <a:xfrm>
            <a:off x="10862452" y="381000"/>
            <a:ext cx="643748" cy="365125"/>
          </a:xfrm>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1223344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Slide Number Placeholder 4"/>
          <p:cNvSpPr>
            <a:spLocks noGrp="1"/>
          </p:cNvSpPr>
          <p:nvPr>
            <p:ph type="sldNum" sz="quarter" idx="11"/>
          </p:nvPr>
        </p:nvSpPr>
        <p:spPr/>
        <p:txBody>
          <a:bodyPr/>
          <a:lstStyle>
            <a:lvl1pPr>
              <a:defRPr/>
            </a:lvl1pPr>
          </a:lstStyle>
          <a:p>
            <a:fld id="{254B6C0D-E2A3-48E1-AC12-93E8CD183506}" type="slidenum">
              <a:rPr lang="en-US">
                <a:solidFill>
                  <a:srgbClr val="113F71"/>
                </a:solidFill>
              </a:rPr>
              <a:pPr/>
              <a:t>‹#›</a:t>
            </a:fld>
            <a:endParaRPr lang="en-US">
              <a:solidFill>
                <a:srgbClr val="113F71"/>
              </a:solidFill>
            </a:endParaRPr>
          </a:p>
        </p:txBody>
      </p:sp>
      <p:sp>
        <p:nvSpPr>
          <p:cNvPr id="6" name="Date Placeholder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257746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7" y="122241"/>
            <a:ext cx="2673349" cy="6027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122241"/>
            <a:ext cx="7821084" cy="602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Slide Number Placeholder 4"/>
          <p:cNvSpPr>
            <a:spLocks noGrp="1"/>
          </p:cNvSpPr>
          <p:nvPr>
            <p:ph type="sldNum" sz="quarter" idx="11"/>
          </p:nvPr>
        </p:nvSpPr>
        <p:spPr/>
        <p:txBody>
          <a:bodyPr/>
          <a:lstStyle>
            <a:lvl1pPr>
              <a:defRPr/>
            </a:lvl1pPr>
          </a:lstStyle>
          <a:p>
            <a:fld id="{AE900E19-1B25-4796-A32D-3BF1B70AF3F8}" type="slidenum">
              <a:rPr lang="en-US">
                <a:solidFill>
                  <a:srgbClr val="113F71"/>
                </a:solidFill>
              </a:rPr>
              <a:pPr/>
              <a:t>‹#›</a:t>
            </a:fld>
            <a:endParaRPr lang="en-US">
              <a:solidFill>
                <a:srgbClr val="113F71"/>
              </a:solidFill>
            </a:endParaRPr>
          </a:p>
        </p:txBody>
      </p:sp>
      <p:sp>
        <p:nvSpPr>
          <p:cNvPr id="6" name="Date Placeholder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1838761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122238"/>
            <a:ext cx="89408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12804" y="1228726"/>
            <a:ext cx="10697633" cy="492125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7721600" y="6248403"/>
            <a:ext cx="3860800" cy="334963"/>
          </a:xfrm>
        </p:spPr>
        <p:txBody>
          <a:bodyPr/>
          <a:lstStyle>
            <a:lvl1pPr>
              <a:defRPr/>
            </a:lvl1pPr>
          </a:lstStyle>
          <a:p>
            <a:r>
              <a:rPr lang="en-US">
                <a:solidFill>
                  <a:srgbClr val="113F71"/>
                </a:solidFill>
              </a:rPr>
              <a:t>Company  Logo</a:t>
            </a:r>
          </a:p>
        </p:txBody>
      </p:sp>
      <p:sp>
        <p:nvSpPr>
          <p:cNvPr id="5" name="Slide Number Placeholder 4"/>
          <p:cNvSpPr>
            <a:spLocks noGrp="1"/>
          </p:cNvSpPr>
          <p:nvPr>
            <p:ph type="sldNum" sz="quarter" idx="11"/>
          </p:nvPr>
        </p:nvSpPr>
        <p:spPr>
          <a:xfrm>
            <a:off x="4572000" y="6338891"/>
            <a:ext cx="2844800" cy="244475"/>
          </a:xfrm>
        </p:spPr>
        <p:txBody>
          <a:bodyPr/>
          <a:lstStyle>
            <a:lvl1pPr>
              <a:defRPr/>
            </a:lvl1pPr>
          </a:lstStyle>
          <a:p>
            <a:fld id="{69747203-7854-4946-869F-8C1EB36B5521}" type="slidenum">
              <a:rPr lang="en-US">
                <a:solidFill>
                  <a:srgbClr val="113F71"/>
                </a:solidFill>
              </a:rPr>
              <a:pPr/>
              <a:t>‹#›</a:t>
            </a:fld>
            <a:endParaRPr lang="en-US">
              <a:solidFill>
                <a:srgbClr val="113F71"/>
              </a:solidFill>
            </a:endParaRPr>
          </a:p>
        </p:txBody>
      </p:sp>
      <p:sp>
        <p:nvSpPr>
          <p:cNvPr id="6" name="Date Placeholder 5"/>
          <p:cNvSpPr>
            <a:spLocks noGrp="1"/>
          </p:cNvSpPr>
          <p:nvPr>
            <p:ph type="dt" sz="half" idx="12"/>
          </p:nvPr>
        </p:nvSpPr>
        <p:spPr>
          <a:xfrm>
            <a:off x="609600" y="6324603"/>
            <a:ext cx="2844800" cy="244475"/>
          </a:xfrm>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2428833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11201" y="49213"/>
            <a:ext cx="10775951" cy="814387"/>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94268" y="1065213"/>
            <a:ext cx="5298017" cy="500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6195484" y="1065213"/>
            <a:ext cx="5300133" cy="5005387"/>
          </a:xfrm>
        </p:spPr>
        <p:txBody>
          <a:bodyPr/>
          <a:lstStyle/>
          <a:p>
            <a:pPr lvl="0"/>
            <a:endParaRPr lang="id-ID" noProof="0" smtClean="0"/>
          </a:p>
        </p:txBody>
      </p:sp>
    </p:spTree>
    <p:extLst>
      <p:ext uri="{BB962C8B-B14F-4D97-AF65-F5344CB8AC3E}">
        <p14:creationId xmlns:p14="http://schemas.microsoft.com/office/powerpoint/2010/main" val="1724842177"/>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4"/>
          <p:cNvSpPr>
            <a:spLocks noGrp="1" noChangeArrowheads="1"/>
          </p:cNvSpPr>
          <p:nvPr>
            <p:ph type="dt" sz="half" idx="10"/>
          </p:nvPr>
        </p:nvSpPr>
        <p:spPr>
          <a:ln/>
        </p:spPr>
        <p:txBody>
          <a:bodyPr/>
          <a:lstStyle>
            <a:lvl1pPr>
              <a:defRPr/>
            </a:lvl1pPr>
          </a:lstStyle>
          <a:p>
            <a:pPr>
              <a:defRPr/>
            </a:pPr>
            <a:fld id="{CE5F1FD8-744A-4F9B-8916-FFBE237154F4}" type="datetime1">
              <a:rPr lang="id-ID" smtClean="0">
                <a:solidFill>
                  <a:srgbClr val="113F71"/>
                </a:solidFill>
              </a:rPr>
              <a:pPr>
                <a:defRPr/>
              </a:pPr>
              <a:t>04/10/2018</a:t>
            </a:fld>
            <a:endParaRPr lang="id-ID">
              <a:solidFill>
                <a:srgbClr val="113F71"/>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solidFill>
                  <a:srgbClr val="113F71"/>
                </a:solidFill>
              </a:rPr>
              <a:t>Workshop PKM</a:t>
            </a:r>
            <a:endParaRPr lang="id-ID">
              <a:solidFill>
                <a:srgbClr val="113F71"/>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01614FD-B2BD-4229-B81E-1620D03B55CB}" type="slidenum">
              <a:rPr lang="id-ID">
                <a:solidFill>
                  <a:srgbClr val="113F71"/>
                </a:solidFill>
              </a:rPr>
              <a:pPr>
                <a:defRPr/>
              </a:pPr>
              <a:t>‹#›</a:t>
            </a:fld>
            <a:endParaRPr lang="id-ID">
              <a:solidFill>
                <a:srgbClr val="113F71"/>
              </a:solidFill>
            </a:endParaRPr>
          </a:p>
        </p:txBody>
      </p:sp>
    </p:spTree>
    <p:extLst>
      <p:ext uri="{BB962C8B-B14F-4D97-AF65-F5344CB8AC3E}">
        <p14:creationId xmlns:p14="http://schemas.microsoft.com/office/powerpoint/2010/main" val="131764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A7E00F-45E7-4C92-817E-81C4A28DCBFB}" type="datetimeFigureOut">
              <a:rPr lang="id-ID" smtClean="0"/>
              <a:t>04/10/2018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88737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A7E00F-45E7-4C92-817E-81C4A28DCBFB}" type="datetimeFigureOut">
              <a:rPr lang="id-ID" smtClean="0"/>
              <a:t>04/10/2018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112547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A7E00F-45E7-4C92-817E-81C4A28DCBFB}" type="datetimeFigureOut">
              <a:rPr lang="id-ID" smtClean="0"/>
              <a:t>04/10/2018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67106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7E00F-45E7-4C92-817E-81C4A28DCBFB}" type="datetimeFigureOut">
              <a:rPr lang="id-ID" smtClean="0"/>
              <a:t>04/10/2018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02088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7E00F-45E7-4C92-817E-81C4A28DCBFB}" type="datetimeFigureOut">
              <a:rPr lang="id-ID" smtClean="0"/>
              <a:t>04/10/2018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275244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7E00F-45E7-4C92-817E-81C4A28DCBFB}" type="datetimeFigureOut">
              <a:rPr lang="id-ID" smtClean="0"/>
              <a:t>04/10/2018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D630772-D1E3-4500-B16F-5D3A68052877}" type="slidenum">
              <a:rPr lang="id-ID" smtClean="0"/>
              <a:t>‹#›</a:t>
            </a:fld>
            <a:endParaRPr lang="id-ID"/>
          </a:p>
        </p:txBody>
      </p:sp>
    </p:spTree>
    <p:extLst>
      <p:ext uri="{BB962C8B-B14F-4D97-AF65-F5344CB8AC3E}">
        <p14:creationId xmlns:p14="http://schemas.microsoft.com/office/powerpoint/2010/main" val="314450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A7E00F-45E7-4C92-817E-81C4A28DCBFB}" type="datetimeFigureOut">
              <a:rPr lang="id-ID" smtClean="0"/>
              <a:t>04/10/2018</a:t>
            </a:fld>
            <a:endParaRPr lang="id-ID"/>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630772-D1E3-4500-B16F-5D3A68052877}" type="slidenum">
              <a:rPr lang="id-ID" smtClean="0"/>
              <a:t>‹#›</a:t>
            </a:fld>
            <a:endParaRPr lang="id-ID"/>
          </a:p>
        </p:txBody>
      </p:sp>
    </p:spTree>
    <p:extLst>
      <p:ext uri="{BB962C8B-B14F-4D97-AF65-F5344CB8AC3E}">
        <p14:creationId xmlns:p14="http://schemas.microsoft.com/office/powerpoint/2010/main" val="1241043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3" r:id="rId18"/>
    <p:sldLayoutId id="2147483694" r:id="rId19"/>
    <p:sldLayoutId id="2147483695" r:id="rId20"/>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 name="Rectangle 69"/>
          <p:cNvSpPr>
            <a:spLocks noChangeArrowheads="1"/>
          </p:cNvSpPr>
          <p:nvPr/>
        </p:nvSpPr>
        <p:spPr bwMode="gray">
          <a:xfrm>
            <a:off x="609602" y="1"/>
            <a:ext cx="11303001" cy="76835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027" name="Rectangle 3"/>
          <p:cNvSpPr>
            <a:spLocks noGrp="1" noChangeArrowheads="1"/>
          </p:cNvSpPr>
          <p:nvPr>
            <p:ph type="body" idx="1"/>
          </p:nvPr>
        </p:nvSpPr>
        <p:spPr bwMode="gray">
          <a:xfrm>
            <a:off x="812804" y="1228726"/>
            <a:ext cx="10697633" cy="4921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7721600" y="6248403"/>
            <a:ext cx="3860800"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fontAlgn="base">
              <a:spcBef>
                <a:spcPct val="0"/>
              </a:spcBef>
              <a:spcAft>
                <a:spcPct val="0"/>
              </a:spcAft>
            </a:pPr>
            <a:r>
              <a:rPr lang="en-US">
                <a:solidFill>
                  <a:srgbClr val="113F71"/>
                </a:solidFill>
              </a:rPr>
              <a:t>Company  Logo</a:t>
            </a:r>
          </a:p>
        </p:txBody>
      </p:sp>
      <p:sp>
        <p:nvSpPr>
          <p:cNvPr id="1030" name="Rectangle 6"/>
          <p:cNvSpPr>
            <a:spLocks noGrp="1" noChangeArrowheads="1"/>
          </p:cNvSpPr>
          <p:nvPr>
            <p:ph type="sldNum" sz="quarter" idx="4"/>
          </p:nvPr>
        </p:nvSpPr>
        <p:spPr bwMode="gray">
          <a:xfrm>
            <a:off x="4572000" y="633889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4027270-BF06-4DBC-BC91-B1E84410457D}" type="slidenum">
              <a:rPr lang="en-US">
                <a:solidFill>
                  <a:srgbClr val="113F71"/>
                </a:solidFill>
                <a:latin typeface="Arial" charset="0"/>
              </a:rPr>
              <a:pPr fontAlgn="base">
                <a:spcBef>
                  <a:spcPct val="0"/>
                </a:spcBef>
                <a:spcAft>
                  <a:spcPct val="0"/>
                </a:spcAft>
              </a:pPr>
              <a:t>‹#›</a:t>
            </a:fld>
            <a:endParaRPr lang="en-US">
              <a:solidFill>
                <a:srgbClr val="113F71"/>
              </a:solidFill>
              <a:latin typeface="Arial" charset="0"/>
            </a:endParaRPr>
          </a:p>
        </p:txBody>
      </p:sp>
      <p:sp>
        <p:nvSpPr>
          <p:cNvPr id="1052" name="Rectangle 28"/>
          <p:cNvSpPr>
            <a:spLocks noChangeArrowheads="1"/>
          </p:cNvSpPr>
          <p:nvPr/>
        </p:nvSpPr>
        <p:spPr bwMode="gray">
          <a:xfrm>
            <a:off x="0" y="1"/>
            <a:ext cx="609600" cy="768350"/>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pPr>
            <a:endParaRPr lang="en-US" sz="1800">
              <a:solidFill>
                <a:srgbClr val="113F71"/>
              </a:solidFill>
              <a:latin typeface="Arial" charset="0"/>
            </a:endParaRPr>
          </a:p>
        </p:txBody>
      </p:sp>
      <p:sp>
        <p:nvSpPr>
          <p:cNvPr id="1054" name="Rectangle 30"/>
          <p:cNvSpPr>
            <a:spLocks noChangeArrowheads="1"/>
          </p:cNvSpPr>
          <p:nvPr/>
        </p:nvSpPr>
        <p:spPr bwMode="gray">
          <a:xfrm>
            <a:off x="0" y="762000"/>
            <a:ext cx="609600" cy="152400"/>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pPr>
            <a:endParaRPr lang="en-US" sz="1800">
              <a:solidFill>
                <a:srgbClr val="113F71"/>
              </a:solidFill>
              <a:latin typeface="Arial" charset="0"/>
            </a:endParaRPr>
          </a:p>
        </p:txBody>
      </p:sp>
      <p:sp>
        <p:nvSpPr>
          <p:cNvPr id="1056" name="Rectangle 32"/>
          <p:cNvSpPr>
            <a:spLocks noChangeArrowheads="1"/>
          </p:cNvSpPr>
          <p:nvPr/>
        </p:nvSpPr>
        <p:spPr bwMode="gray">
          <a:xfrm>
            <a:off x="0" y="914400"/>
            <a:ext cx="609600" cy="4191000"/>
          </a:xfrm>
          <a:prstGeom prst="rect">
            <a:avLst/>
          </a:prstGeom>
          <a:gradFill rotWithShape="1">
            <a:gsLst>
              <a:gs pos="0">
                <a:schemeClr val="bg2"/>
              </a:gs>
              <a:gs pos="100000">
                <a:schemeClr val="bg2">
                  <a:gamma/>
                  <a:tint val="42353"/>
                  <a:invGamma/>
                </a:schemeClr>
              </a:gs>
            </a:gsLst>
            <a:lin ang="5400000" scaled="1"/>
          </a:gradFill>
          <a:ln w="9525">
            <a:noFill/>
            <a:miter lim="800000"/>
            <a:headEnd/>
            <a:tailEnd/>
          </a:ln>
          <a:effectLst/>
        </p:spPr>
        <p:txBody>
          <a:bodyPr wrap="none" anchor="ctr"/>
          <a:lstStyle/>
          <a:p>
            <a:pPr algn="ctr" fontAlgn="base">
              <a:spcBef>
                <a:spcPct val="0"/>
              </a:spcBef>
              <a:spcAft>
                <a:spcPct val="0"/>
              </a:spcAft>
            </a:pPr>
            <a:endParaRPr lang="en-US" sz="1800">
              <a:solidFill>
                <a:srgbClr val="113F71"/>
              </a:solidFill>
              <a:latin typeface="Arial" charset="0"/>
            </a:endParaRPr>
          </a:p>
        </p:txBody>
      </p:sp>
      <p:sp>
        <p:nvSpPr>
          <p:cNvPr id="1073" name="Rectangle 49"/>
          <p:cNvSpPr>
            <a:spLocks noChangeArrowheads="1"/>
          </p:cNvSpPr>
          <p:nvPr/>
        </p:nvSpPr>
        <p:spPr bwMode="gray">
          <a:xfrm>
            <a:off x="0" y="5105400"/>
            <a:ext cx="609600" cy="1544638"/>
          </a:xfrm>
          <a:prstGeom prst="rect">
            <a:avLst/>
          </a:prstGeom>
          <a:gradFill rotWithShape="1">
            <a:gsLst>
              <a:gs pos="0">
                <a:schemeClr val="accent2">
                  <a:gamma/>
                  <a:tint val="42353"/>
                  <a:invGamma/>
                </a:schemeClr>
              </a:gs>
              <a:gs pos="100000">
                <a:schemeClr val="accent2"/>
              </a:gs>
            </a:gsLst>
            <a:lin ang="5400000" scaled="1"/>
          </a:gradFill>
          <a:ln w="9525">
            <a:noFill/>
            <a:miter lim="800000"/>
            <a:headEnd/>
            <a:tailEnd/>
          </a:ln>
          <a:effectLst/>
        </p:spPr>
        <p:txBody>
          <a:bodyPr wrap="none" anchor="ctr"/>
          <a:lstStyle/>
          <a:p>
            <a:pPr algn="ctr" fontAlgn="base">
              <a:spcBef>
                <a:spcPct val="0"/>
              </a:spcBef>
              <a:spcAft>
                <a:spcPct val="0"/>
              </a:spcAft>
            </a:pPr>
            <a:endParaRPr lang="en-US" sz="1800">
              <a:solidFill>
                <a:srgbClr val="113F71"/>
              </a:solidFill>
              <a:latin typeface="Arial" charset="0"/>
            </a:endParaRPr>
          </a:p>
        </p:txBody>
      </p:sp>
      <p:sp>
        <p:nvSpPr>
          <p:cNvPr id="1079" name="Rectangle 55"/>
          <p:cNvSpPr>
            <a:spLocks noChangeArrowheads="1"/>
          </p:cNvSpPr>
          <p:nvPr/>
        </p:nvSpPr>
        <p:spPr bwMode="gray">
          <a:xfrm>
            <a:off x="0" y="6656388"/>
            <a:ext cx="609600" cy="209550"/>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080" name="Rectangle 56"/>
          <p:cNvSpPr>
            <a:spLocks noChangeArrowheads="1"/>
          </p:cNvSpPr>
          <p:nvPr/>
        </p:nvSpPr>
        <p:spPr bwMode="gray">
          <a:xfrm>
            <a:off x="609601" y="6650038"/>
            <a:ext cx="1739900" cy="21590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084" name="Rectangle 60"/>
          <p:cNvSpPr>
            <a:spLocks noChangeArrowheads="1"/>
          </p:cNvSpPr>
          <p:nvPr/>
        </p:nvSpPr>
        <p:spPr bwMode="gray">
          <a:xfrm>
            <a:off x="2336800" y="6650038"/>
            <a:ext cx="9855200" cy="215900"/>
          </a:xfrm>
          <a:prstGeom prst="rect">
            <a:avLst/>
          </a:prstGeom>
          <a:gradFill rotWithShape="1">
            <a:gsLst>
              <a:gs pos="0">
                <a:schemeClr val="folHlink">
                  <a:gamma/>
                  <a:tint val="54510"/>
                  <a:invGamma/>
                </a:schemeClr>
              </a:gs>
              <a:gs pos="100000">
                <a:schemeClr val="folHlink"/>
              </a:gs>
            </a:gsLst>
            <a:lin ang="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085" name="Rectangle 61"/>
          <p:cNvSpPr>
            <a:spLocks noChangeArrowheads="1"/>
          </p:cNvSpPr>
          <p:nvPr/>
        </p:nvSpPr>
        <p:spPr bwMode="gray">
          <a:xfrm>
            <a:off x="11703051" y="6656388"/>
            <a:ext cx="488949" cy="209550"/>
          </a:xfrm>
          <a:prstGeom prst="rect">
            <a:avLst/>
          </a:prstGeom>
          <a:gradFill rotWithShape="1">
            <a:gsLst>
              <a:gs pos="0">
                <a:schemeClr val="bg1"/>
              </a:gs>
              <a:gs pos="100000">
                <a:schemeClr val="bg1">
                  <a:gamma/>
                  <a:shade val="84706"/>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087" name="Rectangle 63"/>
          <p:cNvSpPr>
            <a:spLocks noChangeArrowheads="1"/>
          </p:cNvSpPr>
          <p:nvPr/>
        </p:nvSpPr>
        <p:spPr bwMode="gray">
          <a:xfrm>
            <a:off x="11692466" y="6019801"/>
            <a:ext cx="499535" cy="642938"/>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089" name="Rectangle 65"/>
          <p:cNvSpPr>
            <a:spLocks noChangeArrowheads="1"/>
          </p:cNvSpPr>
          <p:nvPr/>
        </p:nvSpPr>
        <p:spPr bwMode="gray">
          <a:xfrm>
            <a:off x="11684000" y="914400"/>
            <a:ext cx="508000" cy="5105400"/>
          </a:xfrm>
          <a:prstGeom prst="rect">
            <a:avLst/>
          </a:prstGeom>
          <a:gradFill rotWithShape="1">
            <a:gsLst>
              <a:gs pos="0">
                <a:schemeClr val="hlink"/>
              </a:gs>
              <a:gs pos="100000">
                <a:schemeClr val="hlink">
                  <a:gamma/>
                  <a:tint val="51373"/>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090" name="Rectangle 66"/>
          <p:cNvSpPr>
            <a:spLocks noChangeArrowheads="1"/>
          </p:cNvSpPr>
          <p:nvPr/>
        </p:nvSpPr>
        <p:spPr bwMode="gray">
          <a:xfrm>
            <a:off x="11684000" y="762000"/>
            <a:ext cx="508000" cy="152400"/>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pPr>
            <a:endParaRPr lang="en-US" sz="1800">
              <a:solidFill>
                <a:srgbClr val="113F71"/>
              </a:solidFill>
              <a:latin typeface="Arial" charset="0"/>
            </a:endParaRPr>
          </a:p>
        </p:txBody>
      </p:sp>
      <p:sp>
        <p:nvSpPr>
          <p:cNvPr id="1091" name="Rectangle 67"/>
          <p:cNvSpPr>
            <a:spLocks noChangeArrowheads="1"/>
          </p:cNvSpPr>
          <p:nvPr/>
        </p:nvSpPr>
        <p:spPr bwMode="gray">
          <a:xfrm>
            <a:off x="11694586" y="0"/>
            <a:ext cx="497417" cy="762000"/>
          </a:xfrm>
          <a:prstGeom prst="rect">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092" name="Rectangle 68"/>
          <p:cNvSpPr>
            <a:spLocks noChangeArrowheads="1"/>
          </p:cNvSpPr>
          <p:nvPr/>
        </p:nvSpPr>
        <p:spPr bwMode="gray">
          <a:xfrm>
            <a:off x="609601" y="762000"/>
            <a:ext cx="11087100" cy="152400"/>
          </a:xfrm>
          <a:prstGeom prst="rect">
            <a:avLst/>
          </a:prstGeom>
          <a:gradFill rotWithShape="1">
            <a:gsLst>
              <a:gs pos="0">
                <a:schemeClr val="accent1"/>
              </a:gs>
              <a:gs pos="100000">
                <a:schemeClr val="accent1">
                  <a:gamma/>
                  <a:tint val="33333"/>
                  <a:invGamma/>
                </a:schemeClr>
              </a:gs>
            </a:gsLst>
            <a:lin ang="0" scaled="1"/>
          </a:gradFill>
          <a:ln w="9525">
            <a:noFill/>
            <a:miter lim="800000"/>
            <a:headEnd/>
            <a:tailEnd/>
          </a:ln>
          <a:effectLst/>
        </p:spPr>
        <p:txBody>
          <a:bodyPr wrap="none" anchor="ctr"/>
          <a:lstStyle/>
          <a:p>
            <a:pPr algn="ctr" fontAlgn="base">
              <a:spcBef>
                <a:spcPct val="0"/>
              </a:spcBef>
              <a:spcAft>
                <a:spcPct val="0"/>
              </a:spcAft>
            </a:pPr>
            <a:endParaRPr lang="en-US" sz="1800">
              <a:solidFill>
                <a:srgbClr val="113F71"/>
              </a:solidFill>
              <a:latin typeface="Arial" charset="0"/>
            </a:endParaRPr>
          </a:p>
        </p:txBody>
      </p:sp>
      <p:sp>
        <p:nvSpPr>
          <p:cNvPr id="1026" name="Rectangle 2"/>
          <p:cNvSpPr>
            <a:spLocks noGrp="1" noChangeArrowheads="1"/>
          </p:cNvSpPr>
          <p:nvPr>
            <p:ph type="title"/>
          </p:nvPr>
        </p:nvSpPr>
        <p:spPr bwMode="gray">
          <a:xfrm>
            <a:off x="1320800" y="122238"/>
            <a:ext cx="8940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128" name="Group 104"/>
          <p:cNvGrpSpPr>
            <a:grpSpLocks/>
          </p:cNvGrpSpPr>
          <p:nvPr/>
        </p:nvGrpSpPr>
        <p:grpSpPr bwMode="auto">
          <a:xfrm>
            <a:off x="10670121" y="69850"/>
            <a:ext cx="876300" cy="636588"/>
            <a:chOff x="5041" y="44"/>
            <a:chExt cx="414" cy="401"/>
          </a:xfrm>
        </p:grpSpPr>
        <p:sp>
          <p:nvSpPr>
            <p:cNvPr id="1129" name="Oval 105"/>
            <p:cNvSpPr>
              <a:spLocks noChangeArrowheads="1"/>
            </p:cNvSpPr>
            <p:nvPr userDrawn="1"/>
          </p:nvSpPr>
          <p:spPr bwMode="gray">
            <a:xfrm rot="149948">
              <a:off x="5161" y="161"/>
              <a:ext cx="175" cy="17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nvGrpSpPr>
            <p:cNvPr id="1130" name="Group 106"/>
            <p:cNvGrpSpPr>
              <a:grpSpLocks/>
            </p:cNvGrpSpPr>
            <p:nvPr userDrawn="1"/>
          </p:nvGrpSpPr>
          <p:grpSpPr bwMode="auto">
            <a:xfrm rot="334874">
              <a:off x="5321" y="313"/>
              <a:ext cx="98" cy="75"/>
              <a:chOff x="3452" y="878"/>
              <a:chExt cx="402" cy="342"/>
            </a:xfrm>
          </p:grpSpPr>
          <p:sp>
            <p:nvSpPr>
              <p:cNvPr id="1131" name="Oval 10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32" name="Oval 10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33" name="Oval 10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1134" name="Group 110"/>
            <p:cNvGrpSpPr>
              <a:grpSpLocks/>
            </p:cNvGrpSpPr>
            <p:nvPr userDrawn="1"/>
          </p:nvGrpSpPr>
          <p:grpSpPr bwMode="auto">
            <a:xfrm rot="-23704554">
              <a:off x="5358" y="218"/>
              <a:ext cx="97" cy="75"/>
              <a:chOff x="3452" y="878"/>
              <a:chExt cx="402" cy="342"/>
            </a:xfrm>
          </p:grpSpPr>
          <p:sp>
            <p:nvSpPr>
              <p:cNvPr id="1135" name="Oval 11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36" name="Oval 11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37" name="Oval 11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1138" name="Group 114"/>
            <p:cNvGrpSpPr>
              <a:grpSpLocks/>
            </p:cNvGrpSpPr>
            <p:nvPr userDrawn="1"/>
          </p:nvGrpSpPr>
          <p:grpSpPr bwMode="auto">
            <a:xfrm rot="-4646600">
              <a:off x="5335" y="107"/>
              <a:ext cx="88" cy="82"/>
              <a:chOff x="3452" y="878"/>
              <a:chExt cx="402" cy="342"/>
            </a:xfrm>
          </p:grpSpPr>
          <p:sp>
            <p:nvSpPr>
              <p:cNvPr id="1139" name="Oval 11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40" name="Oval 11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41" name="Oval 11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1142" name="Group 118"/>
            <p:cNvGrpSpPr>
              <a:grpSpLocks/>
            </p:cNvGrpSpPr>
            <p:nvPr userDrawn="1"/>
          </p:nvGrpSpPr>
          <p:grpSpPr bwMode="auto">
            <a:xfrm rot="2913403">
              <a:off x="5210" y="359"/>
              <a:ext cx="88" cy="83"/>
              <a:chOff x="3452" y="878"/>
              <a:chExt cx="402" cy="342"/>
            </a:xfrm>
          </p:grpSpPr>
          <p:sp>
            <p:nvSpPr>
              <p:cNvPr id="1143" name="Oval 119"/>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44" name="Oval 120"/>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45" name="Oval 121"/>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1146" name="Group 122"/>
            <p:cNvGrpSpPr>
              <a:grpSpLocks/>
            </p:cNvGrpSpPr>
            <p:nvPr userDrawn="1"/>
          </p:nvGrpSpPr>
          <p:grpSpPr bwMode="auto">
            <a:xfrm rot="-29488389">
              <a:off x="5212" y="46"/>
              <a:ext cx="88" cy="83"/>
              <a:chOff x="3452" y="878"/>
              <a:chExt cx="402" cy="342"/>
            </a:xfrm>
          </p:grpSpPr>
          <p:sp>
            <p:nvSpPr>
              <p:cNvPr id="1147" name="Oval 123"/>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48" name="Oval 124"/>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49" name="Oval 125"/>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1150" name="Group 126"/>
            <p:cNvGrpSpPr>
              <a:grpSpLocks/>
            </p:cNvGrpSpPr>
            <p:nvPr userDrawn="1"/>
          </p:nvGrpSpPr>
          <p:grpSpPr bwMode="auto">
            <a:xfrm rot="-10069553">
              <a:off x="5089" y="95"/>
              <a:ext cx="97" cy="76"/>
              <a:chOff x="3452" y="878"/>
              <a:chExt cx="402" cy="342"/>
            </a:xfrm>
          </p:grpSpPr>
          <p:sp>
            <p:nvSpPr>
              <p:cNvPr id="1151" name="Oval 12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52" name="Oval 12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53" name="Oval 12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1154" name="Group 130"/>
            <p:cNvGrpSpPr>
              <a:grpSpLocks/>
            </p:cNvGrpSpPr>
            <p:nvPr userDrawn="1"/>
          </p:nvGrpSpPr>
          <p:grpSpPr bwMode="auto">
            <a:xfrm rot="-34314642">
              <a:off x="5041" y="204"/>
              <a:ext cx="97" cy="75"/>
              <a:chOff x="3452" y="878"/>
              <a:chExt cx="402" cy="342"/>
            </a:xfrm>
          </p:grpSpPr>
          <p:sp>
            <p:nvSpPr>
              <p:cNvPr id="1155" name="Oval 13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56" name="Oval 13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57" name="Oval 13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nvGrpSpPr>
            <p:cNvPr id="1158" name="Group 134"/>
            <p:cNvGrpSpPr>
              <a:grpSpLocks/>
            </p:cNvGrpSpPr>
            <p:nvPr userDrawn="1"/>
          </p:nvGrpSpPr>
          <p:grpSpPr bwMode="auto">
            <a:xfrm rot="-15041649">
              <a:off x="5085" y="304"/>
              <a:ext cx="88" cy="82"/>
              <a:chOff x="3452" y="878"/>
              <a:chExt cx="402" cy="342"/>
            </a:xfrm>
          </p:grpSpPr>
          <p:sp>
            <p:nvSpPr>
              <p:cNvPr id="1159" name="Oval 13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60" name="Oval 13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sp>
            <p:nvSpPr>
              <p:cNvPr id="1161" name="Oval 13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fontAlgn="base">
                  <a:spcBef>
                    <a:spcPct val="0"/>
                  </a:spcBef>
                  <a:spcAft>
                    <a:spcPct val="0"/>
                  </a:spcAft>
                </a:pPr>
                <a:endParaRPr lang="en-US" sz="1800">
                  <a:solidFill>
                    <a:srgbClr val="113F71"/>
                  </a:solidFill>
                  <a:latin typeface="Arial" charset="0"/>
                </a:endParaRPr>
              </a:p>
            </p:txBody>
          </p:sp>
        </p:grpSp>
      </p:grpSp>
      <p:sp>
        <p:nvSpPr>
          <p:cNvPr id="1162" name="Rectangle 138"/>
          <p:cNvSpPr>
            <a:spLocks noGrp="1" noChangeArrowheads="1"/>
          </p:cNvSpPr>
          <p:nvPr>
            <p:ph type="dt" sz="half" idx="2"/>
          </p:nvPr>
        </p:nvSpPr>
        <p:spPr bwMode="gray">
          <a:xfrm>
            <a:off x="609600" y="6324603"/>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pPr fontAlgn="base">
              <a:spcBef>
                <a:spcPct val="0"/>
              </a:spcBef>
              <a:spcAft>
                <a:spcPct val="0"/>
              </a:spcAft>
            </a:pPr>
            <a:r>
              <a:rPr lang="en-US">
                <a:solidFill>
                  <a:srgbClr val="113F71"/>
                </a:solidFill>
              </a:rPr>
              <a:t>www.themegallery.com</a:t>
            </a:r>
          </a:p>
        </p:txBody>
      </p:sp>
      <p:sp>
        <p:nvSpPr>
          <p:cNvPr id="1175" name="Line 151"/>
          <p:cNvSpPr>
            <a:spLocks noChangeShapeType="1"/>
          </p:cNvSpPr>
          <p:nvPr/>
        </p:nvSpPr>
        <p:spPr bwMode="auto">
          <a:xfrm>
            <a:off x="0" y="762000"/>
            <a:ext cx="12192000" cy="0"/>
          </a:xfrm>
          <a:prstGeom prst="line">
            <a:avLst/>
          </a:prstGeom>
          <a:noFill/>
          <a:ln w="9525">
            <a:solidFill>
              <a:schemeClr val="tx2"/>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1176" name="Line 152"/>
          <p:cNvSpPr>
            <a:spLocks noChangeShapeType="1"/>
          </p:cNvSpPr>
          <p:nvPr/>
        </p:nvSpPr>
        <p:spPr bwMode="auto">
          <a:xfrm>
            <a:off x="0" y="914400"/>
            <a:ext cx="12192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1177" name="Line 153"/>
          <p:cNvSpPr>
            <a:spLocks noChangeShapeType="1"/>
          </p:cNvSpPr>
          <p:nvPr/>
        </p:nvSpPr>
        <p:spPr bwMode="auto">
          <a:xfrm>
            <a:off x="0" y="6648450"/>
            <a:ext cx="12192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1178" name="Line 154"/>
          <p:cNvSpPr>
            <a:spLocks noChangeShapeType="1"/>
          </p:cNvSpPr>
          <p:nvPr/>
        </p:nvSpPr>
        <p:spPr bwMode="auto">
          <a:xfrm>
            <a:off x="609600" y="0"/>
            <a:ext cx="0" cy="6858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1179" name="Line 155"/>
          <p:cNvSpPr>
            <a:spLocks noChangeShapeType="1"/>
          </p:cNvSpPr>
          <p:nvPr/>
        </p:nvSpPr>
        <p:spPr bwMode="auto">
          <a:xfrm>
            <a:off x="11684000" y="0"/>
            <a:ext cx="0" cy="6858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1181" name="Line 157"/>
          <p:cNvSpPr>
            <a:spLocks noChangeShapeType="1"/>
          </p:cNvSpPr>
          <p:nvPr/>
        </p:nvSpPr>
        <p:spPr bwMode="auto">
          <a:xfrm flipH="1">
            <a:off x="0" y="5105400"/>
            <a:ext cx="609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1182" name="Line 158"/>
          <p:cNvSpPr>
            <a:spLocks noChangeShapeType="1"/>
          </p:cNvSpPr>
          <p:nvPr/>
        </p:nvSpPr>
        <p:spPr bwMode="auto">
          <a:xfrm>
            <a:off x="2336800" y="6648450"/>
            <a:ext cx="0" cy="20955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
        <p:nvSpPr>
          <p:cNvPr id="1183" name="Line 159"/>
          <p:cNvSpPr>
            <a:spLocks noChangeShapeType="1"/>
          </p:cNvSpPr>
          <p:nvPr/>
        </p:nvSpPr>
        <p:spPr bwMode="auto">
          <a:xfrm>
            <a:off x="11684000" y="6019800"/>
            <a:ext cx="508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113F71"/>
              </a:solidFill>
              <a:latin typeface="Arial" charset="0"/>
            </a:endParaRPr>
          </a:p>
        </p:txBody>
      </p:sp>
    </p:spTree>
    <p:extLst>
      <p:ext uri="{BB962C8B-B14F-4D97-AF65-F5344CB8AC3E}">
        <p14:creationId xmlns:p14="http://schemas.microsoft.com/office/powerpoint/2010/main" val="24289741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iming>
    <p:tnLst>
      <p:par>
        <p:cTn id="1" dur="indefinite" restart="never" nodeType="tmRoot"/>
      </p:par>
    </p:tnLst>
  </p:timing>
  <p:hf sldNum="0" hdr="0"/>
  <p:txStyles>
    <p:titleStyle>
      <a:lvl1pPr algn="l" rtl="0" eaLnBrk="1" fontAlgn="base" hangingPunct="1">
        <a:spcBef>
          <a:spcPct val="0"/>
        </a:spcBef>
        <a:spcAft>
          <a:spcPct val="0"/>
        </a:spcAft>
        <a:defRPr sz="2800" b="1" i="1">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itchFamily="34" charset="0"/>
        </a:defRPr>
      </a:lvl2pPr>
      <a:lvl3pPr algn="l" rtl="0" eaLnBrk="1" fontAlgn="base" hangingPunct="1">
        <a:spcBef>
          <a:spcPct val="0"/>
        </a:spcBef>
        <a:spcAft>
          <a:spcPct val="0"/>
        </a:spcAft>
        <a:defRPr sz="2800" b="1" i="1">
          <a:solidFill>
            <a:schemeClr val="tx1"/>
          </a:solidFill>
          <a:latin typeface="Verdana" pitchFamily="34" charset="0"/>
        </a:defRPr>
      </a:lvl3pPr>
      <a:lvl4pPr algn="l" rtl="0" eaLnBrk="1" fontAlgn="base" hangingPunct="1">
        <a:spcBef>
          <a:spcPct val="0"/>
        </a:spcBef>
        <a:spcAft>
          <a:spcPct val="0"/>
        </a:spcAft>
        <a:defRPr sz="2800" b="1" i="1">
          <a:solidFill>
            <a:schemeClr val="tx1"/>
          </a:solidFill>
          <a:latin typeface="Verdana" pitchFamily="34" charset="0"/>
        </a:defRPr>
      </a:lvl4pPr>
      <a:lvl5pPr algn="l" rtl="0" eaLnBrk="1" fontAlgn="base" hangingPunct="1">
        <a:spcBef>
          <a:spcPct val="0"/>
        </a:spcBef>
        <a:spcAft>
          <a:spcPct val="0"/>
        </a:spcAft>
        <a:defRPr sz="2800" b="1" i="1">
          <a:solidFill>
            <a:schemeClr val="tx1"/>
          </a:solidFill>
          <a:latin typeface="Verdana" pitchFamily="34" charset="0"/>
        </a:defRPr>
      </a:lvl5pPr>
      <a:lvl6pPr marL="457200" algn="l" rtl="0" eaLnBrk="1" fontAlgn="base" hangingPunct="1">
        <a:spcBef>
          <a:spcPct val="0"/>
        </a:spcBef>
        <a:spcAft>
          <a:spcPct val="0"/>
        </a:spcAft>
        <a:defRPr sz="2800" b="1" i="1">
          <a:solidFill>
            <a:schemeClr val="tx1"/>
          </a:solidFill>
          <a:latin typeface="Verdana" pitchFamily="34" charset="0"/>
        </a:defRPr>
      </a:lvl6pPr>
      <a:lvl7pPr marL="914400" algn="l" rtl="0" eaLnBrk="1" fontAlgn="base" hangingPunct="1">
        <a:spcBef>
          <a:spcPct val="0"/>
        </a:spcBef>
        <a:spcAft>
          <a:spcPct val="0"/>
        </a:spcAft>
        <a:defRPr sz="2800" b="1" i="1">
          <a:solidFill>
            <a:schemeClr val="tx1"/>
          </a:solidFill>
          <a:latin typeface="Verdana" pitchFamily="34" charset="0"/>
        </a:defRPr>
      </a:lvl7pPr>
      <a:lvl8pPr marL="1371600" algn="l" rtl="0" eaLnBrk="1" fontAlgn="base" hangingPunct="1">
        <a:spcBef>
          <a:spcPct val="0"/>
        </a:spcBef>
        <a:spcAft>
          <a:spcPct val="0"/>
        </a:spcAft>
        <a:defRPr sz="2800" b="1" i="1">
          <a:solidFill>
            <a:schemeClr val="tx1"/>
          </a:solidFill>
          <a:latin typeface="Verdana" pitchFamily="34" charset="0"/>
        </a:defRPr>
      </a:lvl8pPr>
      <a:lvl9pPr marL="1828800" algn="l"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PKM%202018-5%20Bidang-pendanaan-UB.sent.xls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8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0923" y="1395442"/>
            <a:ext cx="9448800" cy="1825096"/>
          </a:xfrm>
        </p:spPr>
        <p:txBody>
          <a:bodyPr anchor="ctr">
            <a:normAutofit fontScale="90000"/>
          </a:bodyPr>
          <a:lstStyle/>
          <a:p>
            <a:pPr algn="ctr"/>
            <a:r>
              <a:rPr lang="id-ID" sz="3100" b="1" dirty="0" smtClean="0">
                <a:latin typeface="Tahoma" panose="020B0604030504040204" pitchFamily="34" charset="0"/>
                <a:ea typeface="Tahoma" panose="020B0604030504040204" pitchFamily="34" charset="0"/>
                <a:cs typeface="Tahoma" panose="020B0604030504040204" pitchFamily="34" charset="0"/>
              </a:rPr>
              <a:t>STRATEGI lolos pembuatan proposal 5 bidang lolos PIMNAS 201</a:t>
            </a:r>
            <a:r>
              <a:rPr lang="en-US" sz="3100" b="1" dirty="0">
                <a:latin typeface="Tahoma" panose="020B0604030504040204" pitchFamily="34" charset="0"/>
                <a:ea typeface="Tahoma" panose="020B0604030504040204" pitchFamily="34" charset="0"/>
                <a:cs typeface="Tahoma" panose="020B0604030504040204" pitchFamily="34" charset="0"/>
              </a:rPr>
              <a:t>9</a:t>
            </a:r>
            <a:r>
              <a:rPr lang="en-US" sz="2800" b="1" dirty="0" smtClean="0"/>
              <a:t/>
            </a:r>
            <a:br>
              <a:rPr lang="en-US" sz="2800" b="1" dirty="0" smtClean="0"/>
            </a:br>
            <a:r>
              <a:rPr lang="en-US" sz="2800" b="1" dirty="0" smtClean="0"/>
              <a:t/>
            </a:r>
            <a:br>
              <a:rPr lang="en-US" sz="2800" b="1" dirty="0" smtClean="0"/>
            </a:br>
            <a:r>
              <a:rPr lang="en-US" sz="2200" b="1" dirty="0" err="1" smtClean="0">
                <a:latin typeface="Comic Sans MS" panose="030F0702030302020204" pitchFamily="66" charset="0"/>
              </a:rPr>
              <a:t>universitas</a:t>
            </a:r>
            <a:r>
              <a:rPr lang="en-US" sz="2200" b="1" dirty="0" smtClean="0">
                <a:latin typeface="Comic Sans MS" panose="030F0702030302020204" pitchFamily="66" charset="0"/>
              </a:rPr>
              <a:t>  </a:t>
            </a:r>
            <a:r>
              <a:rPr lang="en-US" sz="2200" b="1" dirty="0" smtClean="0">
                <a:latin typeface="Comic Sans MS" panose="030F0702030302020204" pitchFamily="66" charset="0"/>
              </a:rPr>
              <a:t>Sumatera </a:t>
            </a:r>
            <a:r>
              <a:rPr lang="en-US" sz="2200" b="1" dirty="0" err="1" smtClean="0">
                <a:latin typeface="Comic Sans MS" panose="030F0702030302020204" pitchFamily="66" charset="0"/>
              </a:rPr>
              <a:t>utara</a:t>
            </a:r>
            <a:r>
              <a:rPr lang="en-US" sz="2200" b="1" dirty="0" smtClean="0">
                <a:latin typeface="Comic Sans MS" panose="030F0702030302020204" pitchFamily="66" charset="0"/>
              </a:rPr>
              <a:t/>
            </a:r>
            <a:br>
              <a:rPr lang="en-US" sz="2200" b="1" dirty="0" smtClean="0">
                <a:latin typeface="Comic Sans MS" panose="030F0702030302020204" pitchFamily="66" charset="0"/>
              </a:rPr>
            </a:br>
            <a:r>
              <a:rPr lang="en-US" sz="2200" b="1" dirty="0" smtClean="0">
                <a:latin typeface="Comic Sans MS" panose="030F0702030302020204" pitchFamily="66" charset="0"/>
              </a:rPr>
              <a:t/>
            </a:r>
            <a:br>
              <a:rPr lang="en-US" sz="2200" b="1" dirty="0" smtClean="0">
                <a:latin typeface="Comic Sans MS" panose="030F0702030302020204" pitchFamily="66" charset="0"/>
              </a:rPr>
            </a:br>
            <a:r>
              <a:rPr lang="en-US" sz="2200" b="1" dirty="0" smtClean="0">
                <a:latin typeface="Comic Sans MS" panose="030F0702030302020204" pitchFamily="66" charset="0"/>
              </a:rPr>
              <a:t/>
            </a:r>
            <a:br>
              <a:rPr lang="en-US" sz="2200" b="1" dirty="0" smtClean="0">
                <a:latin typeface="Comic Sans MS" panose="030F0702030302020204" pitchFamily="66" charset="0"/>
              </a:rPr>
            </a:br>
            <a:r>
              <a:rPr lang="en-US" sz="2200" b="1" dirty="0" smtClean="0">
                <a:latin typeface="Comic Sans MS" panose="030F0702030302020204" pitchFamily="66" charset="0"/>
              </a:rPr>
              <a:t/>
            </a:r>
            <a:br>
              <a:rPr lang="en-US" sz="2200" b="1" dirty="0" smtClean="0">
                <a:latin typeface="Comic Sans MS" panose="030F0702030302020204" pitchFamily="66" charset="0"/>
              </a:rPr>
            </a:br>
            <a:r>
              <a:rPr lang="en-US" sz="2800" b="1" dirty="0">
                <a:latin typeface="Comic Sans MS" panose="030F0702030302020204" pitchFamily="66" charset="0"/>
              </a:rPr>
              <a:t/>
            </a:r>
            <a:br>
              <a:rPr lang="en-US" sz="2800" b="1" dirty="0">
                <a:latin typeface="Comic Sans MS" panose="030F0702030302020204" pitchFamily="66" charset="0"/>
              </a:rPr>
            </a:br>
            <a:r>
              <a:rPr lang="en-US" sz="2800" b="1" dirty="0" smtClean="0"/>
              <a:t/>
            </a:r>
            <a:br>
              <a:rPr lang="en-US" sz="2800" b="1" dirty="0" smtClean="0"/>
            </a:br>
            <a:endParaRPr lang="en-US" sz="2800" b="1" dirty="0">
              <a:latin typeface="Comic Sans MS" panose="030F0702030302020204" pitchFamily="66" charset="0"/>
            </a:endParaRPr>
          </a:p>
        </p:txBody>
      </p:sp>
      <p:sp>
        <p:nvSpPr>
          <p:cNvPr id="3" name="Subtitle 2"/>
          <p:cNvSpPr>
            <a:spLocks noGrp="1"/>
          </p:cNvSpPr>
          <p:nvPr>
            <p:ph type="subTitle" idx="1"/>
          </p:nvPr>
        </p:nvSpPr>
        <p:spPr>
          <a:xfrm>
            <a:off x="2349304" y="3573194"/>
            <a:ext cx="7632895" cy="1969910"/>
          </a:xfrm>
        </p:spPr>
        <p:txBody>
          <a:bodyPr>
            <a:normAutofit fontScale="32500" lnSpcReduction="20000"/>
          </a:bodyPr>
          <a:lstStyle/>
          <a:p>
            <a:pPr algn="ctr"/>
            <a:r>
              <a:rPr lang="en-US" sz="4200" b="1" dirty="0" err="1" smtClean="0">
                <a:latin typeface="Tahoma" panose="020B0604030504040204" pitchFamily="34" charset="0"/>
                <a:ea typeface="Tahoma" panose="020B0604030504040204" pitchFamily="34" charset="0"/>
                <a:cs typeface="Tahoma" panose="020B0604030504040204" pitchFamily="34" charset="0"/>
              </a:rPr>
              <a:t>Prof.Dr.Ir.Arief</a:t>
            </a:r>
            <a:r>
              <a:rPr lang="en-US" sz="4200" b="1" dirty="0" smtClean="0">
                <a:latin typeface="Tahoma" panose="020B0604030504040204" pitchFamily="34" charset="0"/>
                <a:ea typeface="Tahoma" panose="020B0604030504040204" pitchFamily="34" charset="0"/>
                <a:cs typeface="Tahoma" panose="020B0604030504040204" pitchFamily="34" charset="0"/>
              </a:rPr>
              <a:t> </a:t>
            </a:r>
            <a:r>
              <a:rPr lang="en-US" sz="4200" b="1" dirty="0" err="1" smtClean="0">
                <a:latin typeface="Tahoma" panose="020B0604030504040204" pitchFamily="34" charset="0"/>
                <a:ea typeface="Tahoma" panose="020B0604030504040204" pitchFamily="34" charset="0"/>
                <a:cs typeface="Tahoma" panose="020B0604030504040204" pitchFamily="34" charset="0"/>
              </a:rPr>
              <a:t>Prajitno</a:t>
            </a:r>
            <a:r>
              <a:rPr lang="en-US" sz="4200" b="1" dirty="0" smtClean="0">
                <a:latin typeface="Tahoma" panose="020B0604030504040204" pitchFamily="34" charset="0"/>
                <a:ea typeface="Tahoma" panose="020B0604030504040204" pitchFamily="34" charset="0"/>
                <a:cs typeface="Tahoma" panose="020B0604030504040204" pitchFamily="34" charset="0"/>
              </a:rPr>
              <a:t>, MS</a:t>
            </a:r>
          </a:p>
          <a:p>
            <a:pPr algn="ctr"/>
            <a:r>
              <a:rPr lang="en-US" sz="4200" b="1" dirty="0" err="1" smtClean="0">
                <a:latin typeface="Tahoma" panose="020B0604030504040204" pitchFamily="34" charset="0"/>
                <a:ea typeface="Tahoma" panose="020B0604030504040204" pitchFamily="34" charset="0"/>
                <a:cs typeface="Tahoma" panose="020B0604030504040204" pitchFamily="34" charset="0"/>
              </a:rPr>
              <a:t>Wakil</a:t>
            </a:r>
            <a:r>
              <a:rPr lang="en-US" sz="4200" b="1" dirty="0" smtClean="0">
                <a:latin typeface="Tahoma" panose="020B0604030504040204" pitchFamily="34" charset="0"/>
                <a:ea typeface="Tahoma" panose="020B0604030504040204" pitchFamily="34" charset="0"/>
                <a:cs typeface="Tahoma" panose="020B0604030504040204" pitchFamily="34" charset="0"/>
              </a:rPr>
              <a:t> </a:t>
            </a:r>
            <a:r>
              <a:rPr lang="en-US" sz="4200" b="1" dirty="0" err="1" smtClean="0">
                <a:latin typeface="Tahoma" panose="020B0604030504040204" pitchFamily="34" charset="0"/>
                <a:ea typeface="Tahoma" panose="020B0604030504040204" pitchFamily="34" charset="0"/>
                <a:cs typeface="Tahoma" panose="020B0604030504040204" pitchFamily="34" charset="0"/>
              </a:rPr>
              <a:t>Rektor</a:t>
            </a:r>
            <a:r>
              <a:rPr lang="en-US" sz="4200" b="1" dirty="0" smtClean="0">
                <a:latin typeface="Tahoma" panose="020B0604030504040204" pitchFamily="34" charset="0"/>
                <a:ea typeface="Tahoma" panose="020B0604030504040204" pitchFamily="34" charset="0"/>
                <a:cs typeface="Tahoma" panose="020B0604030504040204" pitchFamily="34" charset="0"/>
              </a:rPr>
              <a:t> III  </a:t>
            </a:r>
          </a:p>
          <a:p>
            <a:pPr algn="ctr"/>
            <a:r>
              <a:rPr lang="en-US" sz="4200" b="1" dirty="0" smtClean="0">
                <a:latin typeface="Tahoma" panose="020B0604030504040204" pitchFamily="34" charset="0"/>
                <a:ea typeface="Tahoma" panose="020B0604030504040204" pitchFamily="34" charset="0"/>
                <a:cs typeface="Tahoma" panose="020B0604030504040204" pitchFamily="34" charset="0"/>
              </a:rPr>
              <a:t>LURAH WR3 JATIM</a:t>
            </a:r>
          </a:p>
          <a:p>
            <a:pPr algn="ctr"/>
            <a:r>
              <a:rPr lang="en-US" sz="4200" b="1" dirty="0" smtClean="0">
                <a:latin typeface="Tahoma" panose="020B0604030504040204" pitchFamily="34" charset="0"/>
                <a:ea typeface="Tahoma" panose="020B0604030504040204" pitchFamily="34" charset="0"/>
                <a:cs typeface="Tahoma" panose="020B0604030504040204" pitchFamily="34" charset="0"/>
              </a:rPr>
              <a:t>SEKJEN WR3 SE INDONESIA</a:t>
            </a:r>
          </a:p>
          <a:p>
            <a:pPr algn="ctr"/>
            <a:endParaRPr lang="en-US" sz="4200" b="1" dirty="0" smtClean="0">
              <a:latin typeface="Tahoma" panose="020B0604030504040204" pitchFamily="34" charset="0"/>
              <a:ea typeface="Tahoma" panose="020B0604030504040204" pitchFamily="34" charset="0"/>
              <a:cs typeface="Tahoma" panose="020B0604030504040204" pitchFamily="34" charset="0"/>
            </a:endParaRPr>
          </a:p>
          <a:p>
            <a:pPr algn="ctr"/>
            <a:r>
              <a:rPr lang="id-ID" sz="3700" b="1" dirty="0" smtClean="0">
                <a:latin typeface="Tahoma" panose="020B0604030504040204" pitchFamily="34" charset="0"/>
                <a:ea typeface="Tahoma" panose="020B0604030504040204" pitchFamily="34" charset="0"/>
                <a:cs typeface="Tahoma" panose="020B0604030504040204" pitchFamily="34" charset="0"/>
              </a:rPr>
              <a:t>UNIVERSITAS BRAWIJAYA </a:t>
            </a:r>
          </a:p>
          <a:p>
            <a:pPr algn="ctr"/>
            <a:r>
              <a:rPr lang="en-US" sz="4900" b="1" smtClean="0"/>
              <a:t>03-04 </a:t>
            </a:r>
            <a:r>
              <a:rPr lang="id-ID" sz="4900" b="1" smtClean="0"/>
              <a:t>201</a:t>
            </a:r>
            <a:r>
              <a:rPr lang="en-US" sz="4900" b="1" dirty="0"/>
              <a:t>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25" y="2877990"/>
            <a:ext cx="1826609" cy="37546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506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C000475.WMF"/>
          <p:cNvPicPr>
            <a:picLocks noChangeAspect="1"/>
          </p:cNvPicPr>
          <p:nvPr/>
        </p:nvPicPr>
        <p:blipFill>
          <a:blip r:embed="rId2" cstate="print"/>
          <a:stretch>
            <a:fillRect/>
          </a:stretch>
        </p:blipFill>
        <p:spPr>
          <a:xfrm>
            <a:off x="414270" y="2667001"/>
            <a:ext cx="2664098" cy="366971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482236" y="1716066"/>
            <a:ext cx="6826685" cy="2308324"/>
          </a:xfrm>
          <a:prstGeom prst="rect">
            <a:avLst/>
          </a:prstGeom>
          <a:noFill/>
        </p:spPr>
        <p:txBody>
          <a:bodyPr wrap="square" rtlCol="0">
            <a:spAutoFit/>
          </a:bodyPr>
          <a:lstStyle/>
          <a:p>
            <a:pPr algn="ctr"/>
            <a:r>
              <a:rPr lang="id-ID" sz="4800" b="1" dirty="0" smtClean="0">
                <a:latin typeface="Tahoma" panose="020B0604030504040204" pitchFamily="34" charset="0"/>
                <a:ea typeface="Tahoma" panose="020B0604030504040204" pitchFamily="34" charset="0"/>
                <a:cs typeface="Tahoma" panose="020B0604030504040204" pitchFamily="34" charset="0"/>
              </a:rPr>
              <a:t>TAHAP I. </a:t>
            </a:r>
          </a:p>
          <a:p>
            <a:pPr algn="ctr"/>
            <a:r>
              <a:rPr lang="id-ID" sz="4800" b="1" dirty="0" smtClean="0">
                <a:latin typeface="Tahoma" panose="020B0604030504040204" pitchFamily="34" charset="0"/>
                <a:ea typeface="Tahoma" panose="020B0604030504040204" pitchFamily="34" charset="0"/>
                <a:cs typeface="Tahoma" panose="020B0604030504040204" pitchFamily="34" charset="0"/>
              </a:rPr>
              <a:t>SYARAT ADMINISTRASI</a:t>
            </a:r>
            <a:endParaRPr lang="id-ID"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5930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12" y="0"/>
            <a:ext cx="5759910" cy="523220"/>
          </a:xfrm>
          <a:prstGeom prst="rect">
            <a:avLst/>
          </a:prstGeom>
          <a:noFill/>
        </p:spPr>
        <p:txBody>
          <a:bodyPr wrap="none" rtlCol="0">
            <a:spAutoFit/>
          </a:bodyPr>
          <a:lstStyle/>
          <a:p>
            <a:r>
              <a:rPr lang="id-ID" sz="2800" b="1" dirty="0" smtClean="0">
                <a:solidFill>
                  <a:prstClr val="white"/>
                </a:solidFill>
              </a:rPr>
              <a:t>Daftar Pengecekan Administrasi</a:t>
            </a:r>
            <a:endParaRPr lang="id-ID" sz="2800"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19953112"/>
              </p:ext>
            </p:extLst>
          </p:nvPr>
        </p:nvGraphicFramePr>
        <p:xfrm>
          <a:off x="1170377" y="679225"/>
          <a:ext cx="8942293" cy="5772178"/>
        </p:xfrm>
        <a:graphic>
          <a:graphicData uri="http://schemas.openxmlformats.org/drawingml/2006/table">
            <a:tbl>
              <a:tblPr firstRow="1" bandRow="1">
                <a:tableStyleId>{5C22544A-7EE6-4342-B048-85BDC9FD1C3A}</a:tableStyleId>
              </a:tblPr>
              <a:tblGrid>
                <a:gridCol w="705067"/>
                <a:gridCol w="5122902"/>
                <a:gridCol w="1810814"/>
                <a:gridCol w="1303510"/>
              </a:tblGrid>
              <a:tr h="0">
                <a:tc>
                  <a:txBody>
                    <a:bodyPr/>
                    <a:lstStyle/>
                    <a:p>
                      <a:r>
                        <a:rPr lang="id-ID" dirty="0" smtClean="0"/>
                        <a:t>No</a:t>
                      </a:r>
                      <a:endParaRPr lang="id-ID" dirty="0"/>
                    </a:p>
                  </a:txBody>
                  <a:tcPr/>
                </a:tc>
                <a:tc>
                  <a:txBody>
                    <a:bodyPr/>
                    <a:lstStyle/>
                    <a:p>
                      <a:r>
                        <a:rPr lang="id-ID" dirty="0" smtClean="0"/>
                        <a:t>Kriteria</a:t>
                      </a:r>
                      <a:endParaRPr lang="id-ID" dirty="0"/>
                    </a:p>
                  </a:txBody>
                  <a:tcPr/>
                </a:tc>
                <a:tc>
                  <a:txBody>
                    <a:bodyPr/>
                    <a:lstStyle/>
                    <a:p>
                      <a:r>
                        <a:rPr lang="id-ID" dirty="0" smtClean="0"/>
                        <a:t>Memenuhi</a:t>
                      </a:r>
                      <a:endParaRPr lang="id-ID" dirty="0"/>
                    </a:p>
                  </a:txBody>
                  <a:tcPr/>
                </a:tc>
                <a:tc>
                  <a:txBody>
                    <a:bodyPr/>
                    <a:lstStyle/>
                    <a:p>
                      <a:r>
                        <a:rPr lang="id-ID" dirty="0" smtClean="0"/>
                        <a:t>Tidak</a:t>
                      </a:r>
                      <a:endParaRPr lang="id-ID" dirty="0"/>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Ukuran font 12</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2</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Spasi 1.15</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3</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Jumlah hal 10</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4</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TTD pengesahan dan CV</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5</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Stempel</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6</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Angkatan</a:t>
                      </a:r>
                      <a:r>
                        <a:rPr lang="id-ID" sz="2000" b="1" baseline="0" dirty="0" smtClean="0">
                          <a:latin typeface="Tahoma" panose="020B0604030504040204" pitchFamily="34" charset="0"/>
                          <a:ea typeface="Tahoma" panose="020B0604030504040204" pitchFamily="34" charset="0"/>
                          <a:cs typeface="Tahoma" panose="020B0604030504040204" pitchFamily="34" charset="0"/>
                        </a:rPr>
                        <a:t> tahun anggota</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7</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Jumlah anggota</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8</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Dana yang diusulkan</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9</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Ukuran File</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651538">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10</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Format penulisan untuk masing2 PKM</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11</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Penyebutan</a:t>
                      </a:r>
                      <a:r>
                        <a:rPr lang="id-ID" sz="2000" b="1" baseline="0" dirty="0" smtClean="0">
                          <a:latin typeface="Tahoma" panose="020B0604030504040204" pitchFamily="34" charset="0"/>
                          <a:ea typeface="Tahoma" panose="020B0604030504040204" pitchFamily="34" charset="0"/>
                          <a:cs typeface="Tahoma" panose="020B0604030504040204" pitchFamily="34" charset="0"/>
                        </a:rPr>
                        <a:t> metoda</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12</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Surat Perjanjian dg mitra</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61965">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13</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Gambaran Teknologi</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bl>
          </a:graphicData>
        </a:graphic>
      </p:graphicFrame>
    </p:spTree>
    <p:extLst>
      <p:ext uri="{BB962C8B-B14F-4D97-AF65-F5344CB8AC3E}">
        <p14:creationId xmlns:p14="http://schemas.microsoft.com/office/powerpoint/2010/main" val="439221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71" y="1688124"/>
            <a:ext cx="2751074" cy="461665"/>
          </a:xfrm>
          <a:prstGeom prst="rect">
            <a:avLst/>
          </a:prstGeom>
          <a:noFill/>
        </p:spPr>
        <p:txBody>
          <a:bodyPr wrap="none" rtlCol="0">
            <a:spAutoFit/>
          </a:bodyPr>
          <a:lstStyle/>
          <a:p>
            <a:r>
              <a:rPr lang="id-ID" sz="2400" b="1" dirty="0" smtClean="0">
                <a:solidFill>
                  <a:prstClr val="white"/>
                </a:solidFill>
              </a:rPr>
              <a:t>Lanjutan...............</a:t>
            </a:r>
            <a:endParaRPr lang="id-ID" sz="2400"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82070705"/>
              </p:ext>
            </p:extLst>
          </p:nvPr>
        </p:nvGraphicFramePr>
        <p:xfrm>
          <a:off x="2852645" y="464855"/>
          <a:ext cx="8128000" cy="5897880"/>
        </p:xfrm>
        <a:graphic>
          <a:graphicData uri="http://schemas.openxmlformats.org/drawingml/2006/table">
            <a:tbl>
              <a:tblPr firstRow="1" bandRow="1">
                <a:tableStyleId>{5C22544A-7EE6-4342-B048-85BDC9FD1C3A}</a:tableStyleId>
              </a:tblPr>
              <a:tblGrid>
                <a:gridCol w="640862"/>
                <a:gridCol w="4220307"/>
                <a:gridCol w="1730326"/>
                <a:gridCol w="1536505"/>
              </a:tblGrid>
              <a:tr h="370840">
                <a:tc>
                  <a:txBody>
                    <a:bodyPr/>
                    <a:lstStyle/>
                    <a:p>
                      <a:r>
                        <a:rPr lang="id-ID" dirty="0" smtClean="0"/>
                        <a:t>No</a:t>
                      </a:r>
                      <a:endParaRPr lang="id-ID" dirty="0"/>
                    </a:p>
                  </a:txBody>
                  <a:tcPr/>
                </a:tc>
                <a:tc>
                  <a:txBody>
                    <a:bodyPr/>
                    <a:lstStyle/>
                    <a:p>
                      <a:r>
                        <a:rPr lang="id-ID" dirty="0" smtClean="0"/>
                        <a:t>Kriteria</a:t>
                      </a:r>
                      <a:endParaRPr lang="id-ID" dirty="0"/>
                    </a:p>
                  </a:txBody>
                  <a:tcPr/>
                </a:tc>
                <a:tc>
                  <a:txBody>
                    <a:bodyPr/>
                    <a:lstStyle/>
                    <a:p>
                      <a:r>
                        <a:rPr lang="id-ID" dirty="0" smtClean="0"/>
                        <a:t>Memenuhi</a:t>
                      </a:r>
                      <a:endParaRPr lang="id-ID" dirty="0"/>
                    </a:p>
                  </a:txBody>
                  <a:tcPr/>
                </a:tc>
                <a:tc>
                  <a:txBody>
                    <a:bodyPr/>
                    <a:lstStyle/>
                    <a:p>
                      <a:r>
                        <a:rPr lang="id-ID" dirty="0" smtClean="0"/>
                        <a:t>Tidak</a:t>
                      </a:r>
                      <a:endParaRPr lang="id-ID" dirty="0"/>
                    </a:p>
                  </a:txBody>
                  <a:tcPr/>
                </a:tc>
              </a:tr>
              <a:tr h="370840">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14</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TTD</a:t>
                      </a:r>
                      <a:r>
                        <a:rPr lang="id-ID" sz="1600" b="1" baseline="0" dirty="0" smtClean="0">
                          <a:latin typeface="Tahoma" panose="020B0604030504040204" pitchFamily="34" charset="0"/>
                          <a:ea typeface="Tahoma" panose="020B0604030504040204" pitchFamily="34" charset="0"/>
                          <a:cs typeface="Tahoma" panose="020B0604030504040204" pitchFamily="34" charset="0"/>
                        </a:rPr>
                        <a:t> CV</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15</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No Halaman</a:t>
                      </a:r>
                      <a:r>
                        <a:rPr lang="id-ID" sz="1600" b="1" baseline="0" dirty="0" smtClean="0">
                          <a:latin typeface="Tahoma" panose="020B0604030504040204" pitchFamily="34" charset="0"/>
                          <a:ea typeface="Tahoma" panose="020B0604030504040204" pitchFamily="34" charset="0"/>
                          <a:cs typeface="Tahoma" panose="020B0604030504040204" pitchFamily="34" charset="0"/>
                        </a:rPr>
                        <a:t> </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16</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Lampiran</a:t>
                      </a:r>
                      <a:r>
                        <a:rPr lang="id-ID" sz="1600" b="1" baseline="0" dirty="0" smtClean="0">
                          <a:latin typeface="Tahoma" panose="020B0604030504040204" pitchFamily="34" charset="0"/>
                          <a:ea typeface="Tahoma" panose="020B0604030504040204" pitchFamily="34" charset="0"/>
                          <a:cs typeface="Tahoma" panose="020B0604030504040204" pitchFamily="34" charset="0"/>
                        </a:rPr>
                        <a:t> penyertaan dana </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17</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Detail Anggaran</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18</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Kesalahan</a:t>
                      </a:r>
                      <a:r>
                        <a:rPr lang="id-ID" sz="1600" b="1" baseline="0" dirty="0" smtClean="0">
                          <a:latin typeface="Tahoma" panose="020B0604030504040204" pitchFamily="34" charset="0"/>
                          <a:ea typeface="Tahoma" panose="020B0604030504040204" pitchFamily="34" charset="0"/>
                          <a:cs typeface="Tahoma" panose="020B0604030504040204" pitchFamily="34" charset="0"/>
                        </a:rPr>
                        <a:t> meberikan H</a:t>
                      </a:r>
                      <a:r>
                        <a:rPr lang="en-US" sz="1600" b="1" baseline="0" dirty="0" err="1" smtClean="0">
                          <a:latin typeface="Tahoma" panose="020B0604030504040204" pitchFamily="34" charset="0"/>
                          <a:ea typeface="Tahoma" panose="020B0604030504040204" pitchFamily="34" charset="0"/>
                          <a:cs typeface="Tahoma" panose="020B0604030504040204" pitchFamily="34" charset="0"/>
                        </a:rPr>
                        <a:t>onor</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19</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600" b="1" dirty="0" smtClean="0">
                          <a:latin typeface="Tahoma" panose="020B0604030504040204" pitchFamily="34" charset="0"/>
                          <a:ea typeface="Tahoma" panose="020B0604030504040204" pitchFamily="34" charset="0"/>
                          <a:cs typeface="Tahoma" panose="020B0604030504040204" pitchFamily="34" charset="0"/>
                        </a:rPr>
                        <a:t>Kesalahan</a:t>
                      </a:r>
                      <a:r>
                        <a:rPr lang="id-ID" sz="1600" b="1" baseline="0" dirty="0" smtClean="0">
                          <a:latin typeface="Tahoma" panose="020B0604030504040204" pitchFamily="34" charset="0"/>
                          <a:ea typeface="Tahoma" panose="020B0604030504040204" pitchFamily="34" charset="0"/>
                          <a:cs typeface="Tahoma" panose="020B0604030504040204" pitchFamily="34" charset="0"/>
                        </a:rPr>
                        <a:t> melakukan investasi</a:t>
                      </a:r>
                      <a:endParaRPr lang="id-ID"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a:p>
                  </a:txBody>
                  <a:tcPr/>
                </a:tc>
              </a:tr>
              <a:tr h="370840">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20</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Kesalahan</a:t>
                      </a:r>
                      <a:r>
                        <a:rPr lang="id-ID" sz="1800" b="1" baseline="0" dirty="0" smtClean="0">
                          <a:latin typeface="Tahoma" panose="020B0604030504040204" pitchFamily="34" charset="0"/>
                          <a:ea typeface="Tahoma" panose="020B0604030504040204" pitchFamily="34" charset="0"/>
                          <a:cs typeface="Tahoma" panose="020B0604030504040204" pitchFamily="34" charset="0"/>
                        </a:rPr>
                        <a:t> mengalokasikan dana</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21</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Waktu</a:t>
                      </a:r>
                      <a:r>
                        <a:rPr lang="id-ID" sz="1800" b="1" baseline="0" dirty="0" smtClean="0">
                          <a:latin typeface="Tahoma" panose="020B0604030504040204" pitchFamily="34" charset="0"/>
                          <a:ea typeface="Tahoma" panose="020B0604030504040204" pitchFamily="34" charset="0"/>
                          <a:cs typeface="Tahoma" panose="020B0604030504040204" pitchFamily="34" charset="0"/>
                        </a:rPr>
                        <a:t> pelaksanaan</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22</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Pembuatan skedul yang tidak realistis</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23</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Pustaka</a:t>
                      </a:r>
                      <a:r>
                        <a:rPr lang="id-ID" sz="1800" b="1" baseline="0" dirty="0" smtClean="0">
                          <a:latin typeface="Tahoma" panose="020B0604030504040204" pitchFamily="34" charset="0"/>
                          <a:ea typeface="Tahoma" panose="020B0604030504040204" pitchFamily="34" charset="0"/>
                          <a:cs typeface="Tahoma" panose="020B0604030504040204" pitchFamily="34" charset="0"/>
                        </a:rPr>
                        <a:t> yang tidak disitasi dalam isi</a:t>
                      </a:r>
                      <a:r>
                        <a:rPr lang="en-US" sz="1800" b="1" baseline="0" dirty="0" smtClean="0">
                          <a:latin typeface="Tahoma" panose="020B0604030504040204" pitchFamily="34" charset="0"/>
                          <a:ea typeface="Tahoma" panose="020B0604030504040204" pitchFamily="34" charset="0"/>
                          <a:cs typeface="Tahoma" panose="020B0604030504040204" pitchFamily="34" charset="0"/>
                        </a:rPr>
                        <a:t> --- DIDALAM </a:t>
                      </a:r>
                      <a:r>
                        <a:rPr lang="en-US" sz="1800" b="1" baseline="0" dirty="0" err="1" smtClean="0">
                          <a:latin typeface="Tahoma" panose="020B0604030504040204" pitchFamily="34" charset="0"/>
                          <a:ea typeface="Tahoma" panose="020B0604030504040204" pitchFamily="34" charset="0"/>
                          <a:cs typeface="Tahoma" panose="020B0604030504040204" pitchFamily="34" charset="0"/>
                        </a:rPr>
                        <a:t>bahasan</a:t>
                      </a:r>
                      <a:r>
                        <a:rPr lang="en-US" sz="1800" b="1" baseline="0" dirty="0" smtClean="0">
                          <a:latin typeface="Tahoma" panose="020B0604030504040204" pitchFamily="34" charset="0"/>
                          <a:ea typeface="Tahoma" panose="020B0604030504040204" pitchFamily="34" charset="0"/>
                          <a:cs typeface="Tahoma" panose="020B0604030504040204" pitchFamily="34" charset="0"/>
                        </a:rPr>
                        <a:t> </a:t>
                      </a:r>
                      <a:r>
                        <a:rPr lang="en-US" sz="1800" b="1" baseline="0" dirty="0" err="1" smtClean="0">
                          <a:latin typeface="Tahoma" panose="020B0604030504040204" pitchFamily="34" charset="0"/>
                          <a:ea typeface="Tahoma" panose="020B0604030504040204" pitchFamily="34" charset="0"/>
                          <a:cs typeface="Tahoma" panose="020B0604030504040204" pitchFamily="34" charset="0"/>
                        </a:rPr>
                        <a:t>tidak</a:t>
                      </a:r>
                      <a:r>
                        <a:rPr lang="en-US" sz="1800" b="1" baseline="0" dirty="0" smtClean="0">
                          <a:latin typeface="Tahoma" panose="020B0604030504040204" pitchFamily="34" charset="0"/>
                          <a:ea typeface="Tahoma" panose="020B0604030504040204" pitchFamily="34" charset="0"/>
                          <a:cs typeface="Tahoma" panose="020B0604030504040204" pitchFamily="34" charset="0"/>
                        </a:rPr>
                        <a:t> </a:t>
                      </a:r>
                      <a:r>
                        <a:rPr lang="en-US" sz="1800" b="1" baseline="0" dirty="0" err="1" smtClean="0">
                          <a:latin typeface="Tahoma" panose="020B0604030504040204" pitchFamily="34" charset="0"/>
                          <a:ea typeface="Tahoma" panose="020B0604030504040204" pitchFamily="34" charset="0"/>
                          <a:cs typeface="Tahoma" panose="020B0604030504040204" pitchFamily="34" charset="0"/>
                        </a:rPr>
                        <a:t>ada</a:t>
                      </a:r>
                      <a:r>
                        <a:rPr lang="en-US" sz="1800" b="1" baseline="0" dirty="0" smtClean="0">
                          <a:latin typeface="Tahoma" panose="020B0604030504040204" pitchFamily="34" charset="0"/>
                          <a:ea typeface="Tahoma" panose="020B0604030504040204" pitchFamily="34" charset="0"/>
                          <a:cs typeface="Tahoma" panose="020B0604030504040204" pitchFamily="34" charset="0"/>
                        </a:rPr>
                        <a:t>.</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24</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Penggunaan</a:t>
                      </a:r>
                      <a:r>
                        <a:rPr lang="id-ID" sz="1800" b="1" baseline="0" dirty="0" smtClean="0">
                          <a:latin typeface="Tahoma" panose="020B0604030504040204" pitchFamily="34" charset="0"/>
                          <a:ea typeface="Tahoma" panose="020B0604030504040204" pitchFamily="34" charset="0"/>
                          <a:cs typeface="Tahoma" panose="020B0604030504040204" pitchFamily="34" charset="0"/>
                        </a:rPr>
                        <a:t> pustaka yg tidak konsisten</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25</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Lampiran</a:t>
                      </a:r>
                      <a:r>
                        <a:rPr lang="id-ID" sz="1800" b="1" baseline="0" dirty="0" smtClean="0">
                          <a:latin typeface="Tahoma" panose="020B0604030504040204" pitchFamily="34" charset="0"/>
                          <a:ea typeface="Tahoma" panose="020B0604030504040204" pitchFamily="34" charset="0"/>
                          <a:cs typeface="Tahoma" panose="020B0604030504040204" pitchFamily="34" charset="0"/>
                        </a:rPr>
                        <a:t> wajib yang tidak dipenuhi</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bl>
          </a:graphicData>
        </a:graphic>
      </p:graphicFrame>
    </p:spTree>
    <p:extLst>
      <p:ext uri="{BB962C8B-B14F-4D97-AF65-F5344CB8AC3E}">
        <p14:creationId xmlns:p14="http://schemas.microsoft.com/office/powerpoint/2010/main" val="2987988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C000475.WMF"/>
          <p:cNvPicPr>
            <a:picLocks noChangeAspect="1"/>
          </p:cNvPicPr>
          <p:nvPr/>
        </p:nvPicPr>
        <p:blipFill>
          <a:blip r:embed="rId2" cstate="print"/>
          <a:stretch>
            <a:fillRect/>
          </a:stretch>
        </p:blipFill>
        <p:spPr>
          <a:xfrm>
            <a:off x="414270" y="2667001"/>
            <a:ext cx="2664098" cy="366971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482236" y="1716066"/>
            <a:ext cx="6826685" cy="3046988"/>
          </a:xfrm>
          <a:prstGeom prst="rect">
            <a:avLst/>
          </a:prstGeom>
          <a:noFill/>
        </p:spPr>
        <p:txBody>
          <a:bodyPr wrap="square" rtlCol="0">
            <a:spAutoFit/>
          </a:bodyPr>
          <a:lstStyle/>
          <a:p>
            <a:pPr algn="ctr"/>
            <a:r>
              <a:rPr lang="id-ID" sz="4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TAHAP II. </a:t>
            </a:r>
          </a:p>
          <a:p>
            <a:pPr algn="ctr"/>
            <a:r>
              <a:rPr lang="id-ID" sz="4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SUBTANSI, KREATIVITAS DAN INOVASI</a:t>
            </a:r>
            <a:endParaRPr lang="id-ID"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58562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438" y="1539122"/>
            <a:ext cx="3255963"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96545" y="198489"/>
            <a:ext cx="7906265" cy="1200329"/>
          </a:xfrm>
          <a:prstGeom prst="rect">
            <a:avLst/>
          </a:prstGeom>
          <a:noFill/>
          <a:ln w="25400">
            <a:solidFill>
              <a:srgbClr val="FF0000"/>
            </a:solidFill>
          </a:ln>
        </p:spPr>
        <p:txBody>
          <a:bodyPr wrap="square" rtlCol="0">
            <a:spAutoFit/>
          </a:bodyPr>
          <a:lstStyle/>
          <a:p>
            <a:pPr algn="ct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Permasalahan</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dan</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Kesalahan</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Program</a:t>
            </a:r>
          </a:p>
        </p:txBody>
      </p:sp>
      <p:sp>
        <p:nvSpPr>
          <p:cNvPr id="4" name="TextBox 3"/>
          <p:cNvSpPr txBox="1"/>
          <p:nvPr/>
        </p:nvSpPr>
        <p:spPr>
          <a:xfrm>
            <a:off x="4057650" y="1447801"/>
            <a:ext cx="7672388" cy="4154984"/>
          </a:xfrm>
          <a:prstGeom prst="rect">
            <a:avLst/>
          </a:prstGeom>
          <a:noFill/>
          <a:ln w="9525">
            <a:solidFill>
              <a:schemeClr val="tx1"/>
            </a:solidFill>
          </a:ln>
        </p:spPr>
        <p:txBody>
          <a:bodyPr wrap="square" rtlCol="0">
            <a:spAutoFit/>
          </a:bodyPr>
          <a:lstStyle/>
          <a:p>
            <a:pPr>
              <a:buFontTx/>
              <a:buChar char="-"/>
            </a:pPr>
            <a:r>
              <a:rPr lang="id-ID" sz="2400" b="1" noProof="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Proposal </a:t>
            </a: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tidak sesuai </a:t>
            </a:r>
            <a:r>
              <a:rPr lang="id-ID"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dengan Jenis </a:t>
            </a: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t>
            </a:r>
            <a:r>
              <a:rPr lang="id-ID"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rogram</a:t>
            </a:r>
            <a:endPar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buFontTx/>
              <a:buChar char="-"/>
            </a:pP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PKMP variabel-variabel yang diteliti tidak ada</a:t>
            </a:r>
          </a:p>
          <a:p>
            <a:pPr>
              <a:buFontTx/>
              <a:buChar char="-"/>
            </a:pP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PKMT gambaran Teknologi dan mitra tidak ada</a:t>
            </a:r>
          </a:p>
          <a:p>
            <a:pPr>
              <a:buFontTx/>
              <a:buChar char="-"/>
            </a:pP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PKMM gambaran dari masyarakat sasaran tidak ada</a:t>
            </a:r>
          </a:p>
          <a:p>
            <a:pPr>
              <a:buFontTx/>
              <a:buChar char="-"/>
            </a:pP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PKMKC nilai futuristik dari karya besar yang diusulkan masih belum nampak</a:t>
            </a:r>
          </a:p>
          <a:p>
            <a:pPr>
              <a:buFontTx/>
              <a:buChar char="-"/>
            </a:pP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PKMK muatan kompetensi kelayakan </a:t>
            </a:r>
            <a:r>
              <a:rPr lang="id-ID" sz="2400" b="1" noProof="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terhadap </a:t>
            </a:r>
            <a:r>
              <a:rPr lang="en-US" sz="2400" b="1" noProof="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program </a:t>
            </a: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belum </a:t>
            </a:r>
            <a:r>
              <a:rPr lang="en-US" sz="2400" b="1" noProof="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ada</a:t>
            </a:r>
            <a:r>
              <a:rPr lang="id-ID" sz="2400" b="1" noProof="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atau nampak.</a:t>
            </a:r>
            <a:endPar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buFontTx/>
              <a:buChar char="-"/>
            </a:pPr>
            <a:r>
              <a:rPr lang="id-ID" sz="2400" b="1" noProof="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PKMGT : </a:t>
            </a:r>
            <a:r>
              <a:rPr lang="en-US" sz="2400" b="1" noProof="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Gagasan </a:t>
            </a:r>
            <a:r>
              <a:rPr lang="en-US"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yang bernilai besar masih belum muncul</a:t>
            </a:r>
            <a:endParaRPr lang="id-ID" sz="2400" b="1" noProof="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224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8589" y="395417"/>
            <a:ext cx="7733778" cy="1200329"/>
          </a:xfrm>
          <a:prstGeom prst="rect">
            <a:avLst/>
          </a:prstGeom>
          <a:noFill/>
          <a:ln w="25400">
            <a:solidFill>
              <a:srgbClr val="FF0000"/>
            </a:solidFill>
          </a:ln>
        </p:spPr>
        <p:txBody>
          <a:bodyPr wrap="square" rtlCol="0">
            <a:spAutoFit/>
          </a:bodyPr>
          <a:lstStyle/>
          <a:p>
            <a:r>
              <a:rPr lang="en-US" sz="3600" b="1" dirty="0" err="1">
                <a:solidFill>
                  <a:srgbClr val="FFFF00"/>
                </a:solidFill>
                <a:latin typeface="Tahoma" panose="020B0604030504040204" pitchFamily="34" charset="0"/>
                <a:ea typeface="Tahoma" panose="020B0604030504040204" pitchFamily="34" charset="0"/>
                <a:cs typeface="Tahoma" panose="020B0604030504040204" pitchFamily="34" charset="0"/>
              </a:rPr>
              <a:t>Permasalahan</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Kreativitas</a:t>
            </a:r>
            <a:r>
              <a:rPr lang="id-ID"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dan </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id-ID"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Inovasi</a:t>
            </a:r>
            <a:endPar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419600" y="1778001"/>
            <a:ext cx="5105400" cy="3539430"/>
          </a:xfrm>
          <a:prstGeom prst="rect">
            <a:avLst/>
          </a:prstGeom>
          <a:noFill/>
          <a:ln w="9525">
            <a:solidFill>
              <a:schemeClr val="tx1"/>
            </a:solidFill>
          </a:ln>
        </p:spPr>
        <p:txBody>
          <a:bodyPr wrap="square" rtlCol="0">
            <a:spAutoFit/>
          </a:bodyPr>
          <a:lstStyle/>
          <a:p>
            <a:pPr marL="285750" indent="-285750">
              <a:buFontTx/>
              <a:buChar char="-"/>
            </a:pP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Topik</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berulang</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Topik</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sudah</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sangat</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umum</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khususnya</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untuk</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PT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Besar</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yang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berdomisili</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di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Jawa</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en-US" sz="2800" b="1" u="sng" dirty="0" err="1">
                <a:solidFill>
                  <a:prstClr val="white"/>
                </a:solidFill>
                <a:latin typeface="Tahoma" panose="020B0604030504040204" pitchFamily="34" charset="0"/>
                <a:ea typeface="Tahoma" panose="020B0604030504040204" pitchFamily="34" charset="0"/>
                <a:cs typeface="Tahoma" panose="020B0604030504040204" pitchFamily="34" charset="0"/>
              </a:rPr>
              <a:t>Solusi</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harus</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mempunyai</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daftar</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judul-judul</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usulan</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PKM yang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didanai</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494" y="1778001"/>
            <a:ext cx="3255963"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957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7" y="267287"/>
            <a:ext cx="7478329" cy="523220"/>
          </a:xfrm>
          <a:prstGeom prst="rect">
            <a:avLst/>
          </a:prstGeom>
          <a:noFill/>
        </p:spPr>
        <p:txBody>
          <a:bodyPr wrap="none" rtlCol="0">
            <a:spAutoFit/>
          </a:bodyPr>
          <a:lstStyle/>
          <a:p>
            <a:r>
              <a:rPr lang="id-ID" sz="2800" b="1" dirty="0" smtClean="0">
                <a:solidFill>
                  <a:prstClr val="white"/>
                </a:solidFill>
              </a:rPr>
              <a:t>Daftar Pengecekan Keunggulan Substansi</a:t>
            </a:r>
            <a:endParaRPr lang="id-ID" sz="2800"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95234451"/>
              </p:ext>
            </p:extLst>
          </p:nvPr>
        </p:nvGraphicFramePr>
        <p:xfrm>
          <a:off x="1075401" y="1001026"/>
          <a:ext cx="8128000" cy="5608320"/>
        </p:xfrm>
        <a:graphic>
          <a:graphicData uri="http://schemas.openxmlformats.org/drawingml/2006/table">
            <a:tbl>
              <a:tblPr firstRow="1" bandRow="1">
                <a:tableStyleId>{5C22544A-7EE6-4342-B048-85BDC9FD1C3A}</a:tableStyleId>
              </a:tblPr>
              <a:tblGrid>
                <a:gridCol w="781534"/>
                <a:gridCol w="4543865"/>
                <a:gridCol w="1463040"/>
                <a:gridCol w="1339561"/>
              </a:tblGrid>
              <a:tr h="370840">
                <a:tc>
                  <a:txBody>
                    <a:bodyPr/>
                    <a:lstStyle/>
                    <a:p>
                      <a:r>
                        <a:rPr lang="id-ID" dirty="0" smtClean="0"/>
                        <a:t>No</a:t>
                      </a:r>
                      <a:endParaRPr lang="id-ID" dirty="0"/>
                    </a:p>
                  </a:txBody>
                  <a:tcPr/>
                </a:tc>
                <a:tc>
                  <a:txBody>
                    <a:bodyPr/>
                    <a:lstStyle/>
                    <a:p>
                      <a:r>
                        <a:rPr lang="id-ID" dirty="0" smtClean="0"/>
                        <a:t>Materi</a:t>
                      </a:r>
                      <a:endParaRPr lang="id-ID" dirty="0"/>
                    </a:p>
                  </a:txBody>
                  <a:tcPr/>
                </a:tc>
                <a:tc>
                  <a:txBody>
                    <a:bodyPr/>
                    <a:lstStyle/>
                    <a:p>
                      <a:r>
                        <a:rPr lang="id-ID" dirty="0" smtClean="0"/>
                        <a:t>Sesuai</a:t>
                      </a:r>
                      <a:endParaRPr lang="id-ID" dirty="0"/>
                    </a:p>
                  </a:txBody>
                  <a:tcPr/>
                </a:tc>
                <a:tc>
                  <a:txBody>
                    <a:bodyPr/>
                    <a:lstStyle/>
                    <a:p>
                      <a:r>
                        <a:rPr lang="id-ID" dirty="0" smtClean="0"/>
                        <a:t>Tidak</a:t>
                      </a:r>
                      <a:endParaRPr lang="id-ID" dirty="0"/>
                    </a:p>
                  </a:txBody>
                  <a:tcPr/>
                </a:tc>
              </a:tr>
              <a:tr h="370840">
                <a:tc>
                  <a:txBody>
                    <a:bodyPr/>
                    <a:lstStyle/>
                    <a:p>
                      <a:r>
                        <a:rPr lang="id-ID" b="1" dirty="0" smtClean="0">
                          <a:solidFill>
                            <a:srgbClr val="7030A0"/>
                          </a:solidFill>
                          <a:latin typeface="Tahoma" panose="020B0604030504040204" pitchFamily="34" charset="0"/>
                          <a:ea typeface="Tahoma" panose="020B0604030504040204" pitchFamily="34" charset="0"/>
                          <a:cs typeface="Tahoma" panose="020B0604030504040204" pitchFamily="34" charset="0"/>
                        </a:rPr>
                        <a:t>1</a:t>
                      </a:r>
                      <a:endParaRPr lang="id-ID"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b="1" dirty="0" smtClean="0">
                          <a:solidFill>
                            <a:srgbClr val="7030A0"/>
                          </a:solidFill>
                          <a:latin typeface="Tahoma" panose="020B0604030504040204" pitchFamily="34" charset="0"/>
                          <a:ea typeface="Tahoma" panose="020B0604030504040204" pitchFamily="34" charset="0"/>
                          <a:cs typeface="Tahoma" panose="020B0604030504040204" pitchFamily="34" charset="0"/>
                        </a:rPr>
                        <a:t>PKMP</a:t>
                      </a:r>
                      <a:endParaRPr lang="id-ID"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dirty="0"/>
                    </a:p>
                  </a:txBody>
                  <a:tcPr/>
                </a:tc>
              </a:tr>
              <a:tr h="370840">
                <a:tc>
                  <a:txBody>
                    <a:bodyPr/>
                    <a:lstStyle/>
                    <a:p>
                      <a:endParaRPr lang="id-ID" b="1" dirty="0"/>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Harus ada State of The Art</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endParaRPr lang="id-ID" b="1" dirty="0"/>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Judul,</a:t>
                      </a:r>
                      <a:r>
                        <a:rPr lang="id-ID" sz="2000" b="1" baseline="0" dirty="0" smtClean="0">
                          <a:latin typeface="Tahoma" panose="020B0604030504040204" pitchFamily="34" charset="0"/>
                          <a:ea typeface="Tahoma" panose="020B0604030504040204" pitchFamily="34" charset="0"/>
                          <a:cs typeface="Tahoma" panose="020B0604030504040204" pitchFamily="34" charset="0"/>
                        </a:rPr>
                        <a:t> latar belakang, tujuan dan metoda harus sinkron</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endParaRPr lang="id-ID" b="1"/>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Perspekti kemanfaatan besar dari hasil penelitian harus dapat digambarkan</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r>
                        <a:rPr lang="id-ID" b="1" dirty="0" smtClean="0">
                          <a:solidFill>
                            <a:srgbClr val="7030A0"/>
                          </a:solidFill>
                          <a:latin typeface="Tahoma" panose="020B0604030504040204" pitchFamily="34" charset="0"/>
                          <a:ea typeface="Tahoma" panose="020B0604030504040204" pitchFamily="34" charset="0"/>
                          <a:cs typeface="Tahoma" panose="020B0604030504040204" pitchFamily="34" charset="0"/>
                        </a:rPr>
                        <a:t>2</a:t>
                      </a:r>
                      <a:endParaRPr lang="id-ID"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b="1" dirty="0" smtClean="0">
                          <a:solidFill>
                            <a:srgbClr val="7030A0"/>
                          </a:solidFill>
                          <a:latin typeface="Tahoma" panose="020B0604030504040204" pitchFamily="34" charset="0"/>
                          <a:ea typeface="Tahoma" panose="020B0604030504040204" pitchFamily="34" charset="0"/>
                          <a:cs typeface="Tahoma" panose="020B0604030504040204" pitchFamily="34" charset="0"/>
                        </a:rPr>
                        <a:t>PKMT</a:t>
                      </a:r>
                      <a:endParaRPr lang="id-ID"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endParaRPr lang="id-ID" b="1" dirty="0"/>
                    </a:p>
                  </a:txBody>
                  <a:tcPr/>
                </a:tc>
                <a:tc>
                  <a:txBody>
                    <a:bodyPr/>
                    <a:lstStyle/>
                    <a:p>
                      <a:r>
                        <a:rPr lang="id-ID" b="1" dirty="0" smtClean="0"/>
                        <a:t>Permasalahan harus dari mitra</a:t>
                      </a:r>
                      <a:endParaRPr lang="id-ID" b="1" dirty="0"/>
                    </a:p>
                  </a:txBody>
                  <a:tcPr/>
                </a:tc>
                <a:tc>
                  <a:txBody>
                    <a:bodyPr/>
                    <a:lstStyle/>
                    <a:p>
                      <a:endParaRPr lang="id-ID"/>
                    </a:p>
                  </a:txBody>
                  <a:tcPr/>
                </a:tc>
                <a:tc>
                  <a:txBody>
                    <a:bodyPr/>
                    <a:lstStyle/>
                    <a:p>
                      <a:endParaRPr lang="id-ID"/>
                    </a:p>
                  </a:txBody>
                  <a:tcPr/>
                </a:tc>
              </a:tr>
              <a:tr h="370840">
                <a:tc>
                  <a:txBody>
                    <a:bodyPr/>
                    <a:lstStyle/>
                    <a:p>
                      <a:endParaRPr lang="id-ID" b="1"/>
                    </a:p>
                  </a:txBody>
                  <a:tcPr/>
                </a:tc>
                <a:tc>
                  <a:txBody>
                    <a:bodyPr/>
                    <a:lstStyle/>
                    <a:p>
                      <a:r>
                        <a:rPr lang="id-ID" b="1" dirty="0" smtClean="0"/>
                        <a:t>Mitra sifatnya produktif</a:t>
                      </a:r>
                      <a:endParaRPr lang="id-ID" b="1" dirty="0"/>
                    </a:p>
                  </a:txBody>
                  <a:tcPr/>
                </a:tc>
                <a:tc>
                  <a:txBody>
                    <a:bodyPr/>
                    <a:lstStyle/>
                    <a:p>
                      <a:endParaRPr lang="id-ID"/>
                    </a:p>
                  </a:txBody>
                  <a:tcPr/>
                </a:tc>
                <a:tc>
                  <a:txBody>
                    <a:bodyPr/>
                    <a:lstStyle/>
                    <a:p>
                      <a:endParaRPr lang="id-ID" dirty="0"/>
                    </a:p>
                  </a:txBody>
                  <a:tcPr/>
                </a:tc>
              </a:tr>
              <a:tr h="370840">
                <a:tc>
                  <a:txBody>
                    <a:bodyPr/>
                    <a:lstStyle/>
                    <a:p>
                      <a:endParaRPr lang="id-ID" b="1" dirty="0"/>
                    </a:p>
                  </a:txBody>
                  <a:tcPr/>
                </a:tc>
                <a:tc>
                  <a:txBody>
                    <a:bodyPr/>
                    <a:lstStyle/>
                    <a:p>
                      <a:r>
                        <a:rPr lang="id-ID" b="1" dirty="0" smtClean="0"/>
                        <a:t>Ada gambaran teknologi</a:t>
                      </a:r>
                      <a:r>
                        <a:rPr lang="id-ID" b="1" baseline="0" dirty="0" smtClean="0"/>
                        <a:t> yang siap diimplemntasikan ke mitra</a:t>
                      </a:r>
                      <a:endParaRPr lang="id-ID" b="1" dirty="0"/>
                    </a:p>
                  </a:txBody>
                  <a:tcPr/>
                </a:tc>
                <a:tc>
                  <a:txBody>
                    <a:bodyPr/>
                    <a:lstStyle/>
                    <a:p>
                      <a:endParaRPr lang="id-ID" dirty="0"/>
                    </a:p>
                  </a:txBody>
                  <a:tcPr/>
                </a:tc>
                <a:tc>
                  <a:txBody>
                    <a:bodyPr/>
                    <a:lstStyle/>
                    <a:p>
                      <a:endParaRPr lang="id-ID" dirty="0"/>
                    </a:p>
                  </a:txBody>
                  <a:tcPr/>
                </a:tc>
              </a:tr>
              <a:tr h="370840">
                <a:tc>
                  <a:txBody>
                    <a:bodyPr/>
                    <a:lstStyle/>
                    <a:p>
                      <a:endParaRPr lang="id-ID" b="1" dirty="0"/>
                    </a:p>
                  </a:txBody>
                  <a:tcPr/>
                </a:tc>
                <a:tc>
                  <a:txBody>
                    <a:bodyPr/>
                    <a:lstStyle/>
                    <a:p>
                      <a:r>
                        <a:rPr lang="id-ID" b="1" dirty="0" smtClean="0"/>
                        <a:t>Tidak boleh ada unsur penelitian</a:t>
                      </a:r>
                      <a:endParaRPr lang="id-ID" b="1" dirty="0"/>
                    </a:p>
                  </a:txBody>
                  <a:tcPr/>
                </a:tc>
                <a:tc>
                  <a:txBody>
                    <a:bodyPr/>
                    <a:lstStyle/>
                    <a:p>
                      <a:endParaRPr lang="id-ID" dirty="0"/>
                    </a:p>
                  </a:txBody>
                  <a:tcPr/>
                </a:tc>
                <a:tc>
                  <a:txBody>
                    <a:bodyPr/>
                    <a:lstStyle/>
                    <a:p>
                      <a:endParaRPr lang="id-ID" dirty="0"/>
                    </a:p>
                  </a:txBody>
                  <a:tcPr/>
                </a:tc>
              </a:tr>
              <a:tr h="370840">
                <a:tc>
                  <a:txBody>
                    <a:bodyPr/>
                    <a:lstStyle/>
                    <a:p>
                      <a:endParaRPr lang="id-ID" b="1"/>
                    </a:p>
                  </a:txBody>
                  <a:tcPr/>
                </a:tc>
                <a:tc>
                  <a:txBody>
                    <a:bodyPr/>
                    <a:lstStyle/>
                    <a:p>
                      <a:r>
                        <a:rPr lang="id-ID" b="1" dirty="0" smtClean="0"/>
                        <a:t>Persfektif kemanfaatan besar bagi mitra harus dapat digambarkan</a:t>
                      </a:r>
                      <a:endParaRPr lang="id-ID" b="1" dirty="0"/>
                    </a:p>
                  </a:txBody>
                  <a:tcPr/>
                </a:tc>
                <a:tc>
                  <a:txBody>
                    <a:bodyPr/>
                    <a:lstStyle/>
                    <a:p>
                      <a:endParaRPr lang="id-ID"/>
                    </a:p>
                  </a:txBody>
                  <a:tcPr/>
                </a:tc>
                <a:tc>
                  <a:txBody>
                    <a:bodyPr/>
                    <a:lstStyle/>
                    <a:p>
                      <a:endParaRPr lang="id-ID" dirty="0"/>
                    </a:p>
                  </a:txBody>
                  <a:tcPr/>
                </a:tc>
              </a:tr>
            </a:tbl>
          </a:graphicData>
        </a:graphic>
      </p:graphicFrame>
    </p:spTree>
    <p:extLst>
      <p:ext uri="{BB962C8B-B14F-4D97-AF65-F5344CB8AC3E}">
        <p14:creationId xmlns:p14="http://schemas.microsoft.com/office/powerpoint/2010/main" val="2028411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1348" y="168808"/>
            <a:ext cx="3494867" cy="584775"/>
          </a:xfrm>
          <a:prstGeom prst="rect">
            <a:avLst/>
          </a:prstGeom>
          <a:noFill/>
        </p:spPr>
        <p:txBody>
          <a:bodyPr wrap="none" rtlCol="0">
            <a:spAutoFit/>
          </a:bodyPr>
          <a:lstStyle/>
          <a:p>
            <a:r>
              <a:rPr lang="id-ID" sz="3200" b="1" dirty="0" smtClean="0">
                <a:solidFill>
                  <a:prstClr val="white"/>
                </a:solidFill>
              </a:rPr>
              <a:t>Lanjutan..............</a:t>
            </a:r>
            <a:endParaRPr lang="id-ID" sz="3200"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68620590"/>
              </p:ext>
            </p:extLst>
          </p:nvPr>
        </p:nvGraphicFramePr>
        <p:xfrm>
          <a:off x="1075401" y="705598"/>
          <a:ext cx="10220956" cy="6070600"/>
        </p:xfrm>
        <a:graphic>
          <a:graphicData uri="http://schemas.openxmlformats.org/drawingml/2006/table">
            <a:tbl>
              <a:tblPr firstRow="1" bandRow="1">
                <a:tableStyleId>{5C22544A-7EE6-4342-B048-85BDC9FD1C3A}</a:tableStyleId>
              </a:tblPr>
              <a:tblGrid>
                <a:gridCol w="982779"/>
                <a:gridCol w="6607518"/>
                <a:gridCol w="1406770"/>
                <a:gridCol w="1223889"/>
              </a:tblGrid>
              <a:tr h="370840">
                <a:tc>
                  <a:txBody>
                    <a:bodyPr/>
                    <a:lstStyle/>
                    <a:p>
                      <a:r>
                        <a:rPr lang="id-ID" dirty="0" smtClean="0"/>
                        <a:t>No</a:t>
                      </a:r>
                      <a:endParaRPr lang="id-ID" dirty="0"/>
                    </a:p>
                  </a:txBody>
                  <a:tcPr/>
                </a:tc>
                <a:tc>
                  <a:txBody>
                    <a:bodyPr/>
                    <a:lstStyle/>
                    <a:p>
                      <a:r>
                        <a:rPr lang="id-ID" dirty="0" smtClean="0"/>
                        <a:t>Materi</a:t>
                      </a:r>
                      <a:endParaRPr lang="id-ID" dirty="0"/>
                    </a:p>
                  </a:txBody>
                  <a:tcPr/>
                </a:tc>
                <a:tc>
                  <a:txBody>
                    <a:bodyPr/>
                    <a:lstStyle/>
                    <a:p>
                      <a:r>
                        <a:rPr lang="id-ID" dirty="0" smtClean="0"/>
                        <a:t>Sesuai</a:t>
                      </a:r>
                      <a:endParaRPr lang="id-ID" dirty="0"/>
                    </a:p>
                  </a:txBody>
                  <a:tcPr/>
                </a:tc>
                <a:tc>
                  <a:txBody>
                    <a:bodyPr/>
                    <a:lstStyle/>
                    <a:p>
                      <a:r>
                        <a:rPr lang="id-ID" dirty="0" smtClean="0"/>
                        <a:t>Tidak</a:t>
                      </a:r>
                      <a:endParaRPr lang="id-ID" dirty="0"/>
                    </a:p>
                  </a:txBody>
                  <a:tcPr/>
                </a:tc>
              </a:tr>
              <a:tr h="370840">
                <a:tc>
                  <a:txBody>
                    <a:bodyPr/>
                    <a:lstStyle/>
                    <a:p>
                      <a:r>
                        <a:rPr lang="id-ID" b="1" dirty="0" smtClean="0"/>
                        <a:t>3</a:t>
                      </a:r>
                      <a:endParaRPr lang="id-ID" b="1" dirty="0"/>
                    </a:p>
                  </a:txBody>
                  <a:tcPr/>
                </a:tc>
                <a:tc>
                  <a:txBody>
                    <a:bodyPr/>
                    <a:lstStyle/>
                    <a:p>
                      <a:r>
                        <a:rPr lang="id-ID" sz="2400" b="1" dirty="0" smtClean="0">
                          <a:solidFill>
                            <a:schemeClr val="accent1"/>
                          </a:solidFill>
                        </a:rPr>
                        <a:t>PKMKC (Sementara untuk Topik Teknologi)</a:t>
                      </a:r>
                      <a:endParaRPr lang="id-ID" sz="2400" b="1" dirty="0">
                        <a:solidFill>
                          <a:schemeClr val="accent1"/>
                        </a:solidFill>
                      </a:endParaRPr>
                    </a:p>
                  </a:txBody>
                  <a:tcPr/>
                </a:tc>
                <a:tc>
                  <a:txBody>
                    <a:bodyPr/>
                    <a:lstStyle/>
                    <a:p>
                      <a:endParaRPr lang="id-ID" dirty="0"/>
                    </a:p>
                  </a:txBody>
                  <a:tcPr/>
                </a:tc>
                <a:tc>
                  <a:txBody>
                    <a:bodyPr/>
                    <a:lstStyle/>
                    <a:p>
                      <a:endParaRPr lang="id-ID" dirty="0"/>
                    </a:p>
                  </a:txBody>
                  <a:tcPr/>
                </a:tc>
              </a:tr>
              <a:tr h="370840">
                <a:tc>
                  <a:txBody>
                    <a:bodyPr/>
                    <a:lstStyle/>
                    <a:p>
                      <a:endParaRPr lang="id-ID"/>
                    </a:p>
                  </a:txBody>
                  <a:tcPr/>
                </a:tc>
                <a:tc>
                  <a:txBody>
                    <a:bodyPr/>
                    <a:lstStyle/>
                    <a:p>
                      <a:r>
                        <a:rPr lang="id-ID" b="1" dirty="0" smtClean="0"/>
                        <a:t>Harus ada State of The Art</a:t>
                      </a:r>
                      <a:endParaRPr lang="id-ID" b="1"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b="1" dirty="0" smtClean="0"/>
                        <a:t>Judul,</a:t>
                      </a:r>
                      <a:r>
                        <a:rPr lang="id-ID" b="1" baseline="0" dirty="0" smtClean="0"/>
                        <a:t> latar belakang, tujuan dan metoda harus sinkron</a:t>
                      </a:r>
                      <a:endParaRPr lang="id-ID" b="1" dirty="0"/>
                    </a:p>
                  </a:txBody>
                  <a:tcPr/>
                </a:tc>
                <a:tc>
                  <a:txBody>
                    <a:bodyPr/>
                    <a:lstStyle/>
                    <a:p>
                      <a:endParaRPr lang="id-ID"/>
                    </a:p>
                  </a:txBody>
                  <a:tcPr/>
                </a:tc>
                <a:tc>
                  <a:txBody>
                    <a:bodyPr/>
                    <a:lstStyle/>
                    <a:p>
                      <a:endParaRPr lang="id-ID"/>
                    </a:p>
                  </a:txBody>
                  <a:tcPr/>
                </a:tc>
              </a:tr>
              <a:tr h="370840">
                <a:tc>
                  <a:txBody>
                    <a:bodyPr/>
                    <a:lstStyle/>
                    <a:p>
                      <a:endParaRPr lang="id-ID" dirty="0"/>
                    </a:p>
                  </a:txBody>
                  <a:tcPr/>
                </a:tc>
                <a:tc>
                  <a:txBody>
                    <a:bodyPr/>
                    <a:lstStyle/>
                    <a:p>
                      <a:r>
                        <a:rPr lang="id-ID" b="1" dirty="0" smtClean="0"/>
                        <a:t>Latar belakang penuangan ide harus jelas</a:t>
                      </a:r>
                      <a:endParaRPr lang="id-ID" b="1"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b="1" dirty="0" smtClean="0"/>
                        <a:t>Perspektif kemanfaatan besar yang bersifat futuristik dari hasil kegiatan harus dapat digambarkan</a:t>
                      </a:r>
                      <a:endParaRPr lang="id-ID" b="1"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b="1" dirty="0" smtClean="0"/>
                        <a:t>Tidak boleh ada unsur penelitian</a:t>
                      </a:r>
                      <a:r>
                        <a:rPr lang="id-ID" b="1" baseline="0" dirty="0" smtClean="0"/>
                        <a:t> dan tidak perlu ada mitra</a:t>
                      </a:r>
                      <a:endParaRPr lang="id-ID" b="1" dirty="0"/>
                    </a:p>
                  </a:txBody>
                  <a:tcPr/>
                </a:tc>
                <a:tc>
                  <a:txBody>
                    <a:bodyPr/>
                    <a:lstStyle/>
                    <a:p>
                      <a:endParaRPr lang="id-ID" dirty="0"/>
                    </a:p>
                  </a:txBody>
                  <a:tcPr/>
                </a:tc>
                <a:tc>
                  <a:txBody>
                    <a:bodyPr/>
                    <a:lstStyle/>
                    <a:p>
                      <a:endParaRPr lang="id-ID" dirty="0"/>
                    </a:p>
                  </a:txBody>
                  <a:tcPr/>
                </a:tc>
              </a:tr>
              <a:tr h="370840">
                <a:tc>
                  <a:txBody>
                    <a:bodyPr/>
                    <a:lstStyle/>
                    <a:p>
                      <a:r>
                        <a:rPr lang="id-ID" sz="2400" b="1" dirty="0" smtClean="0">
                          <a:solidFill>
                            <a:srgbClr val="FF0000"/>
                          </a:solidFill>
                        </a:rPr>
                        <a:t>4</a:t>
                      </a:r>
                      <a:endParaRPr lang="id-ID" sz="2400" b="1" dirty="0">
                        <a:solidFill>
                          <a:srgbClr val="FF0000"/>
                        </a:solidFill>
                      </a:endParaRPr>
                    </a:p>
                  </a:txBody>
                  <a:tcPr/>
                </a:tc>
                <a:tc>
                  <a:txBody>
                    <a:bodyPr/>
                    <a:lstStyle/>
                    <a:p>
                      <a:r>
                        <a:rPr lang="id-ID" sz="2400" b="1" dirty="0" smtClean="0">
                          <a:solidFill>
                            <a:srgbClr val="FF0000"/>
                          </a:solidFill>
                        </a:rPr>
                        <a:t>PKMM</a:t>
                      </a:r>
                      <a:endParaRPr lang="id-ID" sz="2400" b="1" dirty="0">
                        <a:solidFill>
                          <a:srgbClr val="FF0000"/>
                        </a:solidFill>
                      </a:endParaRPr>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b="1" dirty="0" smtClean="0"/>
                        <a:t>Permasalahan harus murni dari mitra</a:t>
                      </a:r>
                      <a:endParaRPr lang="id-ID" b="1" dirty="0"/>
                    </a:p>
                  </a:txBody>
                  <a:tcPr/>
                </a:tc>
                <a:tc>
                  <a:txBody>
                    <a:bodyPr/>
                    <a:lstStyle/>
                    <a:p>
                      <a:endParaRPr lang="id-ID"/>
                    </a:p>
                  </a:txBody>
                  <a:tcPr/>
                </a:tc>
                <a:tc>
                  <a:txBody>
                    <a:bodyPr/>
                    <a:lstStyle/>
                    <a:p>
                      <a:endParaRPr lang="id-ID"/>
                    </a:p>
                  </a:txBody>
                  <a:tcPr/>
                </a:tc>
              </a:tr>
              <a:tr h="370840">
                <a:tc>
                  <a:txBody>
                    <a:bodyPr/>
                    <a:lstStyle/>
                    <a:p>
                      <a:endParaRPr lang="id-ID"/>
                    </a:p>
                  </a:txBody>
                  <a:tcPr/>
                </a:tc>
                <a:tc>
                  <a:txBody>
                    <a:bodyPr/>
                    <a:lstStyle/>
                    <a:p>
                      <a:r>
                        <a:rPr lang="id-ID" b="1" dirty="0" smtClean="0"/>
                        <a:t>Mitra sifatnya tidak produktif</a:t>
                      </a:r>
                      <a:endParaRPr lang="id-ID" b="1" dirty="0"/>
                    </a:p>
                  </a:txBody>
                  <a:tcPr/>
                </a:tc>
                <a:tc>
                  <a:txBody>
                    <a:bodyPr/>
                    <a:lstStyle/>
                    <a:p>
                      <a:endParaRPr lang="id-ID"/>
                    </a:p>
                  </a:txBody>
                  <a:tcPr/>
                </a:tc>
                <a:tc>
                  <a:txBody>
                    <a:bodyPr/>
                    <a:lstStyle/>
                    <a:p>
                      <a:endParaRPr lang="id-ID" dirty="0"/>
                    </a:p>
                  </a:txBody>
                  <a:tcPr/>
                </a:tc>
              </a:tr>
              <a:tr h="370840">
                <a:tc>
                  <a:txBody>
                    <a:bodyPr/>
                    <a:lstStyle/>
                    <a:p>
                      <a:endParaRPr lang="id-ID" dirty="0"/>
                    </a:p>
                  </a:txBody>
                  <a:tcPr/>
                </a:tc>
                <a:tc>
                  <a:txBody>
                    <a:bodyPr/>
                    <a:lstStyle/>
                    <a:p>
                      <a:r>
                        <a:rPr lang="id-ID" b="1" dirty="0" smtClean="0"/>
                        <a:t>Ada gambaran teknologi</a:t>
                      </a:r>
                      <a:r>
                        <a:rPr lang="id-ID" b="1" baseline="0" dirty="0" smtClean="0"/>
                        <a:t> yang siap diimplementasikan ke mitra</a:t>
                      </a:r>
                      <a:endParaRPr lang="id-ID" b="1" dirty="0"/>
                    </a:p>
                  </a:txBody>
                  <a:tcPr/>
                </a:tc>
                <a:tc>
                  <a:txBody>
                    <a:bodyPr/>
                    <a:lstStyle/>
                    <a:p>
                      <a:endParaRPr lang="id-ID" dirty="0"/>
                    </a:p>
                  </a:txBody>
                  <a:tcPr/>
                </a:tc>
                <a:tc>
                  <a:txBody>
                    <a:bodyPr/>
                    <a:lstStyle/>
                    <a:p>
                      <a:endParaRPr lang="id-ID" dirty="0"/>
                    </a:p>
                  </a:txBody>
                  <a:tcPr/>
                </a:tc>
              </a:tr>
              <a:tr h="370840">
                <a:tc>
                  <a:txBody>
                    <a:bodyPr/>
                    <a:lstStyle/>
                    <a:p>
                      <a:endParaRPr lang="id-ID" dirty="0"/>
                    </a:p>
                  </a:txBody>
                  <a:tcPr/>
                </a:tc>
                <a:tc>
                  <a:txBody>
                    <a:bodyPr/>
                    <a:lstStyle/>
                    <a:p>
                      <a:r>
                        <a:rPr lang="id-ID" b="1" dirty="0" smtClean="0"/>
                        <a:t>Tidak boleh ada unsur penelitian</a:t>
                      </a:r>
                      <a:endParaRPr lang="id-ID" b="1" dirty="0"/>
                    </a:p>
                  </a:txBody>
                  <a:tcPr/>
                </a:tc>
                <a:tc>
                  <a:txBody>
                    <a:bodyPr/>
                    <a:lstStyle/>
                    <a:p>
                      <a:endParaRPr lang="id-ID" dirty="0"/>
                    </a:p>
                  </a:txBody>
                  <a:tcPr/>
                </a:tc>
                <a:tc>
                  <a:txBody>
                    <a:bodyPr/>
                    <a:lstStyle/>
                    <a:p>
                      <a:endParaRPr lang="id-ID" dirty="0"/>
                    </a:p>
                  </a:txBody>
                  <a:tcPr/>
                </a:tc>
              </a:tr>
              <a:tr h="370840">
                <a:tc>
                  <a:txBody>
                    <a:bodyPr/>
                    <a:lstStyle/>
                    <a:p>
                      <a:endParaRPr lang="id-ID"/>
                    </a:p>
                  </a:txBody>
                  <a:tcPr/>
                </a:tc>
                <a:tc>
                  <a:txBody>
                    <a:bodyPr/>
                    <a:lstStyle/>
                    <a:p>
                      <a:r>
                        <a:rPr lang="id-ID" b="1" dirty="0" smtClean="0"/>
                        <a:t>Persfektif kemanfaatan besar bagi mitra harus dapat digambarkan</a:t>
                      </a:r>
                      <a:endParaRPr lang="id-ID" b="1" dirty="0"/>
                    </a:p>
                  </a:txBody>
                  <a:tcPr/>
                </a:tc>
                <a:tc>
                  <a:txBody>
                    <a:bodyPr/>
                    <a:lstStyle/>
                    <a:p>
                      <a:endParaRPr lang="id-ID"/>
                    </a:p>
                  </a:txBody>
                  <a:tcPr/>
                </a:tc>
                <a:tc>
                  <a:txBody>
                    <a:bodyPr/>
                    <a:lstStyle/>
                    <a:p>
                      <a:endParaRPr lang="id-ID" dirty="0"/>
                    </a:p>
                  </a:txBody>
                  <a:tcPr/>
                </a:tc>
              </a:tr>
            </a:tbl>
          </a:graphicData>
        </a:graphic>
      </p:graphicFrame>
    </p:spTree>
    <p:extLst>
      <p:ext uri="{BB962C8B-B14F-4D97-AF65-F5344CB8AC3E}">
        <p14:creationId xmlns:p14="http://schemas.microsoft.com/office/powerpoint/2010/main" val="1494895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4173" y="-171450"/>
            <a:ext cx="3494867" cy="584775"/>
          </a:xfrm>
          <a:prstGeom prst="rect">
            <a:avLst/>
          </a:prstGeom>
          <a:noFill/>
        </p:spPr>
        <p:txBody>
          <a:bodyPr wrap="none" rtlCol="0">
            <a:spAutoFit/>
          </a:bodyPr>
          <a:lstStyle/>
          <a:p>
            <a:r>
              <a:rPr lang="id-ID" sz="3200" b="1" dirty="0" smtClean="0">
                <a:solidFill>
                  <a:prstClr val="white"/>
                </a:solidFill>
              </a:rPr>
              <a:t>Lanjutan..............</a:t>
            </a:r>
            <a:endParaRPr lang="id-ID" sz="3200"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1399669"/>
              </p:ext>
            </p:extLst>
          </p:nvPr>
        </p:nvGraphicFramePr>
        <p:xfrm>
          <a:off x="571500" y="471488"/>
          <a:ext cx="10724857" cy="6187440"/>
        </p:xfrm>
        <a:graphic>
          <a:graphicData uri="http://schemas.openxmlformats.org/drawingml/2006/table">
            <a:tbl>
              <a:tblPr firstRow="1" bandRow="1">
                <a:tableStyleId>{5C22544A-7EE6-4342-B048-85BDC9FD1C3A}</a:tableStyleId>
              </a:tblPr>
              <a:tblGrid>
                <a:gridCol w="1004082"/>
                <a:gridCol w="7090116"/>
                <a:gridCol w="1406770"/>
                <a:gridCol w="1223889"/>
              </a:tblGrid>
              <a:tr h="271462">
                <a:tc>
                  <a:txBody>
                    <a:bodyPr/>
                    <a:lstStyle/>
                    <a:p>
                      <a:r>
                        <a:rPr lang="id-ID" dirty="0" smtClean="0"/>
                        <a:t>No</a:t>
                      </a:r>
                      <a:endParaRPr lang="id-ID" dirty="0"/>
                    </a:p>
                  </a:txBody>
                  <a:tcPr/>
                </a:tc>
                <a:tc>
                  <a:txBody>
                    <a:bodyPr/>
                    <a:lstStyle/>
                    <a:p>
                      <a:r>
                        <a:rPr lang="id-ID" dirty="0" smtClean="0"/>
                        <a:t>Materi</a:t>
                      </a:r>
                      <a:endParaRPr lang="id-ID" dirty="0"/>
                    </a:p>
                  </a:txBody>
                  <a:tcPr/>
                </a:tc>
                <a:tc>
                  <a:txBody>
                    <a:bodyPr/>
                    <a:lstStyle/>
                    <a:p>
                      <a:r>
                        <a:rPr lang="id-ID" dirty="0" smtClean="0"/>
                        <a:t>Sesuai</a:t>
                      </a:r>
                      <a:endParaRPr lang="id-ID" dirty="0"/>
                    </a:p>
                  </a:txBody>
                  <a:tcPr/>
                </a:tc>
                <a:tc>
                  <a:txBody>
                    <a:bodyPr/>
                    <a:lstStyle/>
                    <a:p>
                      <a:r>
                        <a:rPr lang="id-ID" dirty="0" smtClean="0"/>
                        <a:t>Tidak</a:t>
                      </a:r>
                      <a:endParaRPr lang="id-ID" dirty="0"/>
                    </a:p>
                  </a:txBody>
                  <a:tcPr/>
                </a:tc>
              </a:tr>
              <a:tr h="370840">
                <a:tc>
                  <a:txBody>
                    <a:bodyPr/>
                    <a:lstStyle/>
                    <a:p>
                      <a:r>
                        <a:rPr lang="id-ID" b="1" dirty="0" smtClean="0">
                          <a:solidFill>
                            <a:srgbClr val="7030A0"/>
                          </a:solidFill>
                          <a:latin typeface="Tahoma" panose="020B0604030504040204" pitchFamily="34" charset="0"/>
                          <a:ea typeface="Tahoma" panose="020B0604030504040204" pitchFamily="34" charset="0"/>
                          <a:cs typeface="Tahoma" panose="020B0604030504040204" pitchFamily="34" charset="0"/>
                        </a:rPr>
                        <a:t>5</a:t>
                      </a:r>
                      <a:endParaRPr lang="id-ID"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PKMK</a:t>
                      </a:r>
                      <a:endParaRPr lang="id-ID"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endParaRPr lang="id-ID" b="1"/>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Produk</a:t>
                      </a:r>
                      <a:r>
                        <a:rPr lang="id-ID" sz="2000" b="1" baseline="0" dirty="0" smtClean="0">
                          <a:latin typeface="Tahoma" panose="020B0604030504040204" pitchFamily="34" charset="0"/>
                          <a:ea typeface="Tahoma" panose="020B0604030504040204" pitchFamily="34" charset="0"/>
                          <a:cs typeface="Tahoma" panose="020B0604030504040204" pitchFamily="34" charset="0"/>
                        </a:rPr>
                        <a:t> atau Jasa merupakan bagian kompetensi dari ketua</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endParaRPr lang="id-ID" b="1"/>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Judul,</a:t>
                      </a:r>
                      <a:r>
                        <a:rPr lang="id-ID" sz="2000" b="1" baseline="0" dirty="0" smtClean="0">
                          <a:latin typeface="Tahoma" panose="020B0604030504040204" pitchFamily="34" charset="0"/>
                          <a:ea typeface="Tahoma" panose="020B0604030504040204" pitchFamily="34" charset="0"/>
                          <a:cs typeface="Tahoma" panose="020B0604030504040204" pitchFamily="34" charset="0"/>
                        </a:rPr>
                        <a:t> latar belakang, tujuan dan metoda pelaksanaan harus sinkron</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endParaRPr lang="id-ID" b="1" dirty="0"/>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Latar belakang</a:t>
                      </a:r>
                      <a:r>
                        <a:rPr lang="id-ID" sz="2000" b="1" baseline="0" dirty="0" smtClean="0">
                          <a:latin typeface="Tahoma" panose="020B0604030504040204" pitchFamily="34" charset="0"/>
                          <a:ea typeface="Tahoma" panose="020B0604030504040204" pitchFamily="34" charset="0"/>
                          <a:cs typeface="Tahoma" panose="020B0604030504040204" pitchFamily="34" charset="0"/>
                        </a:rPr>
                        <a:t> dan analisis pasar harus meyakinkan</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endParaRPr lang="id-ID" b="1" dirty="0"/>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Metoda</a:t>
                      </a:r>
                      <a:r>
                        <a:rPr lang="id-ID" sz="2000" b="1" baseline="0" dirty="0" smtClean="0">
                          <a:latin typeface="Tahoma" panose="020B0604030504040204" pitchFamily="34" charset="0"/>
                          <a:ea typeface="Tahoma" panose="020B0604030504040204" pitchFamily="34" charset="0"/>
                          <a:cs typeface="Tahoma" panose="020B0604030504040204" pitchFamily="34" charset="0"/>
                        </a:rPr>
                        <a:t> pelaksanaan kegiatan harus dilengkapi dengan FS</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endParaRPr lang="id-ID" b="1" dirty="0"/>
                    </a:p>
                  </a:txBody>
                  <a:tcPr/>
                </a:tc>
                <a:tc>
                  <a:txBody>
                    <a:bodyPr/>
                    <a:lstStyle/>
                    <a:p>
                      <a:r>
                        <a:rPr lang="id-ID" sz="2000" b="1" dirty="0" smtClean="0">
                          <a:latin typeface="Tahoma" panose="020B0604030504040204" pitchFamily="34" charset="0"/>
                          <a:ea typeface="Tahoma" panose="020B0604030504040204" pitchFamily="34" charset="0"/>
                          <a:cs typeface="Tahoma" panose="020B0604030504040204" pitchFamily="34" charset="0"/>
                        </a:rPr>
                        <a:t>Tidak boleh ada unsur penelitian</a:t>
                      </a:r>
                      <a:r>
                        <a:rPr lang="id-ID" sz="2000" b="1" baseline="0" dirty="0" smtClean="0">
                          <a:latin typeface="Tahoma" panose="020B0604030504040204" pitchFamily="34" charset="0"/>
                          <a:ea typeface="Tahoma" panose="020B0604030504040204" pitchFamily="34" charset="0"/>
                          <a:cs typeface="Tahoma" panose="020B0604030504040204" pitchFamily="34" charset="0"/>
                        </a:rPr>
                        <a:t> dan boleh bermitra</a:t>
                      </a:r>
                      <a:endParaRPr lang="id-ID"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r h="370840">
                <a:tc>
                  <a:txBody>
                    <a:bodyPr/>
                    <a:lstStyle/>
                    <a:p>
                      <a:r>
                        <a:rPr lang="id-ID" b="1" dirty="0" smtClean="0">
                          <a:solidFill>
                            <a:srgbClr val="7030A0"/>
                          </a:solidFill>
                          <a:latin typeface="Tahoma" panose="020B0604030504040204" pitchFamily="34" charset="0"/>
                          <a:ea typeface="Tahoma" panose="020B0604030504040204" pitchFamily="34" charset="0"/>
                          <a:cs typeface="Tahoma" panose="020B0604030504040204" pitchFamily="34" charset="0"/>
                        </a:rPr>
                        <a:t>6</a:t>
                      </a:r>
                      <a:endParaRPr lang="id-ID"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d-ID"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PKMGT (Artikel bukan proposal)</a:t>
                      </a:r>
                      <a:endParaRPr lang="id-ID"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a:p>
                  </a:txBody>
                  <a:tcPr/>
                </a:tc>
              </a:tr>
              <a:tr h="370840">
                <a:tc>
                  <a:txBody>
                    <a:bodyPr/>
                    <a:lstStyle/>
                    <a:p>
                      <a:endParaRPr lang="id-ID" b="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latin typeface="Tahoma" panose="020B0604030504040204" pitchFamily="34" charset="0"/>
                          <a:ea typeface="Tahoma" panose="020B0604030504040204" pitchFamily="34" charset="0"/>
                          <a:cs typeface="Tahoma" panose="020B0604030504040204" pitchFamily="34" charset="0"/>
                        </a:rPr>
                        <a:t>Harus ada State of The Art</a:t>
                      </a:r>
                    </a:p>
                  </a:txBody>
                  <a:tcPr/>
                </a:tc>
                <a:tc>
                  <a:txBody>
                    <a:bodyPr/>
                    <a:lstStyle/>
                    <a:p>
                      <a:endParaRPr lang="id-ID"/>
                    </a:p>
                  </a:txBody>
                  <a:tcPr/>
                </a:tc>
                <a:tc>
                  <a:txBody>
                    <a:bodyPr/>
                    <a:lstStyle/>
                    <a:p>
                      <a:endParaRPr lang="id-ID"/>
                    </a:p>
                  </a:txBody>
                  <a:tcPr/>
                </a:tc>
              </a:tr>
              <a:tr h="370840">
                <a:tc>
                  <a:txBody>
                    <a:bodyPr/>
                    <a:lstStyle/>
                    <a:p>
                      <a:endParaRPr lang="id-ID" b="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latin typeface="Tahoma" panose="020B0604030504040204" pitchFamily="34" charset="0"/>
                          <a:ea typeface="Tahoma" panose="020B0604030504040204" pitchFamily="34" charset="0"/>
                          <a:cs typeface="Tahoma" panose="020B0604030504040204" pitchFamily="34" charset="0"/>
                        </a:rPr>
                        <a:t>Judul,</a:t>
                      </a:r>
                      <a:r>
                        <a:rPr lang="id-ID" sz="2000" b="1" baseline="0" dirty="0" smtClean="0">
                          <a:latin typeface="Tahoma" panose="020B0604030504040204" pitchFamily="34" charset="0"/>
                          <a:ea typeface="Tahoma" panose="020B0604030504040204" pitchFamily="34" charset="0"/>
                          <a:cs typeface="Tahoma" panose="020B0604030504040204" pitchFamily="34" charset="0"/>
                        </a:rPr>
                        <a:t> latar belakang, tujuan dan metoda pelaksanaan harus sinkron</a:t>
                      </a:r>
                      <a:endParaRPr lang="id-ID" sz="2000" b="1"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a:p>
                  </a:txBody>
                  <a:tcPr/>
                </a:tc>
                <a:tc>
                  <a:txBody>
                    <a:bodyPr/>
                    <a:lstStyle/>
                    <a:p>
                      <a:endParaRPr lang="id-ID" dirty="0"/>
                    </a:p>
                  </a:txBody>
                  <a:tcPr/>
                </a:tc>
              </a:tr>
              <a:tr h="370840">
                <a:tc>
                  <a:txBody>
                    <a:bodyPr/>
                    <a:lstStyle/>
                    <a:p>
                      <a:endParaRPr lang="id-ID" b="1" dirty="0"/>
                    </a:p>
                  </a:txBody>
                  <a:tcPr/>
                </a:tc>
                <a:tc>
                  <a:txBody>
                    <a:bodyPr/>
                    <a:lstStyle/>
                    <a:p>
                      <a:r>
                        <a:rPr lang="id-ID" sz="1800" b="1" dirty="0" smtClean="0">
                          <a:latin typeface="Tahoma" panose="020B0604030504040204" pitchFamily="34" charset="0"/>
                          <a:ea typeface="Tahoma" panose="020B0604030504040204" pitchFamily="34" charset="0"/>
                          <a:cs typeface="Tahoma" panose="020B0604030504040204" pitchFamily="34" charset="0"/>
                        </a:rPr>
                        <a:t>Persfektif kemanfaatan besar bagi massyarakat</a:t>
                      </a:r>
                      <a:r>
                        <a:rPr lang="id-ID" sz="1800" b="1" baseline="0" dirty="0" smtClean="0">
                          <a:latin typeface="Tahoma" panose="020B0604030504040204" pitchFamily="34" charset="0"/>
                          <a:ea typeface="Tahoma" panose="020B0604030504040204" pitchFamily="34" charset="0"/>
                          <a:cs typeface="Tahoma" panose="020B0604030504040204" pitchFamily="34" charset="0"/>
                        </a:rPr>
                        <a:t> dan perkembangan dunia ilmu pengetahuan serta Teknologi  ha</a:t>
                      </a:r>
                      <a:r>
                        <a:rPr lang="id-ID" sz="1800" b="1" dirty="0" smtClean="0">
                          <a:latin typeface="Tahoma" panose="020B0604030504040204" pitchFamily="34" charset="0"/>
                          <a:ea typeface="Tahoma" panose="020B0604030504040204" pitchFamily="34" charset="0"/>
                          <a:cs typeface="Tahoma" panose="020B0604030504040204" pitchFamily="34" charset="0"/>
                        </a:rPr>
                        <a:t>rus dapat digambarkan</a:t>
                      </a:r>
                      <a:endParaRPr lang="id-ID"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id-ID" dirty="0"/>
                    </a:p>
                  </a:txBody>
                  <a:tcPr/>
                </a:tc>
                <a:tc>
                  <a:txBody>
                    <a:bodyPr/>
                    <a:lstStyle/>
                    <a:p>
                      <a:endParaRPr lang="id-ID" dirty="0"/>
                    </a:p>
                  </a:txBody>
                  <a:tcPr/>
                </a:tc>
              </a:tr>
            </a:tbl>
          </a:graphicData>
        </a:graphic>
      </p:graphicFrame>
    </p:spTree>
    <p:extLst>
      <p:ext uri="{BB962C8B-B14F-4D97-AF65-F5344CB8AC3E}">
        <p14:creationId xmlns:p14="http://schemas.microsoft.com/office/powerpoint/2010/main" val="372474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563562"/>
          </a:xfrm>
        </p:spPr>
        <p:txBody>
          <a:bodyPr/>
          <a:lstStyle/>
          <a:p>
            <a:r>
              <a:rPr lang="en-US" dirty="0" smtClean="0"/>
              <a:t>KRITERIA UMUM PKM PANDUAN 2017.</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707326" y="765048"/>
            <a:ext cx="8866187"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129222" y="4514470"/>
            <a:ext cx="7391400" cy="533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0070C0"/>
                </a:solidFill>
              </a:rPr>
              <a:t>5 </a:t>
            </a:r>
            <a:r>
              <a:rPr lang="en-US" dirty="0" err="1">
                <a:solidFill>
                  <a:srgbClr val="0070C0"/>
                </a:solidFill>
              </a:rPr>
              <a:t>Juta</a:t>
            </a:r>
            <a:r>
              <a:rPr lang="en-US" dirty="0">
                <a:solidFill>
                  <a:srgbClr val="0070C0"/>
                </a:solidFill>
              </a:rPr>
              <a:t> </a:t>
            </a:r>
            <a:r>
              <a:rPr lang="en-US" dirty="0" err="1">
                <a:solidFill>
                  <a:srgbClr val="0070C0"/>
                </a:solidFill>
              </a:rPr>
              <a:t>s.d</a:t>
            </a:r>
            <a:r>
              <a:rPr lang="en-US" dirty="0">
                <a:solidFill>
                  <a:srgbClr val="0070C0"/>
                </a:solidFill>
              </a:rPr>
              <a:t>.  12.5 </a:t>
            </a:r>
            <a:r>
              <a:rPr lang="en-US" dirty="0" err="1">
                <a:solidFill>
                  <a:srgbClr val="0070C0"/>
                </a:solidFill>
              </a:rPr>
              <a:t>Juta</a:t>
            </a:r>
            <a:endParaRPr lang="en-US" dirty="0">
              <a:solidFill>
                <a:srgbClr val="0070C0"/>
              </a:solidFill>
            </a:endParaRPr>
          </a:p>
        </p:txBody>
      </p:sp>
    </p:spTree>
    <p:extLst>
      <p:ext uri="{BB962C8B-B14F-4D97-AF65-F5344CB8AC3E}">
        <p14:creationId xmlns:p14="http://schemas.microsoft.com/office/powerpoint/2010/main" val="8032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232" y="952263"/>
            <a:ext cx="8610600" cy="1293028"/>
          </a:xfrm>
        </p:spPr>
        <p:txBody>
          <a:bodyPr>
            <a:normAutofit/>
          </a:bodyPr>
          <a:lstStyle/>
          <a:p>
            <a:pPr algn="ctr"/>
            <a:r>
              <a:rPr lang="id-ID" sz="3200" b="1" dirty="0" smtClean="0">
                <a:latin typeface="Tahoma" panose="020B0604030504040204" pitchFamily="34" charset="0"/>
                <a:ea typeface="Tahoma" panose="020B0604030504040204" pitchFamily="34" charset="0"/>
                <a:cs typeface="Tahoma" panose="020B0604030504040204" pitchFamily="34" charset="0"/>
              </a:rPr>
              <a:t>SKEMA Program kreativitas mahasiswa</a:t>
            </a:r>
            <a:endParaRPr lang="id-ID"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4186550"/>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50716" y="172498"/>
            <a:ext cx="6053853" cy="1072989"/>
          </a:xfrm>
          <a:prstGeom prst="rect">
            <a:avLst/>
          </a:prstGeom>
        </p:spPr>
      </p:pic>
    </p:spTree>
    <p:extLst>
      <p:ext uri="{BB962C8B-B14F-4D97-AF65-F5344CB8AC3E}">
        <p14:creationId xmlns:p14="http://schemas.microsoft.com/office/powerpoint/2010/main" val="1068113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133600" y="904757"/>
            <a:ext cx="78486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Narrow" pitchFamily="34" charset="0"/>
                <a:ea typeface="+mn-ea"/>
                <a:cs typeface="+mn-cs"/>
              </a:defRPr>
            </a:lvl5pPr>
            <a:lvl6pPr marL="2286000" algn="l" defTabSz="914400" rtl="0" eaLnBrk="1" latinLnBrk="0" hangingPunct="1">
              <a:defRPr sz="2000" kern="1200">
                <a:solidFill>
                  <a:schemeClr val="tx1"/>
                </a:solidFill>
                <a:latin typeface="Arial Narrow" pitchFamily="34" charset="0"/>
                <a:ea typeface="+mn-ea"/>
                <a:cs typeface="+mn-cs"/>
              </a:defRPr>
            </a:lvl6pPr>
            <a:lvl7pPr marL="2743200" algn="l" defTabSz="914400" rtl="0" eaLnBrk="1" latinLnBrk="0" hangingPunct="1">
              <a:defRPr sz="2000" kern="1200">
                <a:solidFill>
                  <a:schemeClr val="tx1"/>
                </a:solidFill>
                <a:latin typeface="Arial Narrow" pitchFamily="34" charset="0"/>
                <a:ea typeface="+mn-ea"/>
                <a:cs typeface="+mn-cs"/>
              </a:defRPr>
            </a:lvl7pPr>
            <a:lvl8pPr marL="3200400" algn="l" defTabSz="914400" rtl="0" eaLnBrk="1" latinLnBrk="0" hangingPunct="1">
              <a:defRPr sz="2000" kern="1200">
                <a:solidFill>
                  <a:schemeClr val="tx1"/>
                </a:solidFill>
                <a:latin typeface="Arial Narrow" pitchFamily="34" charset="0"/>
                <a:ea typeface="+mn-ea"/>
                <a:cs typeface="+mn-cs"/>
              </a:defRPr>
            </a:lvl8pPr>
            <a:lvl9pPr marL="3657600" algn="l" defTabSz="914400" rtl="0" eaLnBrk="1" latinLnBrk="0" hangingPunct="1">
              <a:defRPr sz="2000" kern="1200">
                <a:solidFill>
                  <a:schemeClr val="tx1"/>
                </a:solidFill>
                <a:latin typeface="Arial Narrow" pitchFamily="34" charset="0"/>
                <a:ea typeface="+mn-ea"/>
                <a:cs typeface="+mn-cs"/>
              </a:defRPr>
            </a:lvl9pPr>
          </a:lstStyle>
          <a:p>
            <a:pPr marL="282575" indent="-282575" algn="just"/>
            <a:endParaRPr lang="fi-FI" dirty="0">
              <a:solidFill>
                <a:schemeClr val="accent6">
                  <a:lumMod val="50000"/>
                </a:schemeClr>
              </a:solidFill>
              <a:latin typeface="Arial" pitchFamily="34" charset="0"/>
              <a:ea typeface="Times New Roman" pitchFamily="18" charset="0"/>
              <a:cs typeface="Arial" pitchFamily="34" charset="0"/>
            </a:endParaRPr>
          </a:p>
          <a:p>
            <a:pPr marL="457200" indent="-190500" algn="just"/>
            <a:endParaRPr lang="en-US" sz="3200" dirty="0">
              <a:solidFill>
                <a:schemeClr val="accent6">
                  <a:lumMod val="50000"/>
                </a:schemeClr>
              </a:solidFill>
              <a:latin typeface="Arial" pitchFamily="34" charset="0"/>
              <a:ea typeface="Times New Roman" pitchFamily="18" charset="0"/>
              <a:cs typeface="Arial" pitchFamily="34" charset="0"/>
            </a:endParaRPr>
          </a:p>
          <a:p>
            <a:pPr marL="457200" indent="-190500" algn="just">
              <a:buFont typeface="Wingdings" pitchFamily="2" charset="2"/>
              <a:buChar char="ü"/>
            </a:pPr>
            <a:endParaRPr lang="en-US" dirty="0">
              <a:solidFill>
                <a:schemeClr val="accent3">
                  <a:lumMod val="50000"/>
                </a:schemeClr>
              </a:solidFill>
              <a:latin typeface="Arial" pitchFamily="34" charset="0"/>
              <a:cs typeface="Arial" pitchFamily="34" charset="0"/>
            </a:endParaRPr>
          </a:p>
          <a:p>
            <a:pPr marL="282575" indent="-282575" algn="just">
              <a:spcBef>
                <a:spcPts val="1200"/>
              </a:spcBef>
              <a:buFontTx/>
              <a:buChar char="•"/>
            </a:pPr>
            <a:endParaRPr lang="fi-FI" sz="3200" b="1" dirty="0">
              <a:latin typeface="Arial" pitchFamily="34" charset="0"/>
              <a:ea typeface="Times New Roman" pitchFamily="18" charset="0"/>
              <a:cs typeface="Arial" pitchFamily="34" charset="0"/>
            </a:endParaRPr>
          </a:p>
          <a:p>
            <a:pPr marL="282575" indent="-282575" algn="just">
              <a:spcBef>
                <a:spcPts val="1200"/>
              </a:spcBef>
              <a:buFontTx/>
              <a:buChar char="•"/>
            </a:pPr>
            <a:endParaRPr lang="fi-FI" sz="3200" b="1" dirty="0">
              <a:latin typeface="Arial" pitchFamily="34" charset="0"/>
              <a:ea typeface="Times New Roman" pitchFamily="18" charset="0"/>
              <a:cs typeface="Arial" pitchFamily="34" charset="0"/>
            </a:endParaRPr>
          </a:p>
          <a:p>
            <a:pPr marL="282575" indent="-282575" algn="just">
              <a:spcBef>
                <a:spcPts val="1200"/>
              </a:spcBef>
            </a:pPr>
            <a:endParaRPr lang="en-US" b="1" dirty="0">
              <a:latin typeface="Arial" pitchFamily="34" charset="0"/>
              <a:cs typeface="Arial" pitchFamily="34" charset="0"/>
            </a:endParaRPr>
          </a:p>
          <a:p>
            <a:pPr marL="282575"/>
            <a:endParaRPr lang="fi-FI" sz="4800" dirty="0">
              <a:solidFill>
                <a:schemeClr val="accent3">
                  <a:lumMod val="50000"/>
                </a:schemeClr>
              </a:solidFill>
              <a:latin typeface="Arial" pitchFamily="34" charset="0"/>
              <a:cs typeface="Arial" pitchFamily="34" charset="0"/>
            </a:endParaRPr>
          </a:p>
        </p:txBody>
      </p:sp>
      <p:sp>
        <p:nvSpPr>
          <p:cNvPr id="7" name="TextBox 2"/>
          <p:cNvSpPr txBox="1"/>
          <p:nvPr/>
        </p:nvSpPr>
        <p:spPr>
          <a:xfrm>
            <a:off x="2541564" y="259082"/>
            <a:ext cx="7619999" cy="523220"/>
          </a:xfrm>
          <a:prstGeom prst="rect">
            <a:avLst/>
          </a:prstGeom>
          <a:solidFill>
            <a:schemeClr val="lt1">
              <a:alpha val="21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l" rtl="0" eaLnBrk="0" fontAlgn="base" hangingPunct="0">
              <a:spcBef>
                <a:spcPct val="0"/>
              </a:spcBef>
              <a:spcAft>
                <a:spcPct val="0"/>
              </a:spcAft>
              <a:defRPr sz="2000" kern="1200">
                <a:solidFill>
                  <a:schemeClr val="dk1"/>
                </a:solidFill>
                <a:latin typeface="+mn-lt"/>
                <a:ea typeface="+mn-ea"/>
                <a:cs typeface="+mn-cs"/>
              </a:defRPr>
            </a:lvl1pPr>
            <a:lvl2pPr marL="457200" algn="l" rtl="0" eaLnBrk="0" fontAlgn="base" hangingPunct="0">
              <a:spcBef>
                <a:spcPct val="0"/>
              </a:spcBef>
              <a:spcAft>
                <a:spcPct val="0"/>
              </a:spcAft>
              <a:defRPr sz="2000" kern="1200">
                <a:solidFill>
                  <a:schemeClr val="dk1"/>
                </a:solidFill>
                <a:latin typeface="+mn-lt"/>
                <a:ea typeface="+mn-ea"/>
                <a:cs typeface="+mn-cs"/>
              </a:defRPr>
            </a:lvl2pPr>
            <a:lvl3pPr marL="914400" algn="l" rtl="0" eaLnBrk="0" fontAlgn="base" hangingPunct="0">
              <a:spcBef>
                <a:spcPct val="0"/>
              </a:spcBef>
              <a:spcAft>
                <a:spcPct val="0"/>
              </a:spcAft>
              <a:defRPr sz="2000" kern="1200">
                <a:solidFill>
                  <a:schemeClr val="dk1"/>
                </a:solidFill>
                <a:latin typeface="+mn-lt"/>
                <a:ea typeface="+mn-ea"/>
                <a:cs typeface="+mn-cs"/>
              </a:defRPr>
            </a:lvl3pPr>
            <a:lvl4pPr marL="1371600" algn="l" rtl="0" eaLnBrk="0" fontAlgn="base" hangingPunct="0">
              <a:spcBef>
                <a:spcPct val="0"/>
              </a:spcBef>
              <a:spcAft>
                <a:spcPct val="0"/>
              </a:spcAft>
              <a:defRPr sz="2000" kern="1200">
                <a:solidFill>
                  <a:schemeClr val="dk1"/>
                </a:solidFill>
                <a:latin typeface="+mn-lt"/>
                <a:ea typeface="+mn-ea"/>
                <a:cs typeface="+mn-cs"/>
              </a:defRPr>
            </a:lvl4pPr>
            <a:lvl5pPr marL="1828800" algn="l" rtl="0" eaLnBrk="0" fontAlgn="base" hangingPunct="0">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spcBef>
                <a:spcPts val="0"/>
              </a:spcBef>
              <a:spcAft>
                <a:spcPts val="0"/>
              </a:spcAft>
            </a:pPr>
            <a:r>
              <a:rPr lang="en-US" sz="2800" b="1" dirty="0" smtClean="0">
                <a:solidFill>
                  <a:srgbClr val="FFFF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UB JUARA UMUM PIMNAS XXIX 2016 </a:t>
            </a:r>
            <a:endParaRPr lang="en-US" sz="2800" b="1" dirty="0">
              <a:solidFill>
                <a:srgbClr val="FFFF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4" descr="Rektor UB Prof. Bisri menyerahakan Piala Adhikarta Kertawidya kepada Rektor IPB Prof. Herry Suhardiyanto disaksikan Menristek Dikti Mohamad Nas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914400"/>
            <a:ext cx="6178062" cy="314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MONEV PKM\MONEV PKM 2016\pimnas-2016_20160812105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4000500"/>
            <a:ext cx="666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65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3760" y="43216"/>
            <a:ext cx="5785558" cy="707886"/>
          </a:xfrm>
          <a:prstGeom prst="rect">
            <a:avLst/>
          </a:prstGeom>
          <a:noFill/>
          <a:ln>
            <a:noFill/>
          </a:ln>
        </p:spPr>
        <p:txBody>
          <a:bodyPr wrap="none">
            <a:spAutoFit/>
          </a:bodyPr>
          <a:lstStyle/>
          <a:p>
            <a:pPr algn="ctr">
              <a:defRPr/>
            </a:pPr>
            <a:r>
              <a:rPr lang="en-US" sz="4000" b="1" spc="50" dirty="0">
                <a:ln w="12700" cmpd="sng">
                  <a:solidFill>
                    <a:schemeClr val="accent6">
                      <a:satMod val="120000"/>
                      <a:shade val="80000"/>
                    </a:schemeClr>
                  </a:solidFill>
                  <a:prstDash val="solid"/>
                </a:ln>
                <a:solidFill>
                  <a:schemeClr val="tx1">
                    <a:lumMod val="40000"/>
                    <a:lumOff val="60000"/>
                  </a:schemeClr>
                </a:solidFill>
                <a:effectLst>
                  <a:glow rad="53100">
                    <a:schemeClr val="accent6">
                      <a:satMod val="180000"/>
                      <a:alpha val="30000"/>
                    </a:schemeClr>
                  </a:glow>
                </a:effectLst>
                <a:latin typeface="+mj-lt"/>
              </a:rPr>
              <a:t>STRATEGI USULAN PKM</a:t>
            </a:r>
          </a:p>
        </p:txBody>
      </p:sp>
      <p:sp>
        <p:nvSpPr>
          <p:cNvPr id="5" name="Rectangle 4"/>
          <p:cNvSpPr/>
          <p:nvPr/>
        </p:nvSpPr>
        <p:spPr>
          <a:xfrm>
            <a:off x="4953000" y="3140572"/>
            <a:ext cx="2571760" cy="769441"/>
          </a:xfrm>
          <a:prstGeom prst="rect">
            <a:avLst/>
          </a:prstGeom>
          <a:noFill/>
        </p:spPr>
        <p:txBody>
          <a:bodyPr wrap="square">
            <a:spAutoFit/>
          </a:bodyPr>
          <a:lstStyle/>
          <a:p>
            <a:pPr algn="ctr">
              <a:defRPr/>
            </a:pP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PKM- P</a:t>
            </a:r>
          </a:p>
        </p:txBody>
      </p:sp>
      <p:sp>
        <p:nvSpPr>
          <p:cNvPr id="6" name="Rectangle 5"/>
          <p:cNvSpPr/>
          <p:nvPr/>
        </p:nvSpPr>
        <p:spPr>
          <a:xfrm>
            <a:off x="8276946" y="3140572"/>
            <a:ext cx="1829348" cy="769441"/>
          </a:xfrm>
          <a:prstGeom prst="rect">
            <a:avLst/>
          </a:prstGeom>
          <a:noFill/>
        </p:spPr>
        <p:txBody>
          <a:bodyPr wrap="none">
            <a:spAutoFit/>
          </a:bodyPr>
          <a:lstStyle/>
          <a:p>
            <a:pPr algn="ctr">
              <a:defRPr/>
            </a:pPr>
            <a:r>
              <a:rPr lang="en-US"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PKM-T</a:t>
            </a:r>
          </a:p>
        </p:txBody>
      </p:sp>
      <p:sp>
        <p:nvSpPr>
          <p:cNvPr id="7" name="Rectangle 6"/>
          <p:cNvSpPr/>
          <p:nvPr/>
        </p:nvSpPr>
        <p:spPr>
          <a:xfrm>
            <a:off x="5206789" y="4933963"/>
            <a:ext cx="2140331" cy="769441"/>
          </a:xfrm>
          <a:prstGeom prst="rect">
            <a:avLst/>
          </a:prstGeom>
          <a:noFill/>
        </p:spPr>
        <p:txBody>
          <a:bodyPr wrap="none">
            <a:spAutoFit/>
          </a:bodyPr>
          <a:lstStyle/>
          <a:p>
            <a:pPr algn="ctr">
              <a:defRPr/>
            </a:pPr>
            <a:r>
              <a:rPr lang="en-US"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PKM-AI</a:t>
            </a:r>
          </a:p>
        </p:txBody>
      </p:sp>
      <p:sp>
        <p:nvSpPr>
          <p:cNvPr id="8" name="Rectangle 7"/>
          <p:cNvSpPr/>
          <p:nvPr/>
        </p:nvSpPr>
        <p:spPr>
          <a:xfrm>
            <a:off x="5376801" y="1449878"/>
            <a:ext cx="1922321" cy="769441"/>
          </a:xfrm>
          <a:prstGeom prst="rect">
            <a:avLst/>
          </a:prstGeom>
          <a:noFill/>
        </p:spPr>
        <p:txBody>
          <a:bodyPr wrap="none">
            <a:spAutoFit/>
          </a:bodyPr>
          <a:lstStyle/>
          <a:p>
            <a:pPr algn="ctr">
              <a:defRPr/>
            </a:pPr>
            <a:r>
              <a:rPr lang="en-US"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PKM-K</a:t>
            </a:r>
          </a:p>
        </p:txBody>
      </p:sp>
      <p:sp>
        <p:nvSpPr>
          <p:cNvPr id="9" name="Rectangle 8"/>
          <p:cNvSpPr/>
          <p:nvPr/>
        </p:nvSpPr>
        <p:spPr>
          <a:xfrm>
            <a:off x="2035360" y="3092952"/>
            <a:ext cx="2106667" cy="769441"/>
          </a:xfrm>
          <a:prstGeom prst="rect">
            <a:avLst/>
          </a:prstGeom>
          <a:noFill/>
        </p:spPr>
        <p:txBody>
          <a:bodyPr wrap="none">
            <a:spAutoFit/>
          </a:bodyPr>
          <a:lstStyle/>
          <a:p>
            <a:pPr algn="ctr">
              <a:defRPr/>
            </a:pPr>
            <a:r>
              <a:rPr lang="en-US"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PKM-M</a:t>
            </a:r>
          </a:p>
        </p:txBody>
      </p:sp>
      <p:sp>
        <p:nvSpPr>
          <p:cNvPr id="10" name="Right Arrow 9"/>
          <p:cNvSpPr/>
          <p:nvPr/>
        </p:nvSpPr>
        <p:spPr>
          <a:xfrm>
            <a:off x="7543800" y="3273426"/>
            <a:ext cx="571500" cy="4841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11" name="Left Arrow 10"/>
          <p:cNvSpPr/>
          <p:nvPr/>
        </p:nvSpPr>
        <p:spPr>
          <a:xfrm>
            <a:off x="4256088" y="3290887"/>
            <a:ext cx="620713" cy="48418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12" name="Up Arrow 11"/>
          <p:cNvSpPr/>
          <p:nvPr/>
        </p:nvSpPr>
        <p:spPr>
          <a:xfrm>
            <a:off x="6096000" y="2362200"/>
            <a:ext cx="484188" cy="6207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13" name="Down Arrow 12"/>
          <p:cNvSpPr/>
          <p:nvPr/>
        </p:nvSpPr>
        <p:spPr>
          <a:xfrm>
            <a:off x="6111875" y="4098925"/>
            <a:ext cx="484188" cy="6207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cxnSp>
        <p:nvCxnSpPr>
          <p:cNvPr id="15" name="Shape 14"/>
          <p:cNvCxnSpPr>
            <a:stCxn id="6" idx="2"/>
          </p:cNvCxnSpPr>
          <p:nvPr/>
        </p:nvCxnSpPr>
        <p:spPr>
          <a:xfrm rot="5400000">
            <a:off x="7639845" y="3794927"/>
            <a:ext cx="1436690" cy="1666860"/>
          </a:xfrm>
          <a:prstGeom prst="bentConnector2">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a:off x="4572000" y="5334000"/>
            <a:ext cx="609600" cy="12700"/>
          </a:xfrm>
          <a:prstGeom prst="bentConnector3">
            <a:avLst>
              <a:gd name="adj1" fmla="val 50000"/>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772944" y="3612356"/>
            <a:ext cx="2501900" cy="1588"/>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184" name="TextBox 17"/>
          <p:cNvSpPr txBox="1">
            <a:spLocks noChangeArrowheads="1"/>
          </p:cNvSpPr>
          <p:nvPr/>
        </p:nvSpPr>
        <p:spPr bwMode="auto">
          <a:xfrm>
            <a:off x="8882064" y="1219201"/>
            <a:ext cx="1214437" cy="1570037"/>
          </a:xfrm>
          <a:prstGeom prst="rect">
            <a:avLst/>
          </a:prstGeom>
          <a:noFill/>
          <a:ln w="9525">
            <a:noFill/>
            <a:miter lim="800000"/>
            <a:headEnd/>
            <a:tailEnd/>
          </a:ln>
        </p:spPr>
        <p:txBody>
          <a:bodyPr>
            <a:spAutoFit/>
          </a:bodyPr>
          <a:lstStyle/>
          <a:p>
            <a:r>
              <a:rPr lang="en-US" sz="9600">
                <a:latin typeface="Calibri" pitchFamily="34" charset="0"/>
                <a:sym typeface="Wingdings" pitchFamily="2" charset="2"/>
              </a:rPr>
              <a:t></a:t>
            </a:r>
            <a:endParaRPr lang="en-US" sz="9600">
              <a:latin typeface="Calibri" pitchFamily="34" charset="0"/>
            </a:endParaRPr>
          </a:p>
        </p:txBody>
      </p:sp>
      <p:cxnSp>
        <p:nvCxnSpPr>
          <p:cNvPr id="18" name="Straight Arrow Connector 17"/>
          <p:cNvCxnSpPr/>
          <p:nvPr/>
        </p:nvCxnSpPr>
        <p:spPr>
          <a:xfrm>
            <a:off x="3810000" y="3910012"/>
            <a:ext cx="1371600" cy="102395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81201" y="4899026"/>
            <a:ext cx="2514599" cy="769441"/>
          </a:xfrm>
          <a:prstGeom prst="rect">
            <a:avLst/>
          </a:prstGeom>
          <a:noFill/>
        </p:spPr>
        <p:txBody>
          <a:bodyPr wrap="square">
            <a:spAutoFit/>
          </a:bodyPr>
          <a:lstStyle/>
          <a:p>
            <a:pPr algn="ctr">
              <a:defRPr/>
            </a:pPr>
            <a:r>
              <a:rPr lang="en-US"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PKM-KC</a:t>
            </a:r>
          </a:p>
        </p:txBody>
      </p:sp>
      <p:sp>
        <p:nvSpPr>
          <p:cNvPr id="20" name="Rectangle 19"/>
          <p:cNvSpPr/>
          <p:nvPr/>
        </p:nvSpPr>
        <p:spPr>
          <a:xfrm>
            <a:off x="2053336" y="1524001"/>
            <a:ext cx="2327881" cy="769441"/>
          </a:xfrm>
          <a:prstGeom prst="rect">
            <a:avLst/>
          </a:prstGeom>
          <a:noFill/>
        </p:spPr>
        <p:txBody>
          <a:bodyPr wrap="none">
            <a:spAutoFit/>
          </a:bodyPr>
          <a:lstStyle/>
          <a:p>
            <a:pPr algn="ctr">
              <a:defRPr/>
            </a:pPr>
            <a:r>
              <a:rPr lang="en-US"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PKM-GT</a:t>
            </a:r>
          </a:p>
        </p:txBody>
      </p:sp>
    </p:spTree>
    <p:extLst>
      <p:ext uri="{BB962C8B-B14F-4D97-AF65-F5344CB8AC3E}">
        <p14:creationId xmlns:p14="http://schemas.microsoft.com/office/powerpoint/2010/main" val="2834448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858" y="642743"/>
            <a:ext cx="7162800" cy="563562"/>
          </a:xfrm>
        </p:spPr>
        <p:txBody>
          <a:bodyPr>
            <a:normAutofit fontScale="90000"/>
          </a:bodyPr>
          <a:lstStyle/>
          <a:p>
            <a:r>
              <a:rPr lang="en-US" b="1" dirty="0" err="1" smtClean="0"/>
              <a:t>Penilaian</a:t>
            </a:r>
            <a:r>
              <a:rPr lang="en-US" b="1" dirty="0" smtClean="0"/>
              <a:t> </a:t>
            </a:r>
            <a:r>
              <a:rPr lang="en-US" b="1" dirty="0" err="1" smtClean="0"/>
              <a:t>Usulan</a:t>
            </a:r>
            <a:r>
              <a:rPr lang="en-US" b="1" dirty="0" smtClean="0"/>
              <a:t> PKM 5 </a:t>
            </a:r>
            <a:r>
              <a:rPr lang="en-US" b="1" dirty="0" err="1" smtClean="0"/>
              <a:t>Bidang</a:t>
            </a:r>
            <a:endParaRPr lang="en-US" dirty="0"/>
          </a:p>
        </p:txBody>
      </p:sp>
      <p:sp>
        <p:nvSpPr>
          <p:cNvPr id="3" name="Content Placeholder 2"/>
          <p:cNvSpPr>
            <a:spLocks noGrp="1"/>
          </p:cNvSpPr>
          <p:nvPr>
            <p:ph sz="quarter" idx="1"/>
          </p:nvPr>
        </p:nvSpPr>
        <p:spPr>
          <a:xfrm>
            <a:off x="1944858" y="1713914"/>
            <a:ext cx="8023225" cy="4953000"/>
          </a:xfrm>
        </p:spPr>
        <p:txBody>
          <a:bodyPr>
            <a:normAutofit/>
          </a:bodyPr>
          <a:lstStyle/>
          <a:p>
            <a:pPr>
              <a:buNone/>
            </a:pPr>
            <a:r>
              <a:rPr lang="en-US" dirty="0" smtClean="0">
                <a:latin typeface="Tahoma" panose="020B0604030504040204" pitchFamily="34" charset="0"/>
                <a:ea typeface="Tahoma" panose="020B0604030504040204" pitchFamily="34" charset="0"/>
                <a:cs typeface="Tahoma" panose="020B0604030504040204" pitchFamily="34" charset="0"/>
              </a:rPr>
              <a:t>I</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b="1" dirty="0" err="1" smtClean="0">
                <a:latin typeface="Tahoma" panose="020B0604030504040204" pitchFamily="34" charset="0"/>
                <a:ea typeface="Tahoma" panose="020B0604030504040204" pitchFamily="34" charset="0"/>
                <a:cs typeface="Tahoma" panose="020B0604030504040204" pitchFamily="34" charset="0"/>
              </a:rPr>
              <a:t>Pra</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b="1" dirty="0" err="1" smtClean="0">
                <a:latin typeface="Tahoma" panose="020B0604030504040204" pitchFamily="34" charset="0"/>
                <a:ea typeface="Tahoma" panose="020B0604030504040204" pitchFamily="34" charset="0"/>
                <a:cs typeface="Tahoma" panose="020B0604030504040204" pitchFamily="34" charset="0"/>
              </a:rPr>
              <a:t>Evaluasi</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marL="800100">
              <a:buNone/>
              <a:tabLst>
                <a:tab pos="800100" algn="l"/>
              </a:tabLst>
            </a:pPr>
            <a:r>
              <a:rPr lang="id-ID" sz="2400" noProof="1">
                <a:latin typeface="Tahoma" panose="020B0604030504040204" pitchFamily="34" charset="0"/>
                <a:ea typeface="Tahoma" panose="020B0604030504040204" pitchFamily="34" charset="0"/>
                <a:cs typeface="Tahoma" panose="020B0604030504040204" pitchFamily="34" charset="0"/>
              </a:rPr>
              <a:t>1. F</a:t>
            </a:r>
            <a:r>
              <a:rPr lang="en-US" sz="2400" noProof="1">
                <a:latin typeface="Tahoma" panose="020B0604030504040204" pitchFamily="34" charset="0"/>
                <a:ea typeface="Tahoma" panose="020B0604030504040204" pitchFamily="34" charset="0"/>
                <a:cs typeface="Tahoma" panose="020B0604030504040204" pitchFamily="34" charset="0"/>
              </a:rPr>
              <a:t>ormat</a:t>
            </a:r>
            <a:r>
              <a:rPr lang="id-ID" sz="2400" noProof="1">
                <a:latin typeface="Tahoma" panose="020B0604030504040204" pitchFamily="34" charset="0"/>
                <a:ea typeface="Tahoma" panose="020B0604030504040204" pitchFamily="34" charset="0"/>
                <a:cs typeface="Tahoma" panose="020B0604030504040204" pitchFamily="34" charset="0"/>
              </a:rPr>
              <a:t> </a:t>
            </a:r>
            <a:r>
              <a:rPr lang="en-US" sz="2400" noProof="1">
                <a:latin typeface="Tahoma" panose="020B0604030504040204" pitchFamily="34" charset="0"/>
                <a:ea typeface="Tahoma" panose="020B0604030504040204" pitchFamily="34" charset="0"/>
                <a:cs typeface="Tahoma" panose="020B0604030504040204" pitchFamily="34" charset="0"/>
              </a:rPr>
              <a:t>&amp;</a:t>
            </a:r>
            <a:r>
              <a:rPr lang="id-ID" sz="2400" noProof="1">
                <a:latin typeface="Tahoma" panose="020B0604030504040204" pitchFamily="34" charset="0"/>
                <a:ea typeface="Tahoma" panose="020B0604030504040204" pitchFamily="34" charset="0"/>
                <a:cs typeface="Tahoma" panose="020B0604030504040204" pitchFamily="34" charset="0"/>
              </a:rPr>
              <a:t> A</a:t>
            </a:r>
            <a:r>
              <a:rPr lang="en-US" sz="2400" noProof="1">
                <a:latin typeface="Tahoma" panose="020B0604030504040204" pitchFamily="34" charset="0"/>
                <a:ea typeface="Tahoma" panose="020B0604030504040204" pitchFamily="34" charset="0"/>
                <a:cs typeface="Tahoma" panose="020B0604030504040204" pitchFamily="34" charset="0"/>
              </a:rPr>
              <a:t>dministrasi</a:t>
            </a:r>
            <a:r>
              <a:rPr lang="id-ID" sz="2400" noProof="1">
                <a:latin typeface="Tahoma" panose="020B0604030504040204" pitchFamily="34" charset="0"/>
                <a:ea typeface="Tahoma" panose="020B0604030504040204" pitchFamily="34" charset="0"/>
                <a:cs typeface="Tahoma" panose="020B0604030504040204" pitchFamily="34" charset="0"/>
              </a:rPr>
              <a:t> </a:t>
            </a:r>
          </a:p>
          <a:p>
            <a:pPr marL="800100">
              <a:buNone/>
              <a:tabLst>
                <a:tab pos="800100" algn="l"/>
              </a:tabLst>
            </a:pPr>
            <a:r>
              <a:rPr lang="id-ID" sz="2400" noProof="1">
                <a:solidFill>
                  <a:srgbClr val="FFC000"/>
                </a:solidFill>
                <a:latin typeface="Tahoma" panose="020B0604030504040204" pitchFamily="34" charset="0"/>
                <a:ea typeface="Tahoma" panose="020B0604030504040204" pitchFamily="34" charset="0"/>
                <a:cs typeface="Tahoma" panose="020B0604030504040204" pitchFamily="34" charset="0"/>
              </a:rPr>
              <a:t>2. K</a:t>
            </a:r>
            <a:r>
              <a:rPr lang="en-US" sz="2400" noProof="1">
                <a:solidFill>
                  <a:srgbClr val="FFC000"/>
                </a:solidFill>
                <a:latin typeface="Tahoma" panose="020B0604030504040204" pitchFamily="34" charset="0"/>
                <a:ea typeface="Tahoma" panose="020B0604030504040204" pitchFamily="34" charset="0"/>
                <a:cs typeface="Tahoma" panose="020B0604030504040204" pitchFamily="34" charset="0"/>
              </a:rPr>
              <a:t>emitraan</a:t>
            </a:r>
            <a:endParaRPr lang="id-ID" sz="2400" noProof="1">
              <a:solidFill>
                <a:srgbClr val="FFC000"/>
              </a:solidFill>
              <a:latin typeface="Tahoma" panose="020B0604030504040204" pitchFamily="34" charset="0"/>
              <a:ea typeface="Tahoma" panose="020B0604030504040204" pitchFamily="34" charset="0"/>
              <a:cs typeface="Tahoma" panose="020B0604030504040204" pitchFamily="34" charset="0"/>
            </a:endParaRPr>
          </a:p>
          <a:p>
            <a:pPr marL="800100">
              <a:buNone/>
              <a:tabLst>
                <a:tab pos="800100" algn="l"/>
              </a:tabLst>
            </a:pPr>
            <a:r>
              <a:rPr lang="id-ID" sz="2400" noProof="1">
                <a:latin typeface="Tahoma" panose="020B0604030504040204" pitchFamily="34" charset="0"/>
                <a:ea typeface="Tahoma" panose="020B0604030504040204" pitchFamily="34" charset="0"/>
                <a:cs typeface="Tahoma" panose="020B0604030504040204" pitchFamily="34" charset="0"/>
              </a:rPr>
              <a:t>3. P</a:t>
            </a:r>
            <a:r>
              <a:rPr lang="en-US" sz="2400" noProof="1">
                <a:latin typeface="Tahoma" panose="020B0604030504040204" pitchFamily="34" charset="0"/>
                <a:ea typeface="Tahoma" panose="020B0604030504040204" pitchFamily="34" charset="0"/>
                <a:cs typeface="Tahoma" panose="020B0604030504040204" pitchFamily="34" charset="0"/>
              </a:rPr>
              <a:t>rogram</a:t>
            </a:r>
            <a:endParaRPr lang="id-ID" sz="2400" noProof="1">
              <a:latin typeface="Tahoma" panose="020B0604030504040204" pitchFamily="34" charset="0"/>
              <a:ea typeface="Tahoma" panose="020B0604030504040204" pitchFamily="34" charset="0"/>
              <a:cs typeface="Tahoma" panose="020B0604030504040204" pitchFamily="34" charset="0"/>
            </a:endParaRPr>
          </a:p>
          <a:p>
            <a:pPr marL="800100">
              <a:buNone/>
              <a:tabLst>
                <a:tab pos="800100" algn="l"/>
              </a:tabLst>
            </a:pPr>
            <a:r>
              <a:rPr lang="id-ID" sz="2400" noProof="1">
                <a:solidFill>
                  <a:srgbClr val="FFFF00"/>
                </a:solidFill>
                <a:latin typeface="Tahoma" panose="020B0604030504040204" pitchFamily="34" charset="0"/>
                <a:ea typeface="Tahoma" panose="020B0604030504040204" pitchFamily="34" charset="0"/>
                <a:cs typeface="Tahoma" panose="020B0604030504040204" pitchFamily="34" charset="0"/>
              </a:rPr>
              <a:t>4. K</a:t>
            </a:r>
            <a:r>
              <a:rPr lang="en-US" sz="2400" noProof="1">
                <a:solidFill>
                  <a:srgbClr val="FFFF00"/>
                </a:solidFill>
                <a:latin typeface="Tahoma" panose="020B0604030504040204" pitchFamily="34" charset="0"/>
                <a:ea typeface="Tahoma" panose="020B0604030504040204" pitchFamily="34" charset="0"/>
                <a:cs typeface="Tahoma" panose="020B0604030504040204" pitchFamily="34" charset="0"/>
              </a:rPr>
              <a:t>reativitas</a:t>
            </a:r>
          </a:p>
          <a:p>
            <a:pPr marL="652463" indent="-457200">
              <a:buNone/>
            </a:pPr>
            <a:endParaRPr lang="en-US" sz="2400" dirty="0"/>
          </a:p>
          <a:p>
            <a:pPr>
              <a:buNone/>
            </a:pPr>
            <a:r>
              <a:rPr lang="en-US" dirty="0" smtClean="0"/>
              <a:t>II. </a:t>
            </a:r>
            <a:r>
              <a:rPr lang="en-US" b="1" dirty="0" smtClean="0">
                <a:latin typeface="Tahoma" panose="020B0604030504040204" pitchFamily="34" charset="0"/>
                <a:ea typeface="Tahoma" panose="020B0604030504040204" pitchFamily="34" charset="0"/>
                <a:cs typeface="Tahoma" panose="020B0604030504040204" pitchFamily="34" charset="0"/>
              </a:rPr>
              <a:t>Desk </a:t>
            </a:r>
            <a:r>
              <a:rPr lang="en-US" b="1" dirty="0" err="1" smtClean="0">
                <a:latin typeface="Tahoma" panose="020B0604030504040204" pitchFamily="34" charset="0"/>
                <a:ea typeface="Tahoma" panose="020B0604030504040204" pitchFamily="34" charset="0"/>
                <a:cs typeface="Tahoma" panose="020B0604030504040204" pitchFamily="34" charset="0"/>
              </a:rPr>
              <a:t>Evaluasi</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a:buNone/>
            </a:pPr>
            <a:r>
              <a:rPr lang="en-US" dirty="0" smtClean="0"/>
              <a:t> </a:t>
            </a:r>
          </a:p>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endParaRPr lang="en-US" dirty="0" smtClean="0"/>
          </a:p>
        </p:txBody>
      </p:sp>
    </p:spTree>
    <p:extLst>
      <p:ext uri="{BB962C8B-B14F-4D97-AF65-F5344CB8AC3E}">
        <p14:creationId xmlns:p14="http://schemas.microsoft.com/office/powerpoint/2010/main" val="2108703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9847" y="2059745"/>
            <a:ext cx="8077200" cy="5029200"/>
          </a:xfrm>
        </p:spPr>
        <p:txBody>
          <a:bodyPr>
            <a:normAutofit/>
          </a:bodyPr>
          <a:lstStyle/>
          <a:p>
            <a:pPr marL="652463" indent="-457200" algn="just">
              <a:buFont typeface="Wingdings" pitchFamily="2" charset="2"/>
              <a:buChar char="§"/>
            </a:pPr>
            <a:r>
              <a:rPr lang="en-US" sz="2400" b="1" dirty="0" err="1">
                <a:solidFill>
                  <a:srgbClr val="FFC000"/>
                </a:solidFill>
                <a:latin typeface="Tahoma" panose="020B0604030504040204" pitchFamily="34" charset="0"/>
                <a:ea typeface="Tahoma" panose="020B0604030504040204" pitchFamily="34" charset="0"/>
                <a:cs typeface="Tahoma" panose="020B0604030504040204" pitchFamily="34" charset="0"/>
              </a:rPr>
              <a:t>Kesesuaian</a:t>
            </a:r>
            <a:r>
              <a:rPr lang="en-US" sz="2400" b="1" dirty="0">
                <a:solidFill>
                  <a:srgbClr val="FFC000"/>
                </a:solidFill>
                <a:latin typeface="Tahoma" panose="020B0604030504040204" pitchFamily="34" charset="0"/>
                <a:ea typeface="Tahoma" panose="020B0604030504040204" pitchFamily="34" charset="0"/>
                <a:cs typeface="Tahoma" panose="020B0604030504040204" pitchFamily="34" charset="0"/>
              </a:rPr>
              <a:t> Format Proposal </a:t>
            </a:r>
            <a:r>
              <a:rPr lang="en-US" sz="2400" b="1" dirty="0" err="1">
                <a:solidFill>
                  <a:srgbClr val="FFC000"/>
                </a:solidFill>
                <a:latin typeface="Tahoma" panose="020B0604030504040204" pitchFamily="34" charset="0"/>
                <a:ea typeface="Tahoma" panose="020B0604030504040204" pitchFamily="34" charset="0"/>
                <a:cs typeface="Tahoma" panose="020B0604030504040204" pitchFamily="34" charset="0"/>
              </a:rPr>
              <a:t>dan</a:t>
            </a:r>
            <a:r>
              <a:rPr lang="en-US" sz="2400" b="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C000"/>
                </a:solidFill>
                <a:latin typeface="Tahoma" panose="020B0604030504040204" pitchFamily="34" charset="0"/>
                <a:ea typeface="Tahoma" panose="020B0604030504040204" pitchFamily="34" charset="0"/>
                <a:cs typeface="Tahoma" panose="020B0604030504040204" pitchFamily="34" charset="0"/>
              </a:rPr>
              <a:t>Tulisan</a:t>
            </a:r>
            <a:endPar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a:p>
            <a:pPr marL="652463" indent="-457200" algn="just">
              <a:buFont typeface="Wingdings" pitchFamily="2" charset="2"/>
              <a:buChar char="§"/>
            </a:pPr>
            <a:endParaRPr lang="en-US" sz="2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marL="595313" lvl="1" indent="0" algn="just">
              <a:buNone/>
            </a:pP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Struktur</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proposal, item2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lampiran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layout,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spasi</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jumlah</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hal</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sesuai</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pedoman</a:t>
            </a:r>
            <a:endParaRPr lang="en-US" sz="24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595313" lvl="1" indent="0" algn="just">
              <a:buNone/>
            </a:pPr>
            <a:endPar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652463" indent="-457200" algn="just">
              <a:spcBef>
                <a:spcPts val="1200"/>
              </a:spcBef>
              <a:buFont typeface="Wingdings" pitchFamily="2" charset="2"/>
              <a:buChar char="§"/>
            </a:pP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Kesesuaian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Persyaratan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Administrasi</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Wajib</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marL="595312" lvl="1" indent="0" algn="just">
              <a:buNone/>
            </a:pP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Tanggal</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Proposal,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tandatangan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pengusul-dosen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pembimbing</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tandatangan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ketua</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dan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cap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lembaga</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PT,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biodata</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yang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ditandatangani</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surat</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pernyataan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ketua</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pelaksana</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atau</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mitra</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untuk</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PKM-T </a:t>
            </a:r>
            <a:r>
              <a:rPr lang="en-US" sz="24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dan</a:t>
            </a:r>
            <a:r>
              <a:rPr 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PKM-M</a:t>
            </a:r>
          </a:p>
          <a:p>
            <a:pPr algn="just">
              <a:buNone/>
            </a:pPr>
            <a:endParaRPr lang="id-ID" b="1" noProof="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960120" y="764662"/>
            <a:ext cx="8229600" cy="563562"/>
          </a:xfrm>
        </p:spPr>
        <p:txBody>
          <a:bodyPr>
            <a:normAutofit fontScale="90000"/>
          </a:bodyPr>
          <a:lstStyle/>
          <a:p>
            <a:r>
              <a:rPr lang="en-US" b="1" dirty="0" smtClean="0"/>
              <a:t>I. </a:t>
            </a:r>
            <a:r>
              <a:rPr lang="en-US" b="1" dirty="0" err="1" smtClean="0"/>
              <a:t>Pra</a:t>
            </a:r>
            <a:r>
              <a:rPr lang="en-US" b="1" dirty="0" smtClean="0"/>
              <a:t> </a:t>
            </a:r>
            <a:r>
              <a:rPr lang="en-US" b="1" dirty="0" err="1" smtClean="0"/>
              <a:t>Evaluasi</a:t>
            </a:r>
            <a:r>
              <a:rPr lang="en-US" dirty="0" smtClean="0"/>
              <a:t>:  </a:t>
            </a:r>
            <a:r>
              <a:rPr lang="id-ID" noProof="1" smtClean="0">
                <a:latin typeface="Viner Hand ITC" panose="03070502030502020203" pitchFamily="66" charset="0"/>
              </a:rPr>
              <a:t>F</a:t>
            </a:r>
            <a:r>
              <a:rPr lang="en-US" noProof="1">
                <a:latin typeface="Viner Hand ITC" panose="03070502030502020203" pitchFamily="66" charset="0"/>
              </a:rPr>
              <a:t>ormat</a:t>
            </a:r>
            <a:r>
              <a:rPr lang="id-ID" noProof="1">
                <a:latin typeface="Viner Hand ITC" panose="03070502030502020203" pitchFamily="66" charset="0"/>
              </a:rPr>
              <a:t> </a:t>
            </a:r>
            <a:r>
              <a:rPr lang="en-US" noProof="1">
                <a:latin typeface="Viner Hand ITC" panose="03070502030502020203" pitchFamily="66" charset="0"/>
              </a:rPr>
              <a:t>&amp;</a:t>
            </a:r>
            <a:r>
              <a:rPr lang="id-ID" noProof="1">
                <a:latin typeface="Viner Hand ITC" panose="03070502030502020203" pitchFamily="66" charset="0"/>
              </a:rPr>
              <a:t> A</a:t>
            </a:r>
            <a:r>
              <a:rPr lang="en-US" noProof="1">
                <a:latin typeface="Viner Hand ITC" panose="03070502030502020203" pitchFamily="66" charset="0"/>
              </a:rPr>
              <a:t>dministrasi</a:t>
            </a:r>
            <a:endParaRPr lang="en-US" dirty="0">
              <a:latin typeface="Viner Hand ITC" panose="03070502030502020203" pitchFamily="66" charset="0"/>
            </a:endParaRPr>
          </a:p>
        </p:txBody>
      </p:sp>
    </p:spTree>
    <p:extLst>
      <p:ext uri="{BB962C8B-B14F-4D97-AF65-F5344CB8AC3E}">
        <p14:creationId xmlns:p14="http://schemas.microsoft.com/office/powerpoint/2010/main" val="917696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8077200" cy="5029200"/>
          </a:xfrm>
        </p:spPr>
        <p:txBody>
          <a:bodyPr>
            <a:normAutofit/>
          </a:bodyPr>
          <a:lstStyle/>
          <a:p>
            <a:pPr marL="195263" indent="0">
              <a:buNone/>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Kemitraan Khusus Untuk PKM T dan M</a:t>
            </a:r>
          </a:p>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Harus Ada Mitra dan Surat Kesediaan Mitra Usaha untuk PKM T</a:t>
            </a:r>
          </a:p>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Harus Ada Mitra dan Surat Kesediaan Mitra Masyarakat Non Produktif untuk PKMM</a:t>
            </a:r>
          </a:p>
          <a:p>
            <a:pPr marL="195263" indent="0">
              <a:buNone/>
            </a:pPr>
            <a:r>
              <a:rPr lang="en-US" sz="2400" b="1" noProof="1">
                <a:solidFill>
                  <a:srgbClr val="FFC000"/>
                </a:solidFill>
                <a:latin typeface="Tahoma" panose="020B0604030504040204" pitchFamily="34" charset="0"/>
                <a:ea typeface="Tahoma" panose="020B0604030504040204" pitchFamily="34" charset="0"/>
                <a:cs typeface="Tahoma" panose="020B0604030504040204" pitchFamily="34" charset="0"/>
              </a:rPr>
              <a:t>Tidak boleh:</a:t>
            </a:r>
          </a:p>
          <a:p>
            <a:pPr marL="688975" indent="-493713">
              <a:buFont typeface="Wingdings" pitchFamily="2" charset="2"/>
              <a:buChar char="§"/>
            </a:pPr>
            <a:r>
              <a:rPr lang="id-ID" sz="2400" b="1" noProof="1">
                <a:solidFill>
                  <a:srgbClr val="FFC000"/>
                </a:solidFill>
                <a:latin typeface="Tahoma" panose="020B0604030504040204" pitchFamily="34" charset="0"/>
                <a:ea typeface="Tahoma" panose="020B0604030504040204" pitchFamily="34" charset="0"/>
                <a:cs typeface="Tahoma" panose="020B0604030504040204" pitchFamily="34" charset="0"/>
              </a:rPr>
              <a:t>Surat kesediaan mitra, tetapi tidak ada ttd atau cap jempol dan stempel</a:t>
            </a:r>
          </a:p>
          <a:p>
            <a:pPr marL="652463" indent="-457200">
              <a:buFont typeface="Wingdings" pitchFamily="2" charset="2"/>
              <a:buChar char="§"/>
            </a:pPr>
            <a:r>
              <a:rPr lang="en-US" sz="2400" b="1" noProof="1">
                <a:solidFill>
                  <a:srgbClr val="FFC000"/>
                </a:solidFill>
                <a:latin typeface="Tahoma" panose="020B0604030504040204" pitchFamily="34" charset="0"/>
                <a:ea typeface="Tahoma" panose="020B0604030504040204" pitchFamily="34" charset="0"/>
                <a:cs typeface="Tahoma" panose="020B0604030504040204" pitchFamily="34" charset="0"/>
              </a:rPr>
              <a:t>PKM-P atau T yang memerlukan pembiayaan lebih dari Rp. 12,5 juta, tapi t</a:t>
            </a:r>
            <a:r>
              <a:rPr lang="id-ID" sz="2400" b="1" noProof="1">
                <a:solidFill>
                  <a:srgbClr val="FFC000"/>
                </a:solidFill>
                <a:latin typeface="Tahoma" panose="020B0604030504040204" pitchFamily="34" charset="0"/>
                <a:ea typeface="Tahoma" panose="020B0604030504040204" pitchFamily="34" charset="0"/>
                <a:cs typeface="Tahoma" panose="020B0604030504040204" pitchFamily="34" charset="0"/>
              </a:rPr>
              <a:t>idak ada surat kontribusi pendanaan dari mitra</a:t>
            </a:r>
            <a:r>
              <a:rPr lang="en-US" sz="2400" b="1" noProof="1">
                <a:solidFill>
                  <a:srgbClr val="FFC000"/>
                </a:solidFill>
                <a:latin typeface="Tahoma" panose="020B0604030504040204" pitchFamily="34" charset="0"/>
                <a:ea typeface="Tahoma" panose="020B0604030504040204" pitchFamily="34" charset="0"/>
                <a:cs typeface="Tahoma" panose="020B0604030504040204" pitchFamily="34" charset="0"/>
              </a:rPr>
              <a:t>.</a:t>
            </a:r>
            <a:endParaRPr lang="id-ID" sz="2400" b="1" noProof="1">
              <a:solidFill>
                <a:srgbClr val="FFC000"/>
              </a:solidFill>
              <a:latin typeface="Tahoma" panose="020B0604030504040204" pitchFamily="34" charset="0"/>
              <a:ea typeface="Tahoma" panose="020B0604030504040204" pitchFamily="34" charset="0"/>
              <a:cs typeface="Tahoma" panose="020B0604030504040204" pitchFamily="34" charset="0"/>
            </a:endParaRPr>
          </a:p>
          <a:p>
            <a:pPr marL="652463" indent="-457200">
              <a:buFont typeface="Wingdings" pitchFamily="2" charset="2"/>
              <a:buChar char="§"/>
            </a:pPr>
            <a:endParaRPr lang="id-ID" b="1" noProof="1" smtClean="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2057400" y="122238"/>
            <a:ext cx="8229600" cy="563562"/>
          </a:xfrm>
        </p:spPr>
        <p:txBody>
          <a:bodyPr>
            <a:normAutofit fontScale="90000"/>
          </a:bodyPr>
          <a:lstStyle/>
          <a:p>
            <a:r>
              <a:rPr lang="en-US" b="1" dirty="0" smtClean="0"/>
              <a:t>I. </a:t>
            </a:r>
            <a:r>
              <a:rPr lang="en-US" b="1" dirty="0" err="1" smtClean="0"/>
              <a:t>Pra</a:t>
            </a:r>
            <a:r>
              <a:rPr lang="en-US" b="1" dirty="0" smtClean="0"/>
              <a:t> </a:t>
            </a:r>
            <a:r>
              <a:rPr lang="en-US" b="1" dirty="0" err="1" smtClean="0"/>
              <a:t>Evaluasi</a:t>
            </a:r>
            <a:r>
              <a:rPr lang="en-US" b="1" dirty="0" smtClean="0"/>
              <a:t>: </a:t>
            </a:r>
            <a:r>
              <a:rPr lang="en-US" b="1" noProof="1" smtClean="0">
                <a:latin typeface="Viner Hand ITC" panose="03070502030502020203" pitchFamily="66" charset="0"/>
              </a:rPr>
              <a:t>Kemitraan</a:t>
            </a:r>
            <a:endParaRPr lang="en-US" b="1" dirty="0">
              <a:latin typeface="Viner Hand ITC" panose="03070502030502020203" pitchFamily="66" charset="0"/>
            </a:endParaRPr>
          </a:p>
        </p:txBody>
      </p:sp>
    </p:spTree>
    <p:extLst>
      <p:ext uri="{BB962C8B-B14F-4D97-AF65-F5344CB8AC3E}">
        <p14:creationId xmlns:p14="http://schemas.microsoft.com/office/powerpoint/2010/main" val="901755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8077200" cy="5029200"/>
          </a:xfrm>
        </p:spPr>
        <p:txBody>
          <a:bodyPr>
            <a:normAutofit fontScale="92500"/>
          </a:bodyPr>
          <a:lstStyle/>
          <a:p>
            <a:pPr marL="195263" indent="0">
              <a:buNone/>
            </a:pPr>
            <a:r>
              <a:rPr lang="nn-NO" sz="2400" b="1" dirty="0">
                <a:solidFill>
                  <a:srgbClr val="FFC000"/>
                </a:solidFill>
                <a:latin typeface="Tahoma" panose="020B0604030504040204" pitchFamily="34" charset="0"/>
                <a:ea typeface="Tahoma" panose="020B0604030504040204" pitchFamily="34" charset="0"/>
                <a:cs typeface="Tahoma" panose="020B0604030504040204" pitchFamily="34" charset="0"/>
              </a:rPr>
              <a:t>Isi Proposal tidak sesuai dengan Jenis Program</a:t>
            </a:r>
          </a:p>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Adanya aktivitas riset untuk PKM K, M, T, KC</a:t>
            </a:r>
          </a:p>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PKM-T bermitra dengan Masyarakat Non Produktif </a:t>
            </a:r>
          </a:p>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PKM-T </a:t>
            </a:r>
            <a:r>
              <a:rPr lang="id-ID" sz="2400" b="1" noProof="1">
                <a:solidFill>
                  <a:srgbClr val="FFC000"/>
                </a:solidFill>
                <a:latin typeface="Tahoma" panose="020B0604030504040204" pitchFamily="34" charset="0"/>
                <a:ea typeface="Tahoma" panose="020B0604030504040204" pitchFamily="34" charset="0"/>
                <a:cs typeface="Tahoma" panose="020B0604030504040204" pitchFamily="34" charset="0"/>
              </a:rPr>
              <a:t>gambaran Teknologi dan mitra tidak ada</a:t>
            </a:r>
            <a:endPar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PKM-M bermitra dengan Masyarakat Produktif.</a:t>
            </a:r>
          </a:p>
          <a:p>
            <a:pPr marL="652463" indent="-457200">
              <a:buFont typeface="Wingdings" pitchFamily="2" charset="2"/>
              <a:buChar char="§"/>
            </a:pPr>
            <a:r>
              <a:rPr lang="id-ID" sz="2400" b="1" noProof="1">
                <a:solidFill>
                  <a:srgbClr val="FFC000"/>
                </a:solidFill>
                <a:latin typeface="Tahoma" panose="020B0604030504040204" pitchFamily="34" charset="0"/>
                <a:ea typeface="Tahoma" panose="020B0604030504040204" pitchFamily="34" charset="0"/>
                <a:cs typeface="Tahoma" panose="020B0604030504040204" pitchFamily="34" charset="0"/>
              </a:rPr>
              <a:t>PKM</a:t>
            </a:r>
            <a:r>
              <a:rPr lang="en-US" sz="2400" b="1" noProof="1">
                <a:solidFill>
                  <a:srgbClr val="FFC000"/>
                </a:solidFill>
                <a:latin typeface="Tahoma" panose="020B0604030504040204" pitchFamily="34" charset="0"/>
                <a:ea typeface="Tahoma" panose="020B0604030504040204" pitchFamily="34" charset="0"/>
                <a:cs typeface="Tahoma" panose="020B0604030504040204" pitchFamily="34" charset="0"/>
              </a:rPr>
              <a:t>-</a:t>
            </a:r>
            <a:r>
              <a:rPr lang="id-ID" sz="2400" b="1" noProof="1">
                <a:solidFill>
                  <a:srgbClr val="FFC000"/>
                </a:solidFill>
                <a:latin typeface="Tahoma" panose="020B0604030504040204" pitchFamily="34" charset="0"/>
                <a:ea typeface="Tahoma" panose="020B0604030504040204" pitchFamily="34" charset="0"/>
                <a:cs typeface="Tahoma" panose="020B0604030504040204" pitchFamily="34" charset="0"/>
              </a:rPr>
              <a:t>M gambaran </a:t>
            </a:r>
            <a:r>
              <a:rPr lang="en-US" sz="2400" b="1" noProof="1">
                <a:solidFill>
                  <a:srgbClr val="FFC000"/>
                </a:solidFill>
                <a:latin typeface="Tahoma" panose="020B0604030504040204" pitchFamily="34" charset="0"/>
                <a:ea typeface="Tahoma" panose="020B0604030504040204" pitchFamily="34" charset="0"/>
                <a:cs typeface="Tahoma" panose="020B0604030504040204" pitchFamily="34" charset="0"/>
              </a:rPr>
              <a:t>umum</a:t>
            </a:r>
            <a:r>
              <a:rPr lang="id-ID" sz="2400" b="1" noProof="1">
                <a:solidFill>
                  <a:srgbClr val="FFC000"/>
                </a:solidFill>
                <a:latin typeface="Tahoma" panose="020B0604030504040204" pitchFamily="34" charset="0"/>
                <a:ea typeface="Tahoma" panose="020B0604030504040204" pitchFamily="34" charset="0"/>
                <a:cs typeface="Tahoma" panose="020B0604030504040204" pitchFamily="34" charset="0"/>
              </a:rPr>
              <a:t> masyarakat sasaran tidak ada</a:t>
            </a:r>
          </a:p>
          <a:p>
            <a:pPr marL="652463" indent="-457200">
              <a:buFont typeface="Wingdings" pitchFamily="2" charset="2"/>
              <a:buChar char="§"/>
            </a:pPr>
            <a:r>
              <a:rPr lang="fi-FI" sz="2400" b="1" noProof="1">
                <a:solidFill>
                  <a:srgbClr val="FFC000"/>
                </a:solidFill>
                <a:latin typeface="Tahoma" panose="020B0604030504040204" pitchFamily="34" charset="0"/>
                <a:ea typeface="Tahoma" panose="020B0604030504040204" pitchFamily="34" charset="0"/>
                <a:cs typeface="Tahoma" panose="020B0604030504040204" pitchFamily="34" charset="0"/>
              </a:rPr>
              <a:t>PKM-K yg menjalankan usaha </a:t>
            </a:r>
            <a:r>
              <a:rPr lang="fi-FI" sz="2400" b="1" noProof="1" smtClean="0">
                <a:solidFill>
                  <a:srgbClr val="FFC000"/>
                </a:solidFill>
                <a:latin typeface="Tahoma" panose="020B0604030504040204" pitchFamily="34" charset="0"/>
                <a:ea typeface="Tahoma" panose="020B0604030504040204" pitchFamily="34" charset="0"/>
                <a:cs typeface="Tahoma" panose="020B0604030504040204" pitchFamily="34" charset="0"/>
              </a:rPr>
              <a:t>bukan </a:t>
            </a:r>
            <a:r>
              <a:rPr lang="fi-FI" sz="2400" b="1" noProof="1">
                <a:solidFill>
                  <a:srgbClr val="FFC000"/>
                </a:solidFill>
                <a:latin typeface="Tahoma" panose="020B0604030504040204" pitchFamily="34" charset="0"/>
                <a:ea typeface="Tahoma" panose="020B0604030504040204" pitchFamily="34" charset="0"/>
                <a:cs typeface="Tahoma" panose="020B0604030504040204" pitchFamily="34" charset="0"/>
              </a:rPr>
              <a:t>tim mhs.</a:t>
            </a:r>
          </a:p>
          <a:p>
            <a:pPr marL="652463" indent="-457200">
              <a:buFont typeface="Wingdings" pitchFamily="2" charset="2"/>
              <a:buChar char="§"/>
            </a:pPr>
            <a:r>
              <a:rPr lang="fi-FI" sz="2400" b="1" noProof="1">
                <a:solidFill>
                  <a:srgbClr val="FFC000"/>
                </a:solidFill>
                <a:latin typeface="Tahoma" panose="020B0604030504040204" pitchFamily="34" charset="0"/>
                <a:ea typeface="Tahoma" panose="020B0604030504040204" pitchFamily="34" charset="0"/>
                <a:cs typeface="Tahoma" panose="020B0604030504040204" pitchFamily="34" charset="0"/>
              </a:rPr>
              <a:t>PKM-K tidak memuat identifikasi peluang usaha.</a:t>
            </a:r>
          </a:p>
          <a:p>
            <a:pPr marL="652463" indent="-457200">
              <a:buFont typeface="Wingdings" pitchFamily="2" charset="2"/>
              <a:buChar char="§"/>
            </a:pPr>
            <a:r>
              <a:rPr lang="id-ID" sz="2600" b="1" noProof="1">
                <a:solidFill>
                  <a:srgbClr val="FFC000"/>
                </a:solidFill>
                <a:latin typeface="Tahoma" panose="020B0604030504040204" pitchFamily="34" charset="0"/>
                <a:ea typeface="Tahoma" panose="020B0604030504040204" pitchFamily="34" charset="0"/>
                <a:cs typeface="Tahoma" panose="020B0604030504040204" pitchFamily="34" charset="0"/>
              </a:rPr>
              <a:t>PKM</a:t>
            </a:r>
            <a:r>
              <a:rPr lang="en-US" sz="2600" b="1" noProof="1">
                <a:solidFill>
                  <a:srgbClr val="FFC000"/>
                </a:solidFill>
                <a:latin typeface="Tahoma" panose="020B0604030504040204" pitchFamily="34" charset="0"/>
                <a:ea typeface="Tahoma" panose="020B0604030504040204" pitchFamily="34" charset="0"/>
                <a:cs typeface="Tahoma" panose="020B0604030504040204" pitchFamily="34" charset="0"/>
              </a:rPr>
              <a:t>-</a:t>
            </a:r>
            <a:r>
              <a:rPr lang="id-ID" sz="2600" b="1" noProof="1">
                <a:solidFill>
                  <a:srgbClr val="FFC000"/>
                </a:solidFill>
                <a:latin typeface="Tahoma" panose="020B0604030504040204" pitchFamily="34" charset="0"/>
                <a:ea typeface="Tahoma" panose="020B0604030504040204" pitchFamily="34" charset="0"/>
                <a:cs typeface="Tahoma" panose="020B0604030504040204" pitchFamily="34" charset="0"/>
              </a:rPr>
              <a:t>P variabel-variabel yang diteliti tidak ada</a:t>
            </a:r>
          </a:p>
          <a:p>
            <a:pPr marL="652463" indent="-457200">
              <a:buFont typeface="Wingdings" pitchFamily="2" charset="2"/>
              <a:buChar char="§"/>
            </a:pPr>
            <a:r>
              <a:rPr lang="id-ID" sz="2600" b="1" noProof="1">
                <a:solidFill>
                  <a:srgbClr val="FFC000"/>
                </a:solidFill>
                <a:latin typeface="Tahoma" panose="020B0604030504040204" pitchFamily="34" charset="0"/>
                <a:ea typeface="Tahoma" panose="020B0604030504040204" pitchFamily="34" charset="0"/>
                <a:cs typeface="Tahoma" panose="020B0604030504040204" pitchFamily="34" charset="0"/>
              </a:rPr>
              <a:t>PKM</a:t>
            </a:r>
            <a:r>
              <a:rPr lang="en-US" sz="2600" b="1" noProof="1">
                <a:solidFill>
                  <a:srgbClr val="FFC000"/>
                </a:solidFill>
                <a:latin typeface="Tahoma" panose="020B0604030504040204" pitchFamily="34" charset="0"/>
                <a:ea typeface="Tahoma" panose="020B0604030504040204" pitchFamily="34" charset="0"/>
                <a:cs typeface="Tahoma" panose="020B0604030504040204" pitchFamily="34" charset="0"/>
              </a:rPr>
              <a:t>-</a:t>
            </a:r>
            <a:r>
              <a:rPr lang="id-ID" sz="2600" b="1" noProof="1">
                <a:solidFill>
                  <a:srgbClr val="FFC000"/>
                </a:solidFill>
                <a:latin typeface="Tahoma" panose="020B0604030504040204" pitchFamily="34" charset="0"/>
                <a:ea typeface="Tahoma" panose="020B0604030504040204" pitchFamily="34" charset="0"/>
                <a:cs typeface="Tahoma" panose="020B0604030504040204" pitchFamily="34" charset="0"/>
              </a:rPr>
              <a:t>KC nilai futuristik dari karya yang diusulkan masih belum nampak</a:t>
            </a:r>
          </a:p>
          <a:p>
            <a:pPr marL="652463" indent="-457200">
              <a:buFont typeface="Wingdings" pitchFamily="2" charset="2"/>
              <a:buChar char="§"/>
            </a:pPr>
            <a:endParaRPr lang="id-ID" noProof="1">
              <a:solidFill>
                <a:schemeClr val="accent6">
                  <a:lumMod val="50000"/>
                </a:schemeClr>
              </a:solidFill>
            </a:endParaRPr>
          </a:p>
          <a:p>
            <a:pPr marL="652463" indent="-457200">
              <a:buFont typeface="Wingdings" pitchFamily="2" charset="2"/>
              <a:buChar char="§"/>
            </a:pPr>
            <a:endParaRPr lang="id-ID" noProof="1" smtClean="0">
              <a:solidFill>
                <a:schemeClr val="accent6">
                  <a:lumMod val="50000"/>
                </a:schemeClr>
              </a:solidFill>
            </a:endParaRPr>
          </a:p>
        </p:txBody>
      </p:sp>
      <p:sp>
        <p:nvSpPr>
          <p:cNvPr id="5" name="Title 1"/>
          <p:cNvSpPr>
            <a:spLocks noGrp="1"/>
          </p:cNvSpPr>
          <p:nvPr>
            <p:ph type="title"/>
          </p:nvPr>
        </p:nvSpPr>
        <p:spPr>
          <a:xfrm>
            <a:off x="2057400" y="122238"/>
            <a:ext cx="8229600" cy="563562"/>
          </a:xfrm>
        </p:spPr>
        <p:txBody>
          <a:bodyPr>
            <a:normAutofit fontScale="90000"/>
          </a:bodyPr>
          <a:lstStyle/>
          <a:p>
            <a:r>
              <a:rPr lang="en-US" b="1" dirty="0" smtClean="0"/>
              <a:t>I. </a:t>
            </a:r>
            <a:r>
              <a:rPr lang="en-US" b="1" dirty="0" err="1" smtClean="0"/>
              <a:t>Pra</a:t>
            </a:r>
            <a:r>
              <a:rPr lang="en-US" b="1" dirty="0" smtClean="0"/>
              <a:t> </a:t>
            </a:r>
            <a:r>
              <a:rPr lang="en-US" b="1" dirty="0" err="1" smtClean="0"/>
              <a:t>Evaluasi</a:t>
            </a:r>
            <a:r>
              <a:rPr lang="en-US" b="1" dirty="0" smtClean="0"/>
              <a:t>: </a:t>
            </a:r>
            <a:r>
              <a:rPr lang="en-US" b="1" noProof="1" smtClean="0">
                <a:latin typeface="Viner Hand ITC" panose="03070502030502020203" pitchFamily="66" charset="0"/>
                <a:ea typeface="Tahoma" panose="020B0604030504040204" pitchFamily="34" charset="0"/>
                <a:cs typeface="Tahoma" panose="020B0604030504040204" pitchFamily="34" charset="0"/>
              </a:rPr>
              <a:t>Program</a:t>
            </a:r>
            <a:endParaRPr lang="en-US" b="1" dirty="0">
              <a:latin typeface="Viner Hand ITC" panose="03070502030502020203" pitchFamily="66"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0374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8077200" cy="5029200"/>
          </a:xfrm>
        </p:spPr>
        <p:txBody>
          <a:bodyPr>
            <a:normAutofit/>
          </a:bodyPr>
          <a:lstStyle/>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Topik berulang dan sudah sering</a:t>
            </a:r>
          </a:p>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Topik sudah sangat umum</a:t>
            </a:r>
          </a:p>
          <a:p>
            <a:pPr marL="652463" indent="-457200">
              <a:buFont typeface="Wingdings" pitchFamily="2" charset="2"/>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Kreativitas terlalu kecil, atau terlalu besar</a:t>
            </a:r>
          </a:p>
          <a:p>
            <a:pPr marL="652463" indent="-457200">
              <a:buFont typeface="Wingdings" pitchFamily="2" charset="2"/>
              <a:buChar char="§"/>
            </a:pPr>
            <a:endParaRPr lang="id-ID" b="1" noProof="1" smtClean="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2057400" y="122238"/>
            <a:ext cx="8229600" cy="563562"/>
          </a:xfrm>
        </p:spPr>
        <p:txBody>
          <a:bodyPr>
            <a:normAutofit fontScale="90000"/>
          </a:bodyPr>
          <a:lstStyle/>
          <a:p>
            <a:r>
              <a:rPr lang="en-US" b="1" dirty="0" smtClean="0"/>
              <a:t>I. </a:t>
            </a:r>
            <a:r>
              <a:rPr lang="en-US" b="1" dirty="0" err="1" smtClean="0"/>
              <a:t>Pra</a:t>
            </a:r>
            <a:r>
              <a:rPr lang="en-US" b="1" dirty="0" smtClean="0"/>
              <a:t> </a:t>
            </a:r>
            <a:r>
              <a:rPr lang="en-US" b="1" dirty="0" err="1" smtClean="0"/>
              <a:t>Evaluasi</a:t>
            </a:r>
            <a:r>
              <a:rPr lang="en-US" b="1" dirty="0" smtClean="0"/>
              <a:t>: </a:t>
            </a:r>
            <a:r>
              <a:rPr lang="en-US" b="0" noProof="1" smtClean="0">
                <a:latin typeface="Viner Hand ITC" panose="03070502030502020203" pitchFamily="66" charset="0"/>
              </a:rPr>
              <a:t>Kreativitas</a:t>
            </a:r>
            <a:endParaRPr lang="en-US" b="0" dirty="0">
              <a:latin typeface="Viner Hand ITC" panose="03070502030502020203" pitchFamily="66" charset="0"/>
            </a:endParaRPr>
          </a:p>
        </p:txBody>
      </p:sp>
    </p:spTree>
    <p:extLst>
      <p:ext uri="{BB962C8B-B14F-4D97-AF65-F5344CB8AC3E}">
        <p14:creationId xmlns:p14="http://schemas.microsoft.com/office/powerpoint/2010/main" val="486166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7133" y="1623646"/>
            <a:ext cx="8077200" cy="5029200"/>
          </a:xfrm>
        </p:spPr>
        <p:txBody>
          <a:bodyPr>
            <a:normAutofit/>
          </a:bodyPr>
          <a:lstStyle/>
          <a:p>
            <a:pPr marL="538163">
              <a:buFont typeface="Wingdings" pitchFamily="2" charset="2"/>
              <a:buChar char="§"/>
            </a:pPr>
            <a:r>
              <a:rPr lang="fi-FI" sz="2400" b="1" dirty="0">
                <a:solidFill>
                  <a:schemeClr val="tx2"/>
                </a:solidFill>
                <a:latin typeface="Tahoma" panose="020B0604030504040204" pitchFamily="34" charset="0"/>
                <a:ea typeface="Tahoma" panose="020B0604030504040204" pitchFamily="34" charset="0"/>
                <a:cs typeface="Tahoma" panose="020B0604030504040204" pitchFamily="34" charset="0"/>
              </a:rPr>
              <a:t>Desk Evaluasi dilakukan oleh 2 reviewer, Dengan nilai akhir adalah rata2 dari kedua reviewer tsb. </a:t>
            </a:r>
          </a:p>
          <a:p>
            <a:pPr marL="538163">
              <a:buFont typeface="Wingdings" pitchFamily="2" charset="2"/>
              <a:buChar char="§"/>
            </a:pPr>
            <a:r>
              <a:rPr lang="fi-FI" sz="2400" b="1" dirty="0">
                <a:solidFill>
                  <a:schemeClr val="tx2"/>
                </a:solidFill>
                <a:latin typeface="Tahoma" panose="020B0604030504040204" pitchFamily="34" charset="0"/>
                <a:ea typeface="Tahoma" panose="020B0604030504040204" pitchFamily="34" charset="0"/>
                <a:cs typeface="Tahoma" panose="020B0604030504040204" pitchFamily="34" charset="0"/>
              </a:rPr>
              <a:t>Jika ada perbedaan nilai lebih dari 100, maka ada reviewer ke-3. </a:t>
            </a:r>
          </a:p>
          <a:p>
            <a:pPr marL="538163">
              <a:buFont typeface="Wingdings" pitchFamily="2" charset="2"/>
              <a:buChar char="§"/>
            </a:pPr>
            <a:r>
              <a:rPr lang="fi-FI" sz="2400" b="1" dirty="0">
                <a:solidFill>
                  <a:schemeClr val="tx2"/>
                </a:solidFill>
                <a:latin typeface="Tahoma" panose="020B0604030504040204" pitchFamily="34" charset="0"/>
                <a:ea typeface="Tahoma" panose="020B0604030504040204" pitchFamily="34" charset="0"/>
                <a:cs typeface="Tahoma" panose="020B0604030504040204" pitchFamily="34" charset="0"/>
              </a:rPr>
              <a:t>Komponen dan bobot penilaian Desk Evaluasi tiap bidang PKM berbeda.</a:t>
            </a:r>
          </a:p>
          <a:p>
            <a:pPr marL="195263" indent="0">
              <a:buNone/>
            </a:pPr>
            <a:endParaRPr lang="fi-FI" sz="2400" dirty="0">
              <a:solidFill>
                <a:schemeClr val="accent6">
                  <a:lumMod val="50000"/>
                </a:schemeClr>
              </a:solidFill>
            </a:endParaRPr>
          </a:p>
          <a:p>
            <a:pPr marL="652463" indent="-457200">
              <a:buFont typeface="Wingdings" pitchFamily="2" charset="2"/>
              <a:buChar char="§"/>
            </a:pPr>
            <a:endParaRPr lang="id-ID" noProof="1" smtClean="0">
              <a:solidFill>
                <a:schemeClr val="accent6">
                  <a:lumMod val="50000"/>
                </a:schemeClr>
              </a:solidFill>
            </a:endParaRPr>
          </a:p>
        </p:txBody>
      </p:sp>
      <p:sp>
        <p:nvSpPr>
          <p:cNvPr id="5" name="Title 1"/>
          <p:cNvSpPr>
            <a:spLocks noGrp="1"/>
          </p:cNvSpPr>
          <p:nvPr>
            <p:ph type="title"/>
          </p:nvPr>
        </p:nvSpPr>
        <p:spPr>
          <a:xfrm>
            <a:off x="0" y="427038"/>
            <a:ext cx="8229600" cy="563562"/>
          </a:xfrm>
        </p:spPr>
        <p:txBody>
          <a:bodyPr>
            <a:normAutofit fontScale="90000"/>
          </a:bodyPr>
          <a:lstStyle/>
          <a:p>
            <a:r>
              <a:rPr lang="en-US" b="1" dirty="0" smtClean="0"/>
              <a:t>II. Desk </a:t>
            </a:r>
            <a:r>
              <a:rPr lang="en-US" b="1" dirty="0" err="1" smtClean="0"/>
              <a:t>Evaluasi</a:t>
            </a:r>
            <a:endParaRPr lang="en-US" b="0" dirty="0"/>
          </a:p>
        </p:txBody>
      </p:sp>
    </p:spTree>
    <p:extLst>
      <p:ext uri="{BB962C8B-B14F-4D97-AF65-F5344CB8AC3E}">
        <p14:creationId xmlns:p14="http://schemas.microsoft.com/office/powerpoint/2010/main" val="2978724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7411" y="1985683"/>
            <a:ext cx="8305800" cy="1754326"/>
          </a:xfrm>
          <a:prstGeom prst="rect">
            <a:avLst/>
          </a:prstGeom>
          <a:noFill/>
        </p:spPr>
        <p:txBody>
          <a:bodyPr wrap="square" lIns="91440" tIns="45720" rIns="91440" bIns="45720">
            <a:spAutoFit/>
          </a:bodyPr>
          <a:lstStyle/>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anose="020B0604030504040204" pitchFamily="34" charset="0"/>
                <a:ea typeface="Tahoma" panose="020B0604030504040204" pitchFamily="34" charset="0"/>
                <a:cs typeface="Tahoma" panose="020B0604030504040204" pitchFamily="34" charset="0"/>
              </a:rPr>
              <a:t>PKM </a:t>
            </a:r>
          </a:p>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anose="020B0604030504040204" pitchFamily="34" charset="0"/>
                <a:ea typeface="Tahoma" panose="020B0604030504040204" pitchFamily="34" charset="0"/>
                <a:cs typeface="Tahoma" panose="020B0604030504040204" pitchFamily="34" charset="0"/>
              </a:rPr>
              <a:t>PENELITIAN</a:t>
            </a:r>
          </a:p>
        </p:txBody>
      </p:sp>
    </p:spTree>
    <p:extLst>
      <p:ext uri="{BB962C8B-B14F-4D97-AF65-F5344CB8AC3E}">
        <p14:creationId xmlns:p14="http://schemas.microsoft.com/office/powerpoint/2010/main" val="212322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2153055" y="4357678"/>
            <a:ext cx="4094164" cy="1357322"/>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defRPr/>
            </a:pPr>
            <a:r>
              <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rPr>
              <a:t>KELOMPOK MAHASISWA</a:t>
            </a:r>
          </a:p>
          <a:p>
            <a:pPr>
              <a:defRPr/>
            </a:pPr>
            <a:r>
              <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rPr>
              <a:t>DOSEN PEMBIMBING</a:t>
            </a:r>
          </a:p>
        </p:txBody>
      </p:sp>
      <p:sp>
        <p:nvSpPr>
          <p:cNvPr id="5" name="Rectangle 4"/>
          <p:cNvSpPr/>
          <p:nvPr/>
        </p:nvSpPr>
        <p:spPr>
          <a:xfrm>
            <a:off x="2057400" y="1179494"/>
            <a:ext cx="4800600"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threePt" dir="t"/>
            </a:scene3d>
            <a:sp3d extrusionH="57150">
              <a:bevelT w="38100" h="38100"/>
            </a:sp3d>
          </a:bodyPr>
          <a:lstStyle/>
          <a:p>
            <a:pPr algn="ctr">
              <a:defRPr/>
            </a:pPr>
            <a:r>
              <a:rPr lang="en-US" sz="2800" dirty="0">
                <a:ln w="18415" cmpd="sng">
                  <a:solidFill>
                    <a:srgbClr val="FFFFFF"/>
                  </a:solidFill>
                  <a:prstDash val="solid"/>
                </a:ln>
                <a:solidFill>
                  <a:srgbClr val="002060"/>
                </a:solidFill>
                <a:effectLst>
                  <a:outerShdw blurRad="63500" dir="3600000" algn="tl" rotWithShape="0">
                    <a:srgbClr val="000000">
                      <a:alpha val="70000"/>
                    </a:srgbClr>
                  </a:outerShdw>
                </a:effectLst>
              </a:rPr>
              <a:t>TANTANGAN/PERSOALAN</a:t>
            </a:r>
            <a:endParaRPr lang="en-US" sz="2800" noProof="1">
              <a:ln w="18415" cmpd="sng">
                <a:solidFill>
                  <a:srgbClr val="FFFFFF"/>
                </a:solidFill>
                <a:prstDash val="solid"/>
              </a:ln>
              <a:solidFill>
                <a:srgbClr val="002060"/>
              </a:solidFill>
              <a:effectLst>
                <a:outerShdw blurRad="63500" dir="3600000" algn="tl" rotWithShape="0">
                  <a:srgbClr val="000000">
                    <a:alpha val="70000"/>
                  </a:srgbClr>
                </a:outerShdw>
              </a:effectLst>
            </a:endParaRPr>
          </a:p>
          <a:p>
            <a:pPr algn="ctr">
              <a:defRPr/>
            </a:pPr>
            <a:r>
              <a:rPr lang="en-US" sz="2800" noProof="1">
                <a:ln w="18415" cmpd="sng">
                  <a:solidFill>
                    <a:srgbClr val="FFFFFF"/>
                  </a:solidFill>
                  <a:prstDash val="solid"/>
                </a:ln>
                <a:solidFill>
                  <a:srgbClr val="002060"/>
                </a:solidFill>
                <a:effectLst>
                  <a:outerShdw blurRad="63500" dir="3600000" algn="tl" rotWithShape="0">
                    <a:srgbClr val="000000">
                      <a:alpha val="70000"/>
                    </a:srgbClr>
                  </a:outerShdw>
                </a:effectLst>
              </a:rPr>
              <a:t>Ilmu Penget. &amp; Teknologi</a:t>
            </a:r>
            <a:endParaRPr lang="en-US" sz="2800"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p:txBody>
      </p:sp>
      <p:sp>
        <p:nvSpPr>
          <p:cNvPr id="6" name="Rectangle 5"/>
          <p:cNvSpPr/>
          <p:nvPr/>
        </p:nvSpPr>
        <p:spPr>
          <a:xfrm>
            <a:off x="7301347" y="5386419"/>
            <a:ext cx="2909455" cy="123110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PKM-P</a:t>
            </a:r>
          </a:p>
          <a:p>
            <a:pPr algn="ctr">
              <a:defRPr/>
            </a:pPr>
            <a:r>
              <a:rPr lang="en-US" sz="2000" b="1" dirty="0" err="1">
                <a:ln w="18000">
                  <a:solidFill>
                    <a:schemeClr val="accent2">
                      <a:satMod val="140000"/>
                    </a:schemeClr>
                  </a:solidFill>
                  <a:prstDash val="solid"/>
                  <a:miter lim="800000"/>
                </a:ln>
                <a:solidFill>
                  <a:schemeClr val="accent4">
                    <a:lumMod val="75000"/>
                  </a:schemeClr>
                </a:solidFill>
                <a:effectLst>
                  <a:outerShdw blurRad="25500" dist="23000" dir="7020000" algn="tl">
                    <a:srgbClr val="000000">
                      <a:alpha val="50000"/>
                    </a:srgbClr>
                  </a:outerShdw>
                </a:effectLst>
              </a:rPr>
              <a:t>Soshum</a:t>
            </a:r>
            <a:r>
              <a:rPr lang="en-US" sz="2000" b="1" dirty="0">
                <a:ln w="18000">
                  <a:solidFill>
                    <a:schemeClr val="accent2">
                      <a:satMod val="140000"/>
                    </a:schemeClr>
                  </a:solidFill>
                  <a:prstDash val="solid"/>
                  <a:miter lim="800000"/>
                </a:ln>
                <a:solidFill>
                  <a:schemeClr val="accent4">
                    <a:lumMod val="75000"/>
                  </a:schemeClr>
                </a:solidFill>
                <a:effectLst>
                  <a:outerShdw blurRad="25500" dist="23000" dir="7020000" algn="tl">
                    <a:srgbClr val="000000">
                      <a:alpha val="50000"/>
                    </a:srgbClr>
                  </a:outerShdw>
                </a:effectLst>
              </a:rPr>
              <a:t>, </a:t>
            </a:r>
            <a:r>
              <a:rPr lang="en-US" sz="2000" b="1" dirty="0" err="1">
                <a:ln w="18000">
                  <a:solidFill>
                    <a:schemeClr val="accent2">
                      <a:satMod val="140000"/>
                    </a:schemeClr>
                  </a:solidFill>
                  <a:prstDash val="solid"/>
                  <a:miter lim="800000"/>
                </a:ln>
                <a:solidFill>
                  <a:schemeClr val="accent4">
                    <a:lumMod val="75000"/>
                  </a:schemeClr>
                </a:solidFill>
                <a:effectLst>
                  <a:outerShdw blurRad="25500" dist="23000" dir="7020000" algn="tl">
                    <a:srgbClr val="000000">
                      <a:alpha val="50000"/>
                    </a:srgbClr>
                  </a:outerShdw>
                </a:effectLst>
              </a:rPr>
              <a:t>Eksakta</a:t>
            </a:r>
            <a:endParaRPr lang="en-US" sz="2000" b="1" dirty="0">
              <a:ln w="18000">
                <a:solidFill>
                  <a:schemeClr val="accent2">
                    <a:satMod val="140000"/>
                  </a:schemeClr>
                </a:solidFill>
                <a:prstDash val="solid"/>
                <a:miter lim="800000"/>
              </a:ln>
              <a:solidFill>
                <a:schemeClr val="accent4">
                  <a:lumMod val="75000"/>
                </a:schemeClr>
              </a:solidFill>
              <a:effectLst>
                <a:outerShdw blurRad="25500" dist="23000" dir="7020000" algn="tl">
                  <a:srgbClr val="000000">
                    <a:alpha val="50000"/>
                  </a:srgbClr>
                </a:outerShdw>
              </a:effectLst>
            </a:endParaRPr>
          </a:p>
        </p:txBody>
      </p:sp>
      <p:sp>
        <p:nvSpPr>
          <p:cNvPr id="7" name="Down Arrow 6"/>
          <p:cNvSpPr/>
          <p:nvPr/>
        </p:nvSpPr>
        <p:spPr>
          <a:xfrm>
            <a:off x="2133601" y="2272146"/>
            <a:ext cx="304811" cy="1995054"/>
          </a:xfrm>
          <a:prstGeom prst="downArrow">
            <a:avLst/>
          </a:prstGeom>
          <a:solidFill>
            <a:schemeClr val="accent5">
              <a:lumMod val="40000"/>
              <a:lumOff val="6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Up Arrow 7"/>
          <p:cNvSpPr/>
          <p:nvPr/>
        </p:nvSpPr>
        <p:spPr>
          <a:xfrm rot="5400000">
            <a:off x="5237020" y="4330028"/>
            <a:ext cx="609598" cy="3463636"/>
          </a:xfrm>
          <a:prstGeom prst="bentUpArrow">
            <a:avLst>
              <a:gd name="adj1" fmla="val 25000"/>
              <a:gd name="adj2" fmla="val 25000"/>
              <a:gd name="adj3" fmla="val 25000"/>
            </a:avLst>
          </a:prstGeom>
          <a:solidFill>
            <a:schemeClr val="accent5">
              <a:lumMod val="40000"/>
              <a:lumOff val="6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rot="16200000">
            <a:off x="6629402" y="1885149"/>
            <a:ext cx="3657602" cy="3200399"/>
          </a:xfrm>
          <a:prstGeom prst="bentUpArrow">
            <a:avLst>
              <a:gd name="adj1" fmla="val 6209"/>
              <a:gd name="adj2" fmla="val 7354"/>
              <a:gd name="adj3" fmla="val 10443"/>
            </a:avLst>
          </a:prstGeom>
          <a:solidFill>
            <a:schemeClr val="accent5">
              <a:lumMod val="40000"/>
              <a:lumOff val="6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53057" y="1"/>
            <a:ext cx="7905345" cy="830997"/>
          </a:xfrm>
          <a:prstGeom prst="rect">
            <a:avLst/>
          </a:prstGeom>
        </p:spPr>
        <p:txBody>
          <a:bodyPr wrap="square">
            <a:spAutoFit/>
          </a:bodyPr>
          <a:lstStyle/>
          <a:p>
            <a:r>
              <a:rPr lang="en-US" sz="4800" kern="10" dirty="0">
                <a:ln w="12700">
                  <a:solidFill>
                    <a:srgbClr val="EAEAEA"/>
                  </a:solidFill>
                  <a:round/>
                  <a:headEnd/>
                  <a:tailEnd/>
                </a:ln>
                <a:gradFill flip="none" rotWithShape="1">
                  <a:gsLst>
                    <a:gs pos="0">
                      <a:srgbClr val="03D4A8"/>
                    </a:gs>
                    <a:gs pos="25000">
                      <a:srgbClr val="21D6E0"/>
                    </a:gs>
                    <a:gs pos="75000">
                      <a:srgbClr val="0087E6"/>
                    </a:gs>
                    <a:gs pos="100000">
                      <a:srgbClr val="005CBF"/>
                    </a:gs>
                  </a:gsLst>
                  <a:path path="circle">
                    <a:fillToRect l="50000" t="50000" r="50000" b="50000"/>
                  </a:path>
                  <a:tileRect/>
                </a:gradFill>
                <a:latin typeface="Poornut"/>
              </a:rPr>
              <a:t>PKM-P</a:t>
            </a:r>
            <a:endParaRPr lang="en-US" sz="4800" dirty="0"/>
          </a:p>
        </p:txBody>
      </p:sp>
      <p:sp>
        <p:nvSpPr>
          <p:cNvPr id="13" name="TextBox 12"/>
          <p:cNvSpPr txBox="1"/>
          <p:nvPr/>
        </p:nvSpPr>
        <p:spPr>
          <a:xfrm>
            <a:off x="2362200" y="2209800"/>
            <a:ext cx="5953874" cy="923330"/>
          </a:xfrm>
          <a:prstGeom prst="rect">
            <a:avLst/>
          </a:prstGeom>
          <a:noFill/>
        </p:spPr>
        <p:txBody>
          <a:bodyPr wrap="none" rtlCol="0">
            <a:spAutoFit/>
          </a:bodyPr>
          <a:lstStyle/>
          <a:p>
            <a:pPr>
              <a:buFontTx/>
              <a:buChar char="-"/>
            </a:pPr>
            <a:r>
              <a:rPr lang="en-US" dirty="0"/>
              <a:t> </a:t>
            </a:r>
            <a:r>
              <a:rPr lang="en-US" b="1" dirty="0" err="1"/>
              <a:t>Kreativitas</a:t>
            </a:r>
            <a:r>
              <a:rPr lang="en-US" b="1" dirty="0"/>
              <a:t> </a:t>
            </a:r>
            <a:r>
              <a:rPr lang="en-US" b="1" dirty="0" err="1"/>
              <a:t>untuk</a:t>
            </a:r>
            <a:r>
              <a:rPr lang="en-US" b="1" dirty="0"/>
              <a:t> </a:t>
            </a:r>
            <a:r>
              <a:rPr lang="en-US" b="1" dirty="0" err="1"/>
              <a:t>menjawab</a:t>
            </a:r>
            <a:r>
              <a:rPr lang="en-US" b="1" dirty="0"/>
              <a:t> </a:t>
            </a:r>
            <a:r>
              <a:rPr lang="en-US" b="1" dirty="0" err="1"/>
              <a:t>permasalahan</a:t>
            </a:r>
            <a:r>
              <a:rPr lang="en-US" b="1" dirty="0"/>
              <a:t>, </a:t>
            </a:r>
          </a:p>
          <a:p>
            <a:r>
              <a:rPr lang="en-US" b="1" dirty="0"/>
              <a:t>  </a:t>
            </a:r>
            <a:r>
              <a:rPr lang="en-US" b="1" dirty="0" err="1"/>
              <a:t>dalam</a:t>
            </a:r>
            <a:r>
              <a:rPr lang="en-US" b="1" dirty="0"/>
              <a:t> </a:t>
            </a:r>
            <a:r>
              <a:rPr lang="en-US" b="1" dirty="0" err="1"/>
              <a:t>pengembangan</a:t>
            </a:r>
            <a:r>
              <a:rPr lang="en-US" b="1" dirty="0"/>
              <a:t> </a:t>
            </a:r>
            <a:r>
              <a:rPr lang="en-US" b="1" dirty="0" err="1"/>
              <a:t>ilmu</a:t>
            </a:r>
            <a:r>
              <a:rPr lang="en-US" b="1" dirty="0"/>
              <a:t>/</a:t>
            </a:r>
            <a:r>
              <a:rPr lang="en-US" b="1" dirty="0" err="1"/>
              <a:t>teori</a:t>
            </a:r>
            <a:r>
              <a:rPr lang="en-US" b="1" dirty="0"/>
              <a:t> </a:t>
            </a:r>
            <a:r>
              <a:rPr lang="en-US" b="1" dirty="0" err="1"/>
              <a:t>dan</a:t>
            </a:r>
            <a:r>
              <a:rPr lang="en-US" b="1" dirty="0"/>
              <a:t> </a:t>
            </a:r>
            <a:r>
              <a:rPr lang="en-US" b="1" dirty="0" err="1"/>
              <a:t>teknologi</a:t>
            </a:r>
            <a:endParaRPr lang="en-US" b="1" dirty="0"/>
          </a:p>
          <a:p>
            <a:r>
              <a:rPr lang="en-US" b="1" dirty="0"/>
              <a:t>  yang </a:t>
            </a:r>
            <a:r>
              <a:rPr lang="en-US" b="1" dirty="0" err="1"/>
              <a:t>dilaksanakan</a:t>
            </a:r>
            <a:r>
              <a:rPr lang="en-US" b="1" dirty="0"/>
              <a:t> </a:t>
            </a:r>
            <a:r>
              <a:rPr lang="en-US" b="1" dirty="0" err="1"/>
              <a:t>dengan</a:t>
            </a:r>
            <a:r>
              <a:rPr lang="en-US" b="1" dirty="0"/>
              <a:t> </a:t>
            </a:r>
            <a:r>
              <a:rPr lang="en-US" b="1" dirty="0" err="1"/>
              <a:t>melakukan</a:t>
            </a:r>
            <a:r>
              <a:rPr lang="en-US" b="1" dirty="0"/>
              <a:t> </a:t>
            </a:r>
            <a:r>
              <a:rPr lang="en-US" b="1" dirty="0" err="1"/>
              <a:t>penelitian</a:t>
            </a:r>
            <a:r>
              <a:rPr lang="en-US" dirty="0"/>
              <a:t>.</a:t>
            </a:r>
          </a:p>
        </p:txBody>
      </p:sp>
      <p:sp>
        <p:nvSpPr>
          <p:cNvPr id="14" name="Rectangle 13"/>
          <p:cNvSpPr/>
          <p:nvPr/>
        </p:nvSpPr>
        <p:spPr>
          <a:xfrm>
            <a:off x="2362200" y="3119120"/>
            <a:ext cx="6248400" cy="590931"/>
          </a:xfrm>
          <a:prstGeom prst="rect">
            <a:avLst/>
          </a:prstGeom>
        </p:spPr>
        <p:txBody>
          <a:bodyPr wrap="square">
            <a:spAutoFit/>
          </a:bodyPr>
          <a:lstStyle/>
          <a:p>
            <a:pPr eaLnBrk="1" hangingPunct="1">
              <a:lnSpc>
                <a:spcPct val="90000"/>
              </a:lnSpc>
              <a:buFontTx/>
              <a:buChar char="-"/>
              <a:defRPr/>
            </a:pPr>
            <a:r>
              <a:rPr lang="en-US" dirty="0">
                <a:solidFill>
                  <a:schemeClr val="accent6">
                    <a:lumMod val="50000"/>
                  </a:schemeClr>
                </a:solidFill>
                <a:latin typeface="Comic Sans MS" pitchFamily="66" charset="0"/>
              </a:rPr>
              <a:t> </a:t>
            </a:r>
            <a:r>
              <a:rPr lang="en-US" dirty="0" err="1">
                <a:solidFill>
                  <a:srgbClr val="FFFF00"/>
                </a:solidFill>
                <a:latin typeface="Comic Sans MS" pitchFamily="66" charset="0"/>
              </a:rPr>
              <a:t>Transformasi</a:t>
            </a:r>
            <a:r>
              <a:rPr lang="en-US" dirty="0">
                <a:solidFill>
                  <a:srgbClr val="FFFF00"/>
                </a:solidFill>
                <a:latin typeface="Comic Sans MS" pitchFamily="66" charset="0"/>
              </a:rPr>
              <a:t> </a:t>
            </a:r>
            <a:r>
              <a:rPr lang="en-US" dirty="0" err="1">
                <a:solidFill>
                  <a:srgbClr val="FFFF00"/>
                </a:solidFill>
                <a:latin typeface="Comic Sans MS" pitchFamily="66" charset="0"/>
              </a:rPr>
              <a:t>Permasalahan</a:t>
            </a:r>
            <a:r>
              <a:rPr lang="en-US" dirty="0">
                <a:solidFill>
                  <a:srgbClr val="FFFF00"/>
                </a:solidFill>
                <a:latin typeface="Comic Sans MS" pitchFamily="66" charset="0"/>
              </a:rPr>
              <a:t> </a:t>
            </a:r>
            <a:r>
              <a:rPr lang="en-US" dirty="0" err="1">
                <a:solidFill>
                  <a:srgbClr val="FFFF00"/>
                </a:solidFill>
                <a:latin typeface="Comic Sans MS" pitchFamily="66" charset="0"/>
              </a:rPr>
              <a:t>ke</a:t>
            </a:r>
            <a:r>
              <a:rPr lang="en-US" dirty="0">
                <a:solidFill>
                  <a:srgbClr val="FFFF00"/>
                </a:solidFill>
                <a:latin typeface="Comic Sans MS" pitchFamily="66" charset="0"/>
              </a:rPr>
              <a:t> </a:t>
            </a:r>
            <a:r>
              <a:rPr lang="en-US" dirty="0" err="1">
                <a:solidFill>
                  <a:srgbClr val="FFFF00"/>
                </a:solidFill>
                <a:latin typeface="Comic Sans MS" pitchFamily="66" charset="0"/>
              </a:rPr>
              <a:t>dalam</a:t>
            </a:r>
            <a:r>
              <a:rPr lang="en-US" dirty="0">
                <a:solidFill>
                  <a:srgbClr val="FFFF00"/>
                </a:solidFill>
                <a:latin typeface="Comic Sans MS" pitchFamily="66" charset="0"/>
              </a:rPr>
              <a:t> variabel2</a:t>
            </a:r>
          </a:p>
          <a:p>
            <a:pPr eaLnBrk="1" hangingPunct="1">
              <a:lnSpc>
                <a:spcPct val="90000"/>
              </a:lnSpc>
              <a:defRPr/>
            </a:pPr>
            <a:r>
              <a:rPr lang="en-US" dirty="0">
                <a:solidFill>
                  <a:srgbClr val="FFFF00"/>
                </a:solidFill>
                <a:latin typeface="Comic Sans MS" pitchFamily="66" charset="0"/>
              </a:rPr>
              <a:t>   </a:t>
            </a:r>
            <a:r>
              <a:rPr lang="en-US" dirty="0" err="1">
                <a:solidFill>
                  <a:srgbClr val="FFFF00"/>
                </a:solidFill>
                <a:latin typeface="Comic Sans MS" pitchFamily="66" charset="0"/>
              </a:rPr>
              <a:t>yg</a:t>
            </a:r>
            <a:r>
              <a:rPr lang="en-US" dirty="0">
                <a:solidFill>
                  <a:srgbClr val="FFFF00"/>
                </a:solidFill>
                <a:latin typeface="Comic Sans MS" pitchFamily="66" charset="0"/>
              </a:rPr>
              <a:t> </a:t>
            </a:r>
            <a:r>
              <a:rPr lang="en-US" dirty="0" err="1">
                <a:solidFill>
                  <a:srgbClr val="FFFF00"/>
                </a:solidFill>
                <a:latin typeface="Comic Sans MS" pitchFamily="66" charset="0"/>
              </a:rPr>
              <a:t>diteliti</a:t>
            </a:r>
            <a:r>
              <a:rPr lang="en-US" dirty="0">
                <a:solidFill>
                  <a:srgbClr val="FFFF00"/>
                </a:solidFill>
                <a:latin typeface="Comic Sans MS" pitchFamily="66" charset="0"/>
              </a:rPr>
              <a:t>.</a:t>
            </a:r>
            <a:endParaRPr lang="en-US" dirty="0">
              <a:solidFill>
                <a:srgbClr val="FFFF00"/>
              </a:solidFill>
            </a:endParaRPr>
          </a:p>
        </p:txBody>
      </p:sp>
      <p:sp>
        <p:nvSpPr>
          <p:cNvPr id="15" name="Rectangle 14"/>
          <p:cNvSpPr/>
          <p:nvPr/>
        </p:nvSpPr>
        <p:spPr>
          <a:xfrm>
            <a:off x="7124703" y="1035428"/>
            <a:ext cx="2819400" cy="590931"/>
          </a:xfrm>
          <a:prstGeom prst="rect">
            <a:avLst/>
          </a:prstGeom>
        </p:spPr>
        <p:txBody>
          <a:bodyPr wrap="square">
            <a:spAutoFit/>
          </a:bodyPr>
          <a:lstStyle/>
          <a:p>
            <a:pPr eaLnBrk="1" hangingPunct="1">
              <a:lnSpc>
                <a:spcPct val="90000"/>
              </a:lnSpc>
              <a:defRPr/>
            </a:pPr>
            <a:r>
              <a:rPr lang="en-US" b="1" dirty="0" err="1" smtClean="0">
                <a:solidFill>
                  <a:srgbClr val="FFC000"/>
                </a:solidFill>
                <a:latin typeface="Tahoma" panose="020B0604030504040204" pitchFamily="34" charset="0"/>
                <a:ea typeface="Tahoma" panose="020B0604030504040204" pitchFamily="34" charset="0"/>
                <a:cs typeface="Tahoma" panose="020B0604030504040204" pitchFamily="34" charset="0"/>
              </a:rPr>
              <a:t>Teori</a:t>
            </a:r>
            <a:r>
              <a:rPr lang="en-US" b="1" dirty="0" smtClean="0">
                <a:solidFill>
                  <a:srgbClr val="FFC000"/>
                </a:solidFill>
                <a:latin typeface="Tahoma" panose="020B0604030504040204" pitchFamily="34" charset="0"/>
                <a:ea typeface="Tahoma" panose="020B0604030504040204" pitchFamily="34" charset="0"/>
                <a:cs typeface="Tahoma" panose="020B0604030504040204" pitchFamily="34" charset="0"/>
              </a:rPr>
              <a:t>/Statement/</a:t>
            </a:r>
            <a:r>
              <a:rPr lang="en-US" b="1" dirty="0" err="1" smtClean="0">
                <a:solidFill>
                  <a:srgbClr val="FFC000"/>
                </a:solidFill>
                <a:latin typeface="Tahoma" panose="020B0604030504040204" pitchFamily="34" charset="0"/>
                <a:ea typeface="Tahoma" panose="020B0604030504040204" pitchFamily="34" charset="0"/>
                <a:cs typeface="Tahoma" panose="020B0604030504040204" pitchFamily="34" charset="0"/>
              </a:rPr>
              <a:t>Metod</a:t>
            </a:r>
            <a:r>
              <a:rPr lang="en-US" b="1" dirty="0" err="1" smtClean="0">
                <a:solidFill>
                  <a:srgbClr val="FFC000"/>
                </a:solidFill>
              </a:rPr>
              <a:t>e</a:t>
            </a:r>
            <a:r>
              <a:rPr lang="en-US" b="1" dirty="0" smtClean="0">
                <a:solidFill>
                  <a:srgbClr val="FFC000"/>
                </a:solidFill>
              </a:rPr>
              <a:t> </a:t>
            </a:r>
            <a:r>
              <a:rPr lang="en-US" b="1" dirty="0" err="1" smtClean="0">
                <a:solidFill>
                  <a:srgbClr val="FFC000"/>
                </a:solidFill>
              </a:rPr>
              <a:t>Baru</a:t>
            </a:r>
            <a:endParaRPr lang="en-US" b="1" dirty="0">
              <a:solidFill>
                <a:srgbClr val="FFC000"/>
              </a:solidFill>
            </a:endParaRPr>
          </a:p>
        </p:txBody>
      </p:sp>
      <p:sp>
        <p:nvSpPr>
          <p:cNvPr id="16" name="Rectangle 15"/>
          <p:cNvSpPr/>
          <p:nvPr/>
        </p:nvSpPr>
        <p:spPr>
          <a:xfrm>
            <a:off x="2362200" y="3657601"/>
            <a:ext cx="4572000" cy="590931"/>
          </a:xfrm>
          <a:prstGeom prst="rect">
            <a:avLst/>
          </a:prstGeom>
        </p:spPr>
        <p:txBody>
          <a:bodyPr>
            <a:spAutoFit/>
          </a:bodyPr>
          <a:lstStyle/>
          <a:p>
            <a:pPr eaLnBrk="1" hangingPunct="1">
              <a:lnSpc>
                <a:spcPct val="90000"/>
              </a:lnSpc>
              <a:buFontTx/>
              <a:buChar char="-"/>
              <a:defRPr/>
            </a:pPr>
            <a:r>
              <a:rPr lang="en-US" dirty="0">
                <a:latin typeface="Comic Sans MS" pitchFamily="66" charset="0"/>
              </a:rPr>
              <a:t> </a:t>
            </a:r>
            <a:r>
              <a:rPr lang="en-US" dirty="0" err="1">
                <a:latin typeface="Comic Sans MS" pitchFamily="66" charset="0"/>
              </a:rPr>
              <a:t>Pemecahan</a:t>
            </a:r>
            <a:r>
              <a:rPr lang="en-US" dirty="0">
                <a:latin typeface="Comic Sans MS" pitchFamily="66" charset="0"/>
              </a:rPr>
              <a:t> </a:t>
            </a:r>
            <a:r>
              <a:rPr lang="en-US" dirty="0" err="1">
                <a:latin typeface="Comic Sans MS" pitchFamily="66" charset="0"/>
              </a:rPr>
              <a:t>masalah</a:t>
            </a:r>
            <a:r>
              <a:rPr lang="en-US" dirty="0">
                <a:latin typeface="Comic Sans MS" pitchFamily="66" charset="0"/>
              </a:rPr>
              <a:t> </a:t>
            </a:r>
            <a:r>
              <a:rPr lang="en-US" dirty="0" err="1">
                <a:latin typeface="Comic Sans MS" pitchFamily="66" charset="0"/>
              </a:rPr>
              <a:t>ditunjukkan</a:t>
            </a:r>
            <a:r>
              <a:rPr lang="en-US" dirty="0">
                <a:latin typeface="Comic Sans MS" pitchFamily="66" charset="0"/>
              </a:rPr>
              <a:t> </a:t>
            </a:r>
          </a:p>
          <a:p>
            <a:pPr eaLnBrk="1" hangingPunct="1">
              <a:lnSpc>
                <a:spcPct val="90000"/>
              </a:lnSpc>
              <a:defRPr/>
            </a:pPr>
            <a:r>
              <a:rPr lang="en-US" dirty="0">
                <a:latin typeface="Comic Sans MS" pitchFamily="66" charset="0"/>
              </a:rPr>
              <a:t>  </a:t>
            </a:r>
            <a:r>
              <a:rPr lang="en-US" dirty="0" err="1">
                <a:latin typeface="Comic Sans MS" pitchFamily="66" charset="0"/>
              </a:rPr>
              <a:t>pada</a:t>
            </a:r>
            <a:r>
              <a:rPr lang="en-US" dirty="0">
                <a:latin typeface="Comic Sans MS" pitchFamily="66" charset="0"/>
              </a:rPr>
              <a:t> </a:t>
            </a:r>
            <a:r>
              <a:rPr lang="en-US" dirty="0" err="1">
                <a:latin typeface="Comic Sans MS" pitchFamily="66" charset="0"/>
              </a:rPr>
              <a:t>metodologi</a:t>
            </a:r>
            <a:r>
              <a:rPr lang="en-US" dirty="0">
                <a:latin typeface="Comic Sans MS" pitchFamily="66" charset="0"/>
              </a:rPr>
              <a:t> </a:t>
            </a:r>
            <a:r>
              <a:rPr lang="en-US" dirty="0" err="1">
                <a:latin typeface="Comic Sans MS" pitchFamily="66" charset="0"/>
              </a:rPr>
              <a:t>penelitian</a:t>
            </a:r>
            <a:endParaRPr lang="en-US" dirty="0"/>
          </a:p>
        </p:txBody>
      </p:sp>
    </p:spTree>
    <p:extLst>
      <p:ext uri="{BB962C8B-B14F-4D97-AF65-F5344CB8AC3E}">
        <p14:creationId xmlns:p14="http://schemas.microsoft.com/office/powerpoint/2010/main" val="6449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par>
                          <p:cTn id="35" fill="hold">
                            <p:stCondLst>
                              <p:cond delay="500"/>
                            </p:stCondLst>
                            <p:childTnLst>
                              <p:par>
                                <p:cTn id="36" presetID="2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edge">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5"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heckerboard(down)">
                                      <p:cBhvr>
                                        <p:cTn id="43" dur="500"/>
                                        <p:tgtEl>
                                          <p:spTgt spid="9"/>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latin typeface="Tahoma" panose="020B0604030504040204" pitchFamily="34" charset="0"/>
                <a:ea typeface="Tahoma" panose="020B0604030504040204" pitchFamily="34" charset="0"/>
                <a:cs typeface="Tahoma" panose="020B0604030504040204" pitchFamily="34" charset="0"/>
              </a:rPr>
              <a:t>Lanjutan</a:t>
            </a:r>
            <a:endParaRPr lang="id-ID"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r>
              <a:rPr lang="id-ID" sz="3200" b="1" dirty="0" smtClean="0"/>
              <a:t>Enam program pertama dilombakan di Pimnas</a:t>
            </a:r>
          </a:p>
          <a:p>
            <a:r>
              <a:rPr lang="id-ID" sz="3200" b="1" dirty="0" smtClean="0"/>
              <a:t>PKMP ada 2 Skema PKMP-E dan PKMP-SH (2015)</a:t>
            </a:r>
          </a:p>
          <a:p>
            <a:r>
              <a:rPr lang="id-ID" sz="3200" b="1" dirty="0" smtClean="0"/>
              <a:t>PKM-AI siap dipublikasikan serta diberi hadiah pembinaan untuk penulisan Artikel Ilmial</a:t>
            </a:r>
            <a:endParaRPr lang="id-ID" sz="3200" b="1" dirty="0"/>
          </a:p>
        </p:txBody>
      </p:sp>
    </p:spTree>
    <p:extLst>
      <p:ext uri="{BB962C8B-B14F-4D97-AF65-F5344CB8AC3E}">
        <p14:creationId xmlns:p14="http://schemas.microsoft.com/office/powerpoint/2010/main" val="1055490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105" y="0"/>
            <a:ext cx="8215747" cy="838200"/>
          </a:xfrm>
        </p:spPr>
        <p:txBody>
          <a:bodyPr>
            <a:normAutofit/>
          </a:bodyPr>
          <a:lstStyle/>
          <a:p>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Luaran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Potensi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PKM P</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057400" y="1066801"/>
            <a:ext cx="7848600" cy="1569660"/>
          </a:xfrm>
          <a:prstGeom prst="rect">
            <a:avLst/>
          </a:prstGeom>
        </p:spPr>
        <p:txBody>
          <a:bodyPr wrap="square">
            <a:spAutoFit/>
          </a:bodyPr>
          <a:lstStyle/>
          <a:p>
            <a:pPr marL="231775" indent="-231775">
              <a:buFont typeface="Arial" pitchFamily="34" charset="0"/>
              <a:buChar char="•"/>
            </a:pPr>
            <a:r>
              <a:rPr lang="en-US" sz="2400" b="1" err="1">
                <a:solidFill>
                  <a:srgbClr val="FFC000"/>
                </a:solidFill>
              </a:rPr>
              <a:t>Artikel</a:t>
            </a:r>
            <a:r>
              <a:rPr lang="en-US" sz="2400" b="1">
                <a:solidFill>
                  <a:srgbClr val="FFC000"/>
                </a:solidFill>
              </a:rPr>
              <a:t> </a:t>
            </a:r>
            <a:r>
              <a:rPr lang="en-US" sz="2400" b="1" smtClean="0">
                <a:solidFill>
                  <a:srgbClr val="FFC000"/>
                </a:solidFill>
              </a:rPr>
              <a:t>Imiah</a:t>
            </a:r>
            <a:r>
              <a:rPr lang="en-US" sz="2400" b="1" dirty="0" smtClean="0">
                <a:solidFill>
                  <a:srgbClr val="FFC000"/>
                </a:solidFill>
              </a:rPr>
              <a:t>, </a:t>
            </a:r>
            <a:r>
              <a:rPr lang="en-US" sz="2400" b="1" dirty="0" err="1">
                <a:solidFill>
                  <a:srgbClr val="FFC000"/>
                </a:solidFill>
              </a:rPr>
              <a:t>kalau</a:t>
            </a:r>
            <a:r>
              <a:rPr lang="en-US" sz="2400" b="1" dirty="0">
                <a:solidFill>
                  <a:srgbClr val="FFC000"/>
                </a:solidFill>
              </a:rPr>
              <a:t> </a:t>
            </a:r>
            <a:r>
              <a:rPr lang="en-US" sz="2400" b="1" dirty="0" err="1">
                <a:solidFill>
                  <a:srgbClr val="FFC000"/>
                </a:solidFill>
              </a:rPr>
              <a:t>bisa</a:t>
            </a:r>
            <a:r>
              <a:rPr lang="en-US" sz="2400" b="1" dirty="0">
                <a:solidFill>
                  <a:srgbClr val="FFC000"/>
                </a:solidFill>
              </a:rPr>
              <a:t> </a:t>
            </a:r>
            <a:r>
              <a:rPr lang="en-US" sz="2400" b="1" dirty="0" err="1">
                <a:solidFill>
                  <a:srgbClr val="FFC000"/>
                </a:solidFill>
              </a:rPr>
              <a:t>yg</a:t>
            </a:r>
            <a:r>
              <a:rPr lang="en-US" sz="2400" b="1" dirty="0">
                <a:solidFill>
                  <a:srgbClr val="FFC000"/>
                </a:solidFill>
              </a:rPr>
              <a:t> </a:t>
            </a:r>
            <a:r>
              <a:rPr lang="en-US" sz="2400" b="1" dirty="0" err="1">
                <a:solidFill>
                  <a:srgbClr val="FFC000"/>
                </a:solidFill>
              </a:rPr>
              <a:t>dipublikasikan</a:t>
            </a:r>
            <a:r>
              <a:rPr lang="en-US" sz="2400" b="1" dirty="0">
                <a:solidFill>
                  <a:srgbClr val="FFC000"/>
                </a:solidFill>
              </a:rPr>
              <a:t> seminar / journal international</a:t>
            </a:r>
          </a:p>
          <a:p>
            <a:pPr marL="231775" indent="-231775">
              <a:buFont typeface="Arial" pitchFamily="34" charset="0"/>
              <a:buChar char="•"/>
            </a:pPr>
            <a:endParaRPr lang="en-US" sz="2400" b="1" dirty="0">
              <a:solidFill>
                <a:srgbClr val="FFC000"/>
              </a:solidFill>
            </a:endParaRPr>
          </a:p>
          <a:p>
            <a:pPr marL="231775" indent="-231775">
              <a:buFont typeface="Arial" pitchFamily="34" charset="0"/>
              <a:buChar char="•"/>
            </a:pPr>
            <a:r>
              <a:rPr lang="en-US" sz="2400" b="1" dirty="0">
                <a:solidFill>
                  <a:srgbClr val="FFC000"/>
                </a:solidFill>
              </a:rPr>
              <a:t>Draft paten</a:t>
            </a:r>
          </a:p>
        </p:txBody>
      </p:sp>
      <p:sp>
        <p:nvSpPr>
          <p:cNvPr id="8" name="Rectangle 7"/>
          <p:cNvSpPr/>
          <p:nvPr/>
        </p:nvSpPr>
        <p:spPr>
          <a:xfrm>
            <a:off x="4652963" y="1851631"/>
            <a:ext cx="6400800" cy="1569660"/>
          </a:xfrm>
          <a:prstGeom prst="rect">
            <a:avLst/>
          </a:prstGeom>
        </p:spPr>
        <p:txBody>
          <a:bodyPr wrap="square">
            <a:spAutoFit/>
          </a:bodyPr>
          <a:lstStyle/>
          <a:p>
            <a:pPr marL="231775" indent="-231775">
              <a:buFont typeface="Arial" pitchFamily="34" charset="0"/>
              <a:buChar char="•"/>
            </a:pPr>
            <a:r>
              <a:rPr lang="en-US" sz="2400" b="1" dirty="0" err="1">
                <a:solidFill>
                  <a:srgbClr val="FFC000"/>
                </a:solidFill>
                <a:latin typeface="Tahoma" panose="020B0604030504040204" pitchFamily="34" charset="0"/>
                <a:ea typeface="Tahoma" panose="020B0604030504040204" pitchFamily="34" charset="0"/>
                <a:cs typeface="Tahoma" panose="020B0604030504040204" pitchFamily="34" charset="0"/>
              </a:rPr>
              <a:t>Kemanfaatan</a:t>
            </a:r>
            <a:r>
              <a:rPr lang="en-US" sz="2400" b="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Kontribusi pada keilmuan &amp; praktis</a:t>
            </a:r>
          </a:p>
          <a:p>
            <a:pPr marL="231775" indent="-231775">
              <a:buFont typeface="Arial" pitchFamily="34" charset="0"/>
              <a:buChar char="•"/>
            </a:pPr>
            <a:endPar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marL="231775" indent="-231775">
              <a:buFont typeface="Arial" pitchFamily="34" charset="0"/>
              <a:buChar char="•"/>
            </a:pPr>
            <a:r>
              <a:rPr lang="fi-FI" sz="2400" b="1" dirty="0">
                <a:solidFill>
                  <a:srgbClr val="FFC000"/>
                </a:solidFill>
                <a:latin typeface="Tahoma" panose="020B0604030504040204" pitchFamily="34" charset="0"/>
                <a:ea typeface="Tahoma" panose="020B0604030504040204" pitchFamily="34" charset="0"/>
                <a:cs typeface="Tahoma" panose="020B0604030504040204" pitchFamily="34" charset="0"/>
              </a:rPr>
              <a:t>Potensisi paten</a:t>
            </a:r>
          </a:p>
        </p:txBody>
      </p:sp>
    </p:spTree>
    <p:extLst>
      <p:ext uri="{BB962C8B-B14F-4D97-AF65-F5344CB8AC3E}">
        <p14:creationId xmlns:p14="http://schemas.microsoft.com/office/powerpoint/2010/main" val="1330892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081" y="518003"/>
            <a:ext cx="8077200" cy="563562"/>
          </a:xfrm>
        </p:spPr>
        <p:txBody>
          <a:bodyPr>
            <a:normAutofit fontScale="90000"/>
          </a:bodyPr>
          <a:lstStyle/>
          <a:p>
            <a:r>
              <a:rPr lang="en-US" b="1" dirty="0" err="1">
                <a:latin typeface="Tahoma" panose="020B0604030504040204" pitchFamily="34" charset="0"/>
                <a:ea typeface="Tahoma" panose="020B0604030504040204" pitchFamily="34" charset="0"/>
                <a:cs typeface="Tahoma" panose="020B0604030504040204" pitchFamily="34" charset="0"/>
              </a:rPr>
              <a:t>Sistematika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Penulisan</a:t>
            </a:r>
            <a:r>
              <a:rPr lang="en-US" b="1" dirty="0">
                <a:latin typeface="Tahoma" panose="020B0604030504040204" pitchFamily="34" charset="0"/>
                <a:ea typeface="Tahoma" panose="020B0604030504040204" pitchFamily="34" charset="0"/>
                <a:cs typeface="Tahoma" panose="020B0604030504040204" pitchFamily="34" charset="0"/>
              </a:rPr>
              <a:t> Proposal PKM </a:t>
            </a:r>
            <a:r>
              <a:rPr lang="en-US" b="1" dirty="0" smtClean="0">
                <a:latin typeface="Tahoma" panose="020B0604030504040204" pitchFamily="34" charset="0"/>
                <a:ea typeface="Tahoma" panose="020B0604030504040204" pitchFamily="34" charset="0"/>
                <a:cs typeface="Tahoma" panose="020B0604030504040204" pitchFamily="34" charset="0"/>
              </a:rPr>
              <a:t>P</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392702" y="1433036"/>
            <a:ext cx="9537895" cy="5715000"/>
          </a:xfrm>
        </p:spPr>
        <p:txBody>
          <a:bodyPr/>
          <a:lstStyle/>
          <a:p>
            <a:pPr marL="0" indent="0" algn="just">
              <a:spcBef>
                <a:spcPts val="0"/>
              </a:spcBef>
              <a:buNone/>
              <a:defRPr/>
            </a:pPr>
            <a:r>
              <a:rPr lang="en-US" sz="2400" b="1" dirty="0" err="1"/>
              <a:t>Ditulis</a:t>
            </a:r>
            <a:r>
              <a:rPr lang="en-US" sz="2400" b="1" dirty="0"/>
              <a:t> di A4, TNR 12, </a:t>
            </a:r>
            <a:r>
              <a:rPr lang="en-US" sz="2400" b="1" dirty="0" err="1"/>
              <a:t>spasi</a:t>
            </a:r>
            <a:r>
              <a:rPr lang="en-US" sz="2400" b="1" dirty="0"/>
              <a:t> 1.15, margin 4 3 3 </a:t>
            </a:r>
            <a:r>
              <a:rPr lang="en-US" sz="2400" b="1" dirty="0" smtClean="0"/>
              <a:t>3 …</a:t>
            </a:r>
            <a:r>
              <a:rPr lang="en-US" sz="2400" b="1" dirty="0" smtClean="0">
                <a:latin typeface="Tahoma" panose="020B0604030504040204" pitchFamily="34" charset="0"/>
                <a:ea typeface="Tahoma" panose="020B0604030504040204" pitchFamily="34" charset="0"/>
                <a:cs typeface="Tahoma" panose="020B0604030504040204" pitchFamily="34" charset="0"/>
              </a:rPr>
              <a:t>MUTLAK…!</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buNone/>
              <a:defRPr/>
            </a:pPr>
            <a:endParaRPr lang="en-US" sz="2400" b="1" dirty="0"/>
          </a:p>
          <a:p>
            <a:pPr marL="457200" indent="-457200" algn="just">
              <a:spcBef>
                <a:spcPts val="0"/>
              </a:spcBef>
              <a:buFontTx/>
              <a:buAutoNum type="alphaLcPeriod"/>
              <a:defRPr/>
            </a:pPr>
            <a:r>
              <a:rPr lang="en-US" sz="2400" b="1" cap="all" dirty="0" err="1"/>
              <a:t>Halaman</a:t>
            </a:r>
            <a:r>
              <a:rPr lang="en-US" sz="2400" b="1" cap="all" dirty="0"/>
              <a:t> </a:t>
            </a:r>
            <a:r>
              <a:rPr lang="en-US" sz="2400" b="1" cap="all" dirty="0" err="1"/>
              <a:t>sampul</a:t>
            </a:r>
            <a:endParaRPr lang="en-US" sz="2400" b="1" cap="all" dirty="0"/>
          </a:p>
          <a:p>
            <a:pPr marL="457200" indent="-457200" algn="just">
              <a:spcBef>
                <a:spcPts val="0"/>
              </a:spcBef>
              <a:buFontTx/>
              <a:buAutoNum type="alphaLcPeriod"/>
              <a:defRPr/>
            </a:pPr>
            <a:r>
              <a:rPr lang="en-US" sz="2400" b="1" cap="all" dirty="0" err="1"/>
              <a:t>Halaman</a:t>
            </a:r>
            <a:r>
              <a:rPr lang="en-US" sz="2400" b="1" cap="all" dirty="0"/>
              <a:t> </a:t>
            </a:r>
            <a:r>
              <a:rPr lang="en-US" sz="2400" b="1" cap="all" dirty="0" err="1"/>
              <a:t>pengesahan</a:t>
            </a:r>
            <a:endParaRPr lang="en-US" sz="2400" b="1" cap="all" dirty="0"/>
          </a:p>
          <a:p>
            <a:pPr marL="457200" indent="-457200" algn="just">
              <a:spcBef>
                <a:spcPts val="0"/>
              </a:spcBef>
              <a:buFontTx/>
              <a:buAutoNum type="alphaLcPeriod"/>
              <a:defRPr/>
            </a:pPr>
            <a:r>
              <a:rPr lang="en-US" sz="2400" b="1" cap="all" dirty="0" err="1"/>
              <a:t>Daftar</a:t>
            </a:r>
            <a:r>
              <a:rPr lang="en-US" sz="2400" b="1" cap="all" dirty="0"/>
              <a:t> </a:t>
            </a:r>
            <a:r>
              <a:rPr lang="en-US" sz="2400" b="1" cap="all" dirty="0" err="1"/>
              <a:t>isi</a:t>
            </a:r>
            <a:endParaRPr lang="en-US" sz="2400" b="1" cap="all" dirty="0"/>
          </a:p>
          <a:p>
            <a:pPr marL="457200" indent="-457200">
              <a:spcBef>
                <a:spcPts val="0"/>
              </a:spcBef>
              <a:buFontTx/>
              <a:buAutoNum type="alphaLcPeriod" startAt="5"/>
              <a:defRPr/>
            </a:pPr>
            <a:endParaRPr lang="en-US" sz="2400" b="1" cap="all" dirty="0"/>
          </a:p>
          <a:p>
            <a:pPr marL="457200" indent="-457200">
              <a:spcBef>
                <a:spcPts val="0"/>
              </a:spcBef>
              <a:buFont typeface="+mj-lt"/>
              <a:buAutoNum type="alphaLcPeriod" startAt="4"/>
              <a:defRPr/>
            </a:pPr>
            <a:r>
              <a:rPr lang="en-US" sz="2400" b="1" cap="all" dirty="0" err="1"/>
              <a:t>Bab</a:t>
            </a:r>
            <a:r>
              <a:rPr lang="en-US" sz="2400" b="1" cap="all" dirty="0"/>
              <a:t> 1 </a:t>
            </a:r>
            <a:r>
              <a:rPr lang="en-US" sz="2400" b="1" cap="all" dirty="0" err="1"/>
              <a:t>Pendahuluan</a:t>
            </a:r>
            <a:endParaRPr lang="en-US" sz="2400" b="1" cap="all" dirty="0"/>
          </a:p>
          <a:p>
            <a:pPr marL="457200" indent="-457200" algn="just">
              <a:spcBef>
                <a:spcPts val="0"/>
              </a:spcBef>
              <a:buFont typeface="+mj-lt"/>
              <a:buAutoNum type="alphaLcPeriod" startAt="4"/>
              <a:defRPr/>
            </a:pPr>
            <a:r>
              <a:rPr lang="en-US" sz="2400" b="1" cap="all" dirty="0"/>
              <a:t>Bab 2 </a:t>
            </a:r>
            <a:r>
              <a:rPr lang="en-US" sz="2400" b="1" cap="all" dirty="0" err="1"/>
              <a:t>Tinjauan</a:t>
            </a:r>
            <a:r>
              <a:rPr lang="en-US" sz="2400" b="1" cap="all" dirty="0"/>
              <a:t> </a:t>
            </a:r>
            <a:r>
              <a:rPr lang="en-US" sz="2400" b="1" cap="all" dirty="0" err="1"/>
              <a:t>Pustaka</a:t>
            </a:r>
            <a:endParaRPr lang="en-US" sz="2400" b="1" cap="all" dirty="0"/>
          </a:p>
          <a:p>
            <a:pPr marL="457200" indent="-457200" algn="just">
              <a:spcBef>
                <a:spcPts val="0"/>
              </a:spcBef>
              <a:buFont typeface="+mj-lt"/>
              <a:buAutoNum type="alphaLcPeriod" startAt="4"/>
              <a:defRPr/>
            </a:pPr>
            <a:r>
              <a:rPr lang="en-US" sz="2400" b="1" cap="all" dirty="0"/>
              <a:t>Bab 3 </a:t>
            </a:r>
            <a:r>
              <a:rPr lang="en-US" sz="2400" b="1" cap="all" dirty="0" err="1"/>
              <a:t>Metode</a:t>
            </a:r>
            <a:r>
              <a:rPr lang="en-US" sz="2400" b="1" cap="all" dirty="0"/>
              <a:t> </a:t>
            </a:r>
            <a:r>
              <a:rPr lang="en-US" sz="2400" b="1" cap="all" dirty="0" err="1"/>
              <a:t>Penelitian</a:t>
            </a:r>
            <a:endParaRPr lang="en-US" sz="2400" b="1" cap="all" dirty="0"/>
          </a:p>
          <a:p>
            <a:pPr marL="457200" indent="-457200" algn="just">
              <a:spcBef>
                <a:spcPts val="0"/>
              </a:spcBef>
              <a:buFont typeface="+mj-lt"/>
              <a:buAutoNum type="alphaLcPeriod" startAt="4"/>
              <a:defRPr/>
            </a:pPr>
            <a:r>
              <a:rPr lang="en-US" sz="2400" b="1" cap="all" dirty="0"/>
              <a:t>Bab 4 </a:t>
            </a:r>
            <a:r>
              <a:rPr lang="en-US" sz="2400" b="1" cap="all" dirty="0" err="1"/>
              <a:t>Biaya</a:t>
            </a:r>
            <a:r>
              <a:rPr lang="en-US" sz="2400" b="1" cap="all" dirty="0"/>
              <a:t> </a:t>
            </a:r>
            <a:r>
              <a:rPr lang="en-US" sz="2400" b="1" cap="all" dirty="0" err="1"/>
              <a:t>dan</a:t>
            </a:r>
            <a:r>
              <a:rPr lang="en-US" sz="2400" b="1" cap="all" dirty="0"/>
              <a:t> </a:t>
            </a:r>
            <a:r>
              <a:rPr lang="en-US" sz="2400" b="1" cap="all" dirty="0" err="1"/>
              <a:t>Jadwal</a:t>
            </a:r>
            <a:r>
              <a:rPr lang="en-US" sz="2400" b="1" cap="all" dirty="0"/>
              <a:t> </a:t>
            </a:r>
            <a:r>
              <a:rPr lang="en-US" sz="2400" b="1" cap="all" dirty="0" err="1"/>
              <a:t>Kegiatan</a:t>
            </a:r>
            <a:endParaRPr lang="en-US" sz="2400" b="1" cap="all" dirty="0"/>
          </a:p>
          <a:p>
            <a:pPr marL="0" indent="449263" algn="just">
              <a:spcBef>
                <a:spcPts val="0"/>
              </a:spcBef>
              <a:buFont typeface="+mj-lt"/>
              <a:buAutoNum type="alphaLcPeriod" startAt="4"/>
              <a:defRPr/>
            </a:pPr>
            <a:r>
              <a:rPr lang="en-US" sz="2400" b="1" cap="all" dirty="0"/>
              <a:t>4.1 </a:t>
            </a:r>
            <a:r>
              <a:rPr lang="en-US" sz="2400" b="1" cap="all" dirty="0" err="1"/>
              <a:t>Anggaran</a:t>
            </a:r>
            <a:r>
              <a:rPr lang="en-US" sz="2400" b="1" cap="all" dirty="0"/>
              <a:t> </a:t>
            </a:r>
            <a:r>
              <a:rPr lang="en-US" sz="2400" b="1" cap="all" dirty="0" err="1"/>
              <a:t>Biaya</a:t>
            </a:r>
            <a:r>
              <a:rPr lang="en-US" sz="2400" b="1" cap="all" dirty="0"/>
              <a:t> </a:t>
            </a:r>
          </a:p>
          <a:p>
            <a:pPr marL="0" indent="449263" algn="just">
              <a:spcBef>
                <a:spcPts val="0"/>
              </a:spcBef>
              <a:buFont typeface="+mj-lt"/>
              <a:buAutoNum type="alphaLcPeriod" startAt="4"/>
              <a:defRPr/>
            </a:pPr>
            <a:r>
              <a:rPr lang="en-US" sz="2400" b="1" cap="all" dirty="0"/>
              <a:t>4.2 </a:t>
            </a:r>
            <a:r>
              <a:rPr lang="en-US" sz="2400" b="1" cap="all" dirty="0" err="1"/>
              <a:t>Jadwal</a:t>
            </a:r>
            <a:r>
              <a:rPr lang="en-US" sz="2400" b="1" cap="all" dirty="0"/>
              <a:t> </a:t>
            </a:r>
            <a:r>
              <a:rPr lang="en-US" sz="2400" b="1" cap="all" dirty="0" err="1"/>
              <a:t>Kegiatan</a:t>
            </a:r>
            <a:endParaRPr lang="en-US" sz="2400" b="1" cap="all" dirty="0"/>
          </a:p>
          <a:p>
            <a:pPr marL="514350" indent="-514350" algn="just">
              <a:spcBef>
                <a:spcPts val="0"/>
              </a:spcBef>
              <a:buFont typeface="+mj-lt"/>
              <a:buAutoNum type="alphaLcPeriod" startAt="4"/>
              <a:defRPr/>
            </a:pPr>
            <a:r>
              <a:rPr lang="en-US" sz="2400" b="1" cap="all" dirty="0" err="1"/>
              <a:t>Daftar</a:t>
            </a:r>
            <a:r>
              <a:rPr lang="en-US" sz="2400" b="1" cap="all" dirty="0"/>
              <a:t> </a:t>
            </a:r>
            <a:r>
              <a:rPr lang="en-US" sz="2400" b="1" cap="all" dirty="0" err="1"/>
              <a:t>Pustaka</a:t>
            </a:r>
            <a:endParaRPr lang="en-US" sz="2400" b="1" cap="all" dirty="0"/>
          </a:p>
          <a:p>
            <a:pPr marL="514350" indent="-514350" algn="just">
              <a:spcBef>
                <a:spcPts val="0"/>
              </a:spcBef>
              <a:buFont typeface="+mj-lt"/>
              <a:buAutoNum type="alphaLcPeriod" startAt="4"/>
              <a:defRPr/>
            </a:pPr>
            <a:r>
              <a:rPr lang="en-US" sz="2400" b="1" cap="all" dirty="0" err="1"/>
              <a:t>Lampiran-lampiran</a:t>
            </a:r>
            <a:endParaRPr lang="en-US" sz="2400" b="1" cap="all" dirty="0"/>
          </a:p>
        </p:txBody>
      </p:sp>
      <p:sp>
        <p:nvSpPr>
          <p:cNvPr id="4" name="Right Brace 3"/>
          <p:cNvSpPr/>
          <p:nvPr/>
        </p:nvSpPr>
        <p:spPr>
          <a:xfrm>
            <a:off x="7996311" y="3574018"/>
            <a:ext cx="990600" cy="2514600"/>
          </a:xfrm>
          <a:prstGeom prst="rightBrace">
            <a:avLst>
              <a:gd name="adj1" fmla="val 9083"/>
              <a:gd name="adj2" fmla="val 485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9098281" y="3776366"/>
            <a:ext cx="1524000" cy="1477328"/>
          </a:xfrm>
          <a:prstGeom prst="rect">
            <a:avLst/>
          </a:prstGeom>
          <a:noFill/>
        </p:spPr>
        <p:txBody>
          <a:bodyPr wrap="square" rtlCol="0">
            <a:spAutoFit/>
          </a:bodyPr>
          <a:lstStyle/>
          <a:p>
            <a:r>
              <a:rPr lang="en-US" b="1" dirty="0"/>
              <a:t>10 </a:t>
            </a:r>
            <a:r>
              <a:rPr lang="en-US" b="1" dirty="0" err="1"/>
              <a:t>Halaman</a:t>
            </a:r>
            <a:endParaRPr lang="en-US" b="1" dirty="0"/>
          </a:p>
          <a:p>
            <a:r>
              <a:rPr lang="en-US" b="1" dirty="0" err="1"/>
              <a:t>Nomor</a:t>
            </a:r>
            <a:r>
              <a:rPr lang="en-US" b="1" dirty="0"/>
              <a:t> </a:t>
            </a:r>
            <a:r>
              <a:rPr lang="en-US" b="1" dirty="0" err="1"/>
              <a:t>hal</a:t>
            </a:r>
            <a:r>
              <a:rPr lang="en-US" b="1" dirty="0"/>
              <a:t> :</a:t>
            </a:r>
          </a:p>
          <a:p>
            <a:r>
              <a:rPr lang="en-US" b="1" dirty="0"/>
              <a:t>1 </a:t>
            </a:r>
            <a:r>
              <a:rPr lang="en-US" b="1" dirty="0" err="1"/>
              <a:t>s.d</a:t>
            </a:r>
            <a:r>
              <a:rPr lang="en-US" b="1" dirty="0"/>
              <a:t> 10 </a:t>
            </a:r>
            <a:r>
              <a:rPr lang="en-US" b="1" dirty="0" err="1"/>
              <a:t>di</a:t>
            </a:r>
            <a:r>
              <a:rPr lang="en-US" b="1" dirty="0"/>
              <a:t> </a:t>
            </a:r>
            <a:r>
              <a:rPr lang="en-US" b="1" dirty="0" err="1"/>
              <a:t>sudut</a:t>
            </a:r>
            <a:r>
              <a:rPr lang="en-US" b="1" dirty="0"/>
              <a:t> </a:t>
            </a:r>
            <a:r>
              <a:rPr lang="en-US" b="1" dirty="0" err="1"/>
              <a:t>kanan</a:t>
            </a:r>
            <a:r>
              <a:rPr lang="en-US" b="1" dirty="0"/>
              <a:t> </a:t>
            </a:r>
            <a:r>
              <a:rPr lang="en-US" b="1" dirty="0" err="1"/>
              <a:t>atas</a:t>
            </a:r>
            <a:endParaRPr lang="en-US" b="1" dirty="0"/>
          </a:p>
        </p:txBody>
      </p:sp>
      <p:sp>
        <p:nvSpPr>
          <p:cNvPr id="6" name="Right Brace 5"/>
          <p:cNvSpPr/>
          <p:nvPr/>
        </p:nvSpPr>
        <p:spPr>
          <a:xfrm>
            <a:off x="6705600" y="1900517"/>
            <a:ext cx="990600" cy="1143000"/>
          </a:xfrm>
          <a:prstGeom prst="rightBrace">
            <a:avLst>
              <a:gd name="adj1" fmla="val 9083"/>
              <a:gd name="adj2" fmla="val 485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727576" y="1922930"/>
            <a:ext cx="2667000" cy="923330"/>
          </a:xfrm>
          <a:prstGeom prst="rect">
            <a:avLst/>
          </a:prstGeom>
          <a:noFill/>
        </p:spPr>
        <p:txBody>
          <a:bodyPr wrap="square" rtlCol="0">
            <a:spAutoFit/>
          </a:bodyPr>
          <a:lstStyle/>
          <a:p>
            <a:r>
              <a:rPr lang="en-US" b="1" dirty="0" err="1"/>
              <a:t>Nomor</a:t>
            </a:r>
            <a:r>
              <a:rPr lang="en-US" b="1" dirty="0"/>
              <a:t> </a:t>
            </a:r>
            <a:r>
              <a:rPr lang="en-US" b="1" dirty="0" err="1"/>
              <a:t>hal</a:t>
            </a:r>
            <a:r>
              <a:rPr lang="en-US" b="1" dirty="0"/>
              <a:t> :</a:t>
            </a:r>
          </a:p>
          <a:p>
            <a:r>
              <a:rPr lang="en-US" b="1" dirty="0" err="1"/>
              <a:t>i</a:t>
            </a:r>
            <a:r>
              <a:rPr lang="en-US" b="1" dirty="0"/>
              <a:t>, ii , …</a:t>
            </a:r>
          </a:p>
          <a:p>
            <a:r>
              <a:rPr lang="en-US" b="1" dirty="0"/>
              <a:t>Di </a:t>
            </a:r>
            <a:r>
              <a:rPr lang="en-US" b="1" dirty="0" err="1"/>
              <a:t>sudut</a:t>
            </a:r>
            <a:r>
              <a:rPr lang="en-US" b="1" dirty="0"/>
              <a:t> </a:t>
            </a:r>
            <a:r>
              <a:rPr lang="en-US" b="1" dirty="0" err="1"/>
              <a:t>kanan</a:t>
            </a:r>
            <a:r>
              <a:rPr lang="en-US" b="1" dirty="0"/>
              <a:t> </a:t>
            </a:r>
            <a:r>
              <a:rPr lang="en-US" b="1" dirty="0" err="1"/>
              <a:t>bawah</a:t>
            </a:r>
            <a:endParaRPr lang="en-US" b="1" dirty="0"/>
          </a:p>
        </p:txBody>
      </p:sp>
    </p:spTree>
    <p:extLst>
      <p:ext uri="{BB962C8B-B14F-4D97-AF65-F5344CB8AC3E}">
        <p14:creationId xmlns:p14="http://schemas.microsoft.com/office/powerpoint/2010/main" val="1337997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2238"/>
            <a:ext cx="7010400" cy="563562"/>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BAB 1. </a:t>
            </a:r>
            <a:r>
              <a:rPr lang="en-US" b="1" dirty="0" smtClean="0">
                <a:latin typeface="Tahoma" panose="020B0604030504040204" pitchFamily="34" charset="0"/>
                <a:ea typeface="Tahoma" panose="020B0604030504040204" pitchFamily="34" charset="0"/>
                <a:cs typeface="Tahoma" panose="020B0604030504040204" pitchFamily="34" charset="0"/>
              </a:rPr>
              <a:t>PENDAHULUAN</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dirty="0" err="1" smtClean="0"/>
              <a:t>Latar</a:t>
            </a:r>
            <a:r>
              <a:rPr lang="en-US" dirty="0" smtClean="0"/>
              <a:t> </a:t>
            </a:r>
            <a:r>
              <a:rPr lang="en-US" dirty="0" err="1" smtClean="0"/>
              <a:t>belakang</a:t>
            </a:r>
            <a:r>
              <a:rPr lang="en-US" dirty="0" smtClean="0"/>
              <a:t>: </a:t>
            </a:r>
          </a:p>
          <a:p>
            <a:pPr marL="627063" lvl="1">
              <a:buFont typeface="Wingdings" pitchFamily="2" charset="2"/>
              <a:buChar char="ü"/>
            </a:pPr>
            <a:r>
              <a:rPr lang="en-US" b="1" dirty="0" err="1" smtClean="0"/>
              <a:t>Alasan</a:t>
            </a:r>
            <a:r>
              <a:rPr lang="en-US" b="1" dirty="0" smtClean="0"/>
              <a:t> </a:t>
            </a:r>
            <a:r>
              <a:rPr lang="en-US" b="1" dirty="0"/>
              <a:t>yang </a:t>
            </a:r>
            <a:r>
              <a:rPr lang="en-US" b="1" dirty="0" err="1"/>
              <a:t>mendasari</a:t>
            </a:r>
            <a:r>
              <a:rPr lang="en-US" b="1" dirty="0"/>
              <a:t>, </a:t>
            </a:r>
            <a:r>
              <a:rPr lang="en-US" b="1" dirty="0" err="1" smtClean="0"/>
              <a:t>urgensi</a:t>
            </a:r>
            <a:r>
              <a:rPr lang="en-US" b="1" dirty="0" smtClean="0"/>
              <a:t> </a:t>
            </a:r>
            <a:r>
              <a:rPr lang="en-US" b="1" dirty="0"/>
              <a:t>(</a:t>
            </a:r>
            <a:r>
              <a:rPr lang="en-US" b="1" dirty="0" err="1"/>
              <a:t>keutamaan</a:t>
            </a:r>
            <a:r>
              <a:rPr lang="en-US" b="1" dirty="0"/>
              <a:t>) </a:t>
            </a:r>
            <a:r>
              <a:rPr lang="en-US" b="1" dirty="0" err="1"/>
              <a:t>kegiatan</a:t>
            </a:r>
            <a:r>
              <a:rPr lang="en-US" b="1" dirty="0"/>
              <a:t> </a:t>
            </a:r>
            <a:r>
              <a:rPr lang="en-US" b="1" dirty="0" err="1" smtClean="0"/>
              <a:t>penelitian</a:t>
            </a:r>
            <a:r>
              <a:rPr lang="en-US" b="1" dirty="0" smtClean="0"/>
              <a:t> yang </a:t>
            </a:r>
            <a:r>
              <a:rPr lang="en-US" b="1" dirty="0" err="1"/>
              <a:t>diusulkan</a:t>
            </a:r>
            <a:r>
              <a:rPr lang="en-US" b="1" dirty="0"/>
              <a:t> </a:t>
            </a:r>
            <a:endParaRPr lang="en-US" b="1" dirty="0" smtClean="0"/>
          </a:p>
          <a:p>
            <a:pPr marL="627063" lvl="1">
              <a:buFont typeface="Wingdings" pitchFamily="2" charset="2"/>
              <a:buChar char="ü"/>
            </a:pPr>
            <a:r>
              <a:rPr lang="en-US" b="1" dirty="0" smtClean="0"/>
              <a:t>Proses </a:t>
            </a:r>
            <a:r>
              <a:rPr lang="en-US" b="1" dirty="0" err="1"/>
              <a:t>mengidentifikasi</a:t>
            </a:r>
            <a:r>
              <a:rPr lang="en-US" b="1" dirty="0"/>
              <a:t> </a:t>
            </a:r>
            <a:r>
              <a:rPr lang="en-US" b="1" dirty="0" err="1" smtClean="0"/>
              <a:t>Permasalahan</a:t>
            </a:r>
            <a:r>
              <a:rPr lang="en-US" b="1" dirty="0" smtClean="0"/>
              <a:t> </a:t>
            </a:r>
            <a:r>
              <a:rPr lang="en-US" b="1" dirty="0" err="1"/>
              <a:t>termasuk</a:t>
            </a:r>
            <a:r>
              <a:rPr lang="en-US" b="1" dirty="0"/>
              <a:t> </a:t>
            </a:r>
            <a:r>
              <a:rPr lang="en-US" b="1" dirty="0" err="1"/>
              <a:t>uraian</a:t>
            </a:r>
            <a:r>
              <a:rPr lang="en-US" b="1" dirty="0"/>
              <a:t> </a:t>
            </a:r>
            <a:r>
              <a:rPr lang="en-US" b="1" dirty="0" err="1" smtClean="0">
                <a:solidFill>
                  <a:schemeClr val="accent4">
                    <a:lumMod val="40000"/>
                    <a:lumOff val="60000"/>
                  </a:schemeClr>
                </a:solidFill>
              </a:rPr>
              <a:t>tentang</a:t>
            </a:r>
            <a:r>
              <a:rPr lang="en-US" b="1" dirty="0" smtClean="0">
                <a:solidFill>
                  <a:schemeClr val="accent4">
                    <a:lumMod val="40000"/>
                    <a:lumOff val="60000"/>
                  </a:schemeClr>
                </a:solidFill>
              </a:rPr>
              <a:t> </a:t>
            </a:r>
            <a:r>
              <a:rPr lang="en-US" b="1" dirty="0" err="1" smtClean="0">
                <a:solidFill>
                  <a:schemeClr val="accent4">
                    <a:lumMod val="40000"/>
                    <a:lumOff val="60000"/>
                  </a:schemeClr>
                </a:solidFill>
              </a:rPr>
              <a:t>persoalan</a:t>
            </a:r>
            <a:r>
              <a:rPr lang="en-US" b="1" dirty="0" smtClean="0">
                <a:solidFill>
                  <a:schemeClr val="accent4">
                    <a:lumMod val="40000"/>
                    <a:lumOff val="60000"/>
                  </a:schemeClr>
                </a:solidFill>
              </a:rPr>
              <a:t>. </a:t>
            </a:r>
          </a:p>
          <a:p>
            <a:pPr>
              <a:buFont typeface="Arial" pitchFamily="34" charset="0"/>
              <a:buChar char="•"/>
            </a:pPr>
            <a:r>
              <a:rPr lang="en-US" b="1" dirty="0" err="1" smtClean="0"/>
              <a:t>Masalah</a:t>
            </a:r>
            <a:r>
              <a:rPr lang="en-US" b="1" dirty="0" smtClean="0"/>
              <a:t> yang </a:t>
            </a:r>
            <a:r>
              <a:rPr lang="en-US" b="1" dirty="0" err="1" smtClean="0"/>
              <a:t>menjadi</a:t>
            </a:r>
            <a:r>
              <a:rPr lang="en-US" b="1" dirty="0" smtClean="0"/>
              <a:t> </a:t>
            </a:r>
            <a:r>
              <a:rPr lang="en-US" b="1" dirty="0" err="1" smtClean="0"/>
              <a:t>prioritas</a:t>
            </a:r>
            <a:r>
              <a:rPr lang="en-US" b="1" dirty="0"/>
              <a:t>: </a:t>
            </a:r>
            <a:r>
              <a:rPr lang="en-US" sz="2400" b="1" dirty="0" err="1"/>
              <a:t>dijelaskan</a:t>
            </a:r>
            <a:r>
              <a:rPr lang="en-US" sz="2400" b="1" dirty="0"/>
              <a:t> </a:t>
            </a:r>
            <a:r>
              <a:rPr lang="en-US" sz="2400" b="1" dirty="0" err="1"/>
              <a:t>temuan</a:t>
            </a:r>
            <a:r>
              <a:rPr lang="en-US" sz="2400" b="1" dirty="0"/>
              <a:t> </a:t>
            </a:r>
            <a:r>
              <a:rPr lang="en-US" sz="2400" b="1" dirty="0" err="1"/>
              <a:t>apa</a:t>
            </a:r>
            <a:r>
              <a:rPr lang="en-US" sz="2400" b="1" dirty="0"/>
              <a:t> </a:t>
            </a:r>
            <a:r>
              <a:rPr lang="en-US" sz="2400" b="1" dirty="0" err="1"/>
              <a:t>yg</a:t>
            </a:r>
            <a:r>
              <a:rPr lang="en-US" sz="2400" b="1" dirty="0"/>
              <a:t> </a:t>
            </a:r>
            <a:r>
              <a:rPr lang="en-US" sz="2400" b="1" dirty="0" err="1"/>
              <a:t>ditargetkan</a:t>
            </a:r>
            <a:r>
              <a:rPr lang="en-US" sz="2400" b="1" dirty="0"/>
              <a:t> </a:t>
            </a:r>
            <a:r>
              <a:rPr lang="en-US" sz="2400" b="1" dirty="0" err="1"/>
              <a:t>serta</a:t>
            </a:r>
            <a:r>
              <a:rPr lang="en-US" sz="2400" b="1" dirty="0"/>
              <a:t> </a:t>
            </a:r>
            <a:r>
              <a:rPr lang="en-US" sz="2400" b="1" dirty="0" err="1"/>
              <a:t>kontribusinya</a:t>
            </a:r>
            <a:r>
              <a:rPr lang="en-US" sz="2400" b="1" dirty="0"/>
              <a:t> </a:t>
            </a:r>
            <a:r>
              <a:rPr lang="en-US" sz="2400" b="1" dirty="0" err="1"/>
              <a:t>terhadap</a:t>
            </a:r>
            <a:r>
              <a:rPr lang="en-US" sz="2400" b="1" dirty="0"/>
              <a:t> </a:t>
            </a:r>
            <a:r>
              <a:rPr lang="en-US" sz="2400" b="1" dirty="0" err="1"/>
              <a:t>ilmu</a:t>
            </a:r>
            <a:r>
              <a:rPr lang="en-US" sz="2400" b="1" dirty="0"/>
              <a:t> </a:t>
            </a:r>
            <a:r>
              <a:rPr lang="en-US" sz="2400" b="1" dirty="0" err="1"/>
              <a:t>pengetahuan</a:t>
            </a:r>
            <a:r>
              <a:rPr lang="en-US" sz="2400" b="1" dirty="0"/>
              <a:t> </a:t>
            </a:r>
            <a:r>
              <a:rPr lang="en-US" sz="2400" b="1" dirty="0" err="1"/>
              <a:t>sesuai</a:t>
            </a:r>
            <a:r>
              <a:rPr lang="en-US" sz="2400" b="1" dirty="0"/>
              <a:t> </a:t>
            </a:r>
            <a:r>
              <a:rPr lang="en-US" sz="2400" b="1" dirty="0" err="1"/>
              <a:t>dengan</a:t>
            </a:r>
            <a:r>
              <a:rPr lang="en-US" sz="2400" b="1" dirty="0"/>
              <a:t> </a:t>
            </a:r>
            <a:r>
              <a:rPr lang="en-US" sz="2400" b="1" dirty="0" err="1"/>
              <a:t>bidang</a:t>
            </a:r>
            <a:r>
              <a:rPr lang="en-US" sz="2400" b="1" dirty="0"/>
              <a:t> </a:t>
            </a:r>
            <a:r>
              <a:rPr lang="en-US" sz="2400" b="1" dirty="0" err="1"/>
              <a:t>ilmu</a:t>
            </a:r>
            <a:r>
              <a:rPr lang="en-US" sz="2400" b="1" dirty="0"/>
              <a:t> </a:t>
            </a:r>
            <a:r>
              <a:rPr lang="en-US" sz="2400" b="1" dirty="0" err="1"/>
              <a:t>pengusul</a:t>
            </a:r>
            <a:r>
              <a:rPr lang="en-US" sz="2400" b="1" dirty="0"/>
              <a:t>.</a:t>
            </a:r>
          </a:p>
          <a:p>
            <a:pPr>
              <a:buFont typeface="Arial" pitchFamily="34" charset="0"/>
              <a:buChar char="•"/>
            </a:pPr>
            <a:r>
              <a:rPr lang="en-US" b="1" dirty="0" err="1" smtClean="0"/>
              <a:t>Luaran</a:t>
            </a:r>
            <a:r>
              <a:rPr lang="en-US" b="1" dirty="0" smtClean="0"/>
              <a:t> </a:t>
            </a:r>
            <a:r>
              <a:rPr lang="en-US" b="1" dirty="0"/>
              <a:t>yang </a:t>
            </a:r>
            <a:r>
              <a:rPr lang="en-US" b="1" dirty="0" err="1" smtClean="0"/>
              <a:t>diharapkan</a:t>
            </a:r>
            <a:endParaRPr lang="en-US" b="1" dirty="0" smtClean="0"/>
          </a:p>
          <a:p>
            <a:pPr>
              <a:buFont typeface="Arial" pitchFamily="34" charset="0"/>
              <a:buChar char="•"/>
            </a:pPr>
            <a:r>
              <a:rPr lang="en-US" b="1" dirty="0" err="1" smtClean="0"/>
              <a:t>Manfaat</a:t>
            </a:r>
            <a:r>
              <a:rPr lang="en-US" b="1" dirty="0" smtClean="0"/>
              <a:t> </a:t>
            </a:r>
            <a:r>
              <a:rPr lang="en-US" b="1" dirty="0" err="1" smtClean="0"/>
              <a:t>kegiatan</a:t>
            </a:r>
            <a:endParaRPr lang="en-US" b="1" dirty="0"/>
          </a:p>
        </p:txBody>
      </p:sp>
    </p:spTree>
    <p:extLst>
      <p:ext uri="{BB962C8B-B14F-4D97-AF65-F5344CB8AC3E}">
        <p14:creationId xmlns:p14="http://schemas.microsoft.com/office/powerpoint/2010/main" val="1787973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82" y="122237"/>
            <a:ext cx="8453718" cy="778715"/>
          </a:xfrm>
        </p:spPr>
        <p:txBody>
          <a:bodyPr/>
          <a:lstStyle/>
          <a:p>
            <a:r>
              <a:rPr lang="en-US" sz="2400" b="1" dirty="0">
                <a:latin typeface="Tahoma" panose="020B0604030504040204" pitchFamily="34" charset="0"/>
                <a:ea typeface="Tahoma" panose="020B0604030504040204" pitchFamily="34" charset="0"/>
                <a:cs typeface="Tahoma" panose="020B0604030504040204" pitchFamily="34" charset="0"/>
              </a:rPr>
              <a:t>BAB 2. TINJAUAN PUSTAKA</a:t>
            </a:r>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sz="2400" b="1" dirty="0" err="1"/>
              <a:t>Kemukakan</a:t>
            </a:r>
            <a:r>
              <a:rPr lang="en-US" sz="2400" b="1" dirty="0"/>
              <a:t> </a:t>
            </a:r>
            <a:r>
              <a:rPr lang="en-US" sz="2400" b="1" dirty="0" err="1"/>
              <a:t>teori</a:t>
            </a:r>
            <a:r>
              <a:rPr lang="en-US" sz="2400" b="1" dirty="0"/>
              <a:t> yang </a:t>
            </a:r>
            <a:r>
              <a:rPr lang="en-US" sz="2400" b="1" dirty="0" err="1"/>
              <a:t>melandasi</a:t>
            </a:r>
            <a:r>
              <a:rPr lang="en-US" sz="2400" b="1" dirty="0"/>
              <a:t>, </a:t>
            </a:r>
            <a:r>
              <a:rPr lang="en-US" sz="2400" b="1" dirty="0" err="1"/>
              <a:t>sesuai</a:t>
            </a:r>
            <a:r>
              <a:rPr lang="en-US" sz="2400" b="1" dirty="0"/>
              <a:t> </a:t>
            </a:r>
            <a:r>
              <a:rPr lang="en-US" sz="2400" b="1" dirty="0" err="1"/>
              <a:t>acuan</a:t>
            </a:r>
            <a:r>
              <a:rPr lang="en-US" sz="2400" b="1" dirty="0"/>
              <a:t> primer </a:t>
            </a:r>
            <a:r>
              <a:rPr lang="en-US" sz="2400" b="1" dirty="0" err="1"/>
              <a:t>atau</a:t>
            </a:r>
            <a:r>
              <a:rPr lang="en-US" sz="2400" b="1" dirty="0"/>
              <a:t> </a:t>
            </a:r>
            <a:r>
              <a:rPr lang="en-US" sz="2400" b="1" dirty="0" err="1"/>
              <a:t>hasil</a:t>
            </a:r>
            <a:r>
              <a:rPr lang="en-US" sz="2400" b="1" dirty="0"/>
              <a:t> </a:t>
            </a:r>
            <a:r>
              <a:rPr lang="en-US" sz="2400" b="1" dirty="0" err="1"/>
              <a:t>penelitian</a:t>
            </a:r>
            <a:r>
              <a:rPr lang="en-US" sz="2400" b="1" dirty="0"/>
              <a:t> yang up to date </a:t>
            </a:r>
            <a:r>
              <a:rPr lang="en-US" sz="2400" b="1" dirty="0" err="1"/>
              <a:t>dan</a:t>
            </a:r>
            <a:r>
              <a:rPr lang="en-US" sz="2400" b="1" dirty="0"/>
              <a:t> </a:t>
            </a:r>
            <a:r>
              <a:rPr lang="en-US" sz="2400" b="1" dirty="0" err="1"/>
              <a:t>relevan</a:t>
            </a:r>
            <a:r>
              <a:rPr lang="en-US" sz="2400" b="1" dirty="0"/>
              <a:t> (</a:t>
            </a:r>
            <a:r>
              <a:rPr lang="en-US" sz="2400" b="1" dirty="0" err="1"/>
              <a:t>jurnal</a:t>
            </a:r>
            <a:r>
              <a:rPr lang="en-US" sz="2400" b="1" dirty="0"/>
              <a:t> </a:t>
            </a:r>
            <a:r>
              <a:rPr lang="en-US" sz="2400" b="1" dirty="0" err="1"/>
              <a:t>ilmiah</a:t>
            </a:r>
            <a:r>
              <a:rPr lang="en-US" sz="2400" b="1" dirty="0"/>
              <a:t>).</a:t>
            </a:r>
          </a:p>
          <a:p>
            <a:pPr>
              <a:buFont typeface="Arial" pitchFamily="34" charset="0"/>
              <a:buChar char="•"/>
            </a:pPr>
            <a:r>
              <a:rPr lang="en-US" sz="2400" b="1" dirty="0" err="1">
                <a:solidFill>
                  <a:srgbClr val="92D050"/>
                </a:solidFill>
              </a:rPr>
              <a:t>Uraikan</a:t>
            </a:r>
            <a:r>
              <a:rPr lang="en-US" sz="2400" b="1" dirty="0">
                <a:solidFill>
                  <a:srgbClr val="92D050"/>
                </a:solidFill>
              </a:rPr>
              <a:t> </a:t>
            </a:r>
            <a:r>
              <a:rPr lang="en-US" sz="2400" b="1" dirty="0" err="1">
                <a:solidFill>
                  <a:srgbClr val="92D050"/>
                </a:solidFill>
              </a:rPr>
              <a:t>dengan</a:t>
            </a:r>
            <a:r>
              <a:rPr lang="en-US" sz="2400" b="1" dirty="0">
                <a:solidFill>
                  <a:srgbClr val="92D050"/>
                </a:solidFill>
              </a:rPr>
              <a:t> </a:t>
            </a:r>
            <a:r>
              <a:rPr lang="en-US" sz="2400" b="1" dirty="0" err="1">
                <a:solidFill>
                  <a:srgbClr val="92D050"/>
                </a:solidFill>
              </a:rPr>
              <a:t>jelas</a:t>
            </a:r>
            <a:r>
              <a:rPr lang="en-US" sz="2400" b="1" dirty="0">
                <a:solidFill>
                  <a:srgbClr val="92D050"/>
                </a:solidFill>
              </a:rPr>
              <a:t> </a:t>
            </a:r>
            <a:r>
              <a:rPr lang="en-US" sz="2400" b="1" dirty="0" err="1">
                <a:solidFill>
                  <a:srgbClr val="92D050"/>
                </a:solidFill>
              </a:rPr>
              <a:t>kajian</a:t>
            </a:r>
            <a:r>
              <a:rPr lang="en-US" sz="2400" b="1" dirty="0">
                <a:solidFill>
                  <a:srgbClr val="92D050"/>
                </a:solidFill>
              </a:rPr>
              <a:t> </a:t>
            </a:r>
            <a:r>
              <a:rPr lang="en-US" sz="2400" b="1" dirty="0" err="1">
                <a:solidFill>
                  <a:srgbClr val="92D050"/>
                </a:solidFill>
              </a:rPr>
              <a:t>pustaka</a:t>
            </a:r>
            <a:r>
              <a:rPr lang="en-US" sz="2400" b="1" dirty="0">
                <a:solidFill>
                  <a:srgbClr val="92D050"/>
                </a:solidFill>
              </a:rPr>
              <a:t> yang </a:t>
            </a:r>
            <a:r>
              <a:rPr lang="en-US" sz="2400" b="1" dirty="0" err="1">
                <a:solidFill>
                  <a:srgbClr val="92D050"/>
                </a:solidFill>
              </a:rPr>
              <a:t>menimbulkan</a:t>
            </a:r>
            <a:r>
              <a:rPr lang="en-US" sz="2400" b="1" dirty="0">
                <a:solidFill>
                  <a:srgbClr val="92D050"/>
                </a:solidFill>
              </a:rPr>
              <a:t> </a:t>
            </a:r>
            <a:r>
              <a:rPr lang="en-US" sz="2400" b="1" dirty="0" err="1">
                <a:solidFill>
                  <a:srgbClr val="92D050"/>
                </a:solidFill>
              </a:rPr>
              <a:t>gagasan</a:t>
            </a:r>
            <a:r>
              <a:rPr lang="en-US" sz="2400" b="1" dirty="0">
                <a:solidFill>
                  <a:srgbClr val="92D050"/>
                </a:solidFill>
              </a:rPr>
              <a:t> </a:t>
            </a:r>
            <a:r>
              <a:rPr lang="en-US" sz="2400" b="1" dirty="0" err="1">
                <a:solidFill>
                  <a:srgbClr val="92D050"/>
                </a:solidFill>
              </a:rPr>
              <a:t>dan</a:t>
            </a:r>
            <a:r>
              <a:rPr lang="en-US" sz="2400" b="1" dirty="0">
                <a:solidFill>
                  <a:srgbClr val="92D050"/>
                </a:solidFill>
              </a:rPr>
              <a:t> </a:t>
            </a:r>
            <a:r>
              <a:rPr lang="en-US" sz="2400" b="1" dirty="0" err="1">
                <a:solidFill>
                  <a:srgbClr val="92D050"/>
                </a:solidFill>
              </a:rPr>
              <a:t>mendasari</a:t>
            </a:r>
            <a:r>
              <a:rPr lang="en-US" sz="2400" b="1" dirty="0">
                <a:solidFill>
                  <a:srgbClr val="92D050"/>
                </a:solidFill>
              </a:rPr>
              <a:t> </a:t>
            </a:r>
            <a:r>
              <a:rPr lang="en-US" sz="2400" b="1" dirty="0" err="1">
                <a:solidFill>
                  <a:srgbClr val="92D050"/>
                </a:solidFill>
              </a:rPr>
              <a:t>kegiatan</a:t>
            </a:r>
            <a:r>
              <a:rPr lang="en-US" sz="2400" b="1" dirty="0">
                <a:solidFill>
                  <a:srgbClr val="92D050"/>
                </a:solidFill>
              </a:rPr>
              <a:t> PKM. </a:t>
            </a:r>
          </a:p>
          <a:p>
            <a:pPr>
              <a:buFont typeface="Arial" pitchFamily="34" charset="0"/>
              <a:buChar char="•"/>
            </a:pPr>
            <a:r>
              <a:rPr lang="en-US" sz="2400" b="1" dirty="0" err="1"/>
              <a:t>Tinjauan</a:t>
            </a:r>
            <a:r>
              <a:rPr lang="en-US" sz="2400" b="1" dirty="0"/>
              <a:t> </a:t>
            </a:r>
            <a:r>
              <a:rPr lang="en-US" sz="2400" b="1" dirty="0" err="1"/>
              <a:t>Pustaka</a:t>
            </a:r>
            <a:r>
              <a:rPr lang="en-US" sz="2400" b="1" dirty="0"/>
              <a:t> </a:t>
            </a:r>
            <a:r>
              <a:rPr lang="en-US" sz="2400" b="1" dirty="0" err="1"/>
              <a:t>menguraikan</a:t>
            </a:r>
            <a:r>
              <a:rPr lang="en-US" sz="2400" b="1" dirty="0"/>
              <a:t> </a:t>
            </a:r>
            <a:r>
              <a:rPr lang="en-US" sz="2400" b="1" dirty="0" err="1"/>
              <a:t>teori</a:t>
            </a:r>
            <a:r>
              <a:rPr lang="en-US" sz="2400" b="1" dirty="0"/>
              <a:t>, </a:t>
            </a:r>
            <a:r>
              <a:rPr lang="en-US" sz="2400" b="1" dirty="0" err="1"/>
              <a:t>temuan</a:t>
            </a:r>
            <a:r>
              <a:rPr lang="en-US" sz="2400" b="1" dirty="0"/>
              <a:t>, </a:t>
            </a:r>
            <a:r>
              <a:rPr lang="en-US" sz="2400" b="1" dirty="0" err="1"/>
              <a:t>dan</a:t>
            </a:r>
            <a:r>
              <a:rPr lang="en-US" sz="2400" b="1" dirty="0"/>
              <a:t> </a:t>
            </a:r>
            <a:r>
              <a:rPr lang="en-US" sz="2400" b="1" dirty="0" err="1"/>
              <a:t>bahan</a:t>
            </a:r>
            <a:r>
              <a:rPr lang="en-US" sz="2400" b="1" dirty="0"/>
              <a:t> </a:t>
            </a:r>
            <a:r>
              <a:rPr lang="en-US" sz="2400" b="1" dirty="0" err="1"/>
              <a:t>penelitian</a:t>
            </a:r>
            <a:r>
              <a:rPr lang="en-US" sz="2400" b="1" dirty="0"/>
              <a:t> lain yang </a:t>
            </a:r>
            <a:r>
              <a:rPr lang="en-US" sz="2400" b="1" dirty="0" err="1"/>
              <a:t>diperoleh</a:t>
            </a:r>
            <a:r>
              <a:rPr lang="en-US" sz="2400" b="1" dirty="0"/>
              <a:t> </a:t>
            </a:r>
            <a:r>
              <a:rPr lang="en-US" sz="2400" b="1" dirty="0" err="1"/>
              <a:t>dari</a:t>
            </a:r>
            <a:r>
              <a:rPr lang="en-US" sz="2400" b="1" dirty="0"/>
              <a:t> </a:t>
            </a:r>
            <a:r>
              <a:rPr lang="en-US" sz="2400" b="1" dirty="0" err="1"/>
              <a:t>pustaka</a:t>
            </a:r>
            <a:r>
              <a:rPr lang="en-US" sz="2400" b="1" dirty="0"/>
              <a:t> </a:t>
            </a:r>
            <a:r>
              <a:rPr lang="en-US" sz="2400" b="1" dirty="0" err="1"/>
              <a:t>acuan</a:t>
            </a:r>
            <a:r>
              <a:rPr lang="en-US" sz="2400" b="1" dirty="0"/>
              <a:t> </a:t>
            </a:r>
            <a:r>
              <a:rPr lang="en-US" sz="2400" b="1" dirty="0" err="1"/>
              <a:t>serta</a:t>
            </a:r>
            <a:r>
              <a:rPr lang="en-US" sz="2400" b="1" dirty="0"/>
              <a:t> </a:t>
            </a:r>
            <a:r>
              <a:rPr lang="en-US" sz="2400" b="1" dirty="0" err="1"/>
              <a:t>menjadi</a:t>
            </a:r>
            <a:r>
              <a:rPr lang="en-US" sz="2400" b="1" dirty="0"/>
              <a:t> </a:t>
            </a:r>
            <a:r>
              <a:rPr lang="en-US" sz="2400" b="1" dirty="0" err="1"/>
              <a:t>landasan</a:t>
            </a:r>
            <a:r>
              <a:rPr lang="en-US" sz="2400" b="1" dirty="0"/>
              <a:t> </a:t>
            </a:r>
            <a:r>
              <a:rPr lang="en-US" sz="2400" b="1" dirty="0" err="1"/>
              <a:t>usulan</a:t>
            </a:r>
            <a:r>
              <a:rPr lang="en-US" sz="2400" b="1" dirty="0"/>
              <a:t>.</a:t>
            </a:r>
          </a:p>
          <a:p>
            <a:pPr>
              <a:buFont typeface="Arial" pitchFamily="34" charset="0"/>
              <a:buChar char="•"/>
            </a:pPr>
            <a:r>
              <a:rPr lang="en-US" sz="2400" b="1" dirty="0" err="1">
                <a:solidFill>
                  <a:srgbClr val="92D050"/>
                </a:solidFill>
              </a:rPr>
              <a:t>Tinjauan</a:t>
            </a:r>
            <a:r>
              <a:rPr lang="en-US" sz="2400" b="1" dirty="0">
                <a:solidFill>
                  <a:srgbClr val="92D050"/>
                </a:solidFill>
              </a:rPr>
              <a:t> </a:t>
            </a:r>
            <a:r>
              <a:rPr lang="en-US" sz="2400" b="1" dirty="0" err="1">
                <a:solidFill>
                  <a:srgbClr val="92D050"/>
                </a:solidFill>
              </a:rPr>
              <a:t>Pustaka</a:t>
            </a:r>
            <a:r>
              <a:rPr lang="en-US" sz="2400" b="1" dirty="0">
                <a:solidFill>
                  <a:srgbClr val="92D050"/>
                </a:solidFill>
              </a:rPr>
              <a:t> </a:t>
            </a:r>
            <a:r>
              <a:rPr lang="en-US" sz="2400" b="1" dirty="0" err="1">
                <a:solidFill>
                  <a:srgbClr val="92D050"/>
                </a:solidFill>
              </a:rPr>
              <a:t>bukan</a:t>
            </a:r>
            <a:r>
              <a:rPr lang="en-US" sz="2400" b="1" dirty="0">
                <a:solidFill>
                  <a:srgbClr val="92D050"/>
                </a:solidFill>
              </a:rPr>
              <a:t> </a:t>
            </a:r>
            <a:r>
              <a:rPr lang="en-US" sz="2400" b="1" dirty="0" err="1">
                <a:solidFill>
                  <a:srgbClr val="92D050"/>
                </a:solidFill>
              </a:rPr>
              <a:t>kumpulan</a:t>
            </a:r>
            <a:r>
              <a:rPr lang="en-US" sz="2400" b="1" dirty="0">
                <a:solidFill>
                  <a:srgbClr val="92D050"/>
                </a:solidFill>
              </a:rPr>
              <a:t> </a:t>
            </a:r>
            <a:r>
              <a:rPr lang="en-US" sz="2400" b="1" dirty="0" err="1">
                <a:solidFill>
                  <a:srgbClr val="92D050"/>
                </a:solidFill>
              </a:rPr>
              <a:t>teori</a:t>
            </a:r>
            <a:r>
              <a:rPr lang="en-US" sz="2400" b="1" dirty="0">
                <a:solidFill>
                  <a:srgbClr val="92D050"/>
                </a:solidFill>
              </a:rPr>
              <a:t>, </a:t>
            </a:r>
            <a:r>
              <a:rPr lang="en-US" sz="2400" b="1" dirty="0" err="1">
                <a:solidFill>
                  <a:srgbClr val="92D050"/>
                </a:solidFill>
              </a:rPr>
              <a:t>namun</a:t>
            </a:r>
            <a:r>
              <a:rPr lang="en-US" sz="2400" b="1" dirty="0">
                <a:solidFill>
                  <a:srgbClr val="92D050"/>
                </a:solidFill>
              </a:rPr>
              <a:t> </a:t>
            </a:r>
            <a:r>
              <a:rPr lang="en-US" sz="2400" b="1" dirty="0" err="1">
                <a:solidFill>
                  <a:srgbClr val="92D050"/>
                </a:solidFill>
              </a:rPr>
              <a:t>merupakan</a:t>
            </a:r>
            <a:r>
              <a:rPr lang="en-US" sz="2400" b="1" dirty="0">
                <a:solidFill>
                  <a:srgbClr val="92D050"/>
                </a:solidFill>
              </a:rPr>
              <a:t> </a:t>
            </a:r>
            <a:r>
              <a:rPr lang="en-US" sz="2400" b="1" dirty="0" err="1">
                <a:solidFill>
                  <a:srgbClr val="92D050"/>
                </a:solidFill>
              </a:rPr>
              <a:t>rangkaian</a:t>
            </a:r>
            <a:r>
              <a:rPr lang="en-US" sz="2400" b="1" dirty="0">
                <a:solidFill>
                  <a:srgbClr val="92D050"/>
                </a:solidFill>
              </a:rPr>
              <a:t> </a:t>
            </a:r>
            <a:r>
              <a:rPr lang="en-US" sz="2400" b="1" dirty="0" err="1">
                <a:solidFill>
                  <a:srgbClr val="92D050"/>
                </a:solidFill>
              </a:rPr>
              <a:t>hasil</a:t>
            </a:r>
            <a:r>
              <a:rPr lang="en-US" sz="2400" b="1" dirty="0">
                <a:solidFill>
                  <a:srgbClr val="92D050"/>
                </a:solidFill>
              </a:rPr>
              <a:t> yang </a:t>
            </a:r>
            <a:r>
              <a:rPr lang="en-US" sz="2400" b="1" dirty="0" err="1">
                <a:solidFill>
                  <a:srgbClr val="92D050"/>
                </a:solidFill>
              </a:rPr>
              <a:t>sudah</a:t>
            </a:r>
            <a:r>
              <a:rPr lang="en-US" sz="2400" b="1" dirty="0">
                <a:solidFill>
                  <a:srgbClr val="92D050"/>
                </a:solidFill>
              </a:rPr>
              <a:t> </a:t>
            </a:r>
            <a:r>
              <a:rPr lang="en-US" sz="2400" b="1" dirty="0" err="1">
                <a:solidFill>
                  <a:srgbClr val="92D050"/>
                </a:solidFill>
              </a:rPr>
              <a:t>dikenali</a:t>
            </a:r>
            <a:r>
              <a:rPr lang="en-US" sz="2400" b="1" dirty="0">
                <a:solidFill>
                  <a:srgbClr val="92D050"/>
                </a:solidFill>
              </a:rPr>
              <a:t> </a:t>
            </a:r>
            <a:r>
              <a:rPr lang="en-US" sz="2400" b="1" dirty="0" err="1">
                <a:solidFill>
                  <a:srgbClr val="92D050"/>
                </a:solidFill>
              </a:rPr>
              <a:t>dan</a:t>
            </a:r>
            <a:r>
              <a:rPr lang="en-US" sz="2400" b="1" dirty="0">
                <a:solidFill>
                  <a:srgbClr val="92D050"/>
                </a:solidFill>
              </a:rPr>
              <a:t> </a:t>
            </a:r>
            <a:r>
              <a:rPr lang="en-US" sz="2400" b="1" dirty="0" err="1">
                <a:solidFill>
                  <a:srgbClr val="92D050"/>
                </a:solidFill>
              </a:rPr>
              <a:t>mempunyai</a:t>
            </a:r>
            <a:r>
              <a:rPr lang="en-US" sz="2400" b="1" dirty="0">
                <a:solidFill>
                  <a:srgbClr val="92D050"/>
                </a:solidFill>
              </a:rPr>
              <a:t> </a:t>
            </a:r>
            <a:r>
              <a:rPr lang="en-US" sz="2400" b="1" dirty="0" err="1">
                <a:solidFill>
                  <a:srgbClr val="92D050"/>
                </a:solidFill>
              </a:rPr>
              <a:t>sebuah</a:t>
            </a:r>
            <a:r>
              <a:rPr lang="en-US" sz="2400" b="1" dirty="0">
                <a:solidFill>
                  <a:srgbClr val="92D050"/>
                </a:solidFill>
              </a:rPr>
              <a:t> </a:t>
            </a:r>
            <a:r>
              <a:rPr lang="en-US" sz="2400" b="1" dirty="0" err="1">
                <a:solidFill>
                  <a:srgbClr val="92D050"/>
                </a:solidFill>
              </a:rPr>
              <a:t>atau</a:t>
            </a:r>
            <a:r>
              <a:rPr lang="en-US" sz="2400" b="1" dirty="0">
                <a:solidFill>
                  <a:srgbClr val="92D050"/>
                </a:solidFill>
              </a:rPr>
              <a:t> </a:t>
            </a:r>
            <a:r>
              <a:rPr lang="en-US" sz="2400" b="1" dirty="0" err="1">
                <a:solidFill>
                  <a:srgbClr val="92D050"/>
                </a:solidFill>
              </a:rPr>
              <a:t>beberapa</a:t>
            </a:r>
            <a:r>
              <a:rPr lang="en-US" sz="2400" b="1" dirty="0">
                <a:solidFill>
                  <a:srgbClr val="92D050"/>
                </a:solidFill>
              </a:rPr>
              <a:t> </a:t>
            </a:r>
            <a:r>
              <a:rPr lang="en-US" sz="2400" b="1" dirty="0" err="1">
                <a:solidFill>
                  <a:srgbClr val="92D050"/>
                </a:solidFill>
              </a:rPr>
              <a:t>alur</a:t>
            </a:r>
            <a:r>
              <a:rPr lang="en-US" sz="2400" b="1" dirty="0">
                <a:solidFill>
                  <a:srgbClr val="92D050"/>
                </a:solidFill>
              </a:rPr>
              <a:t> </a:t>
            </a:r>
            <a:r>
              <a:rPr lang="en-US" sz="2400" b="1" dirty="0" err="1">
                <a:solidFill>
                  <a:srgbClr val="92D050"/>
                </a:solidFill>
              </a:rPr>
              <a:t>pikir</a:t>
            </a:r>
            <a:r>
              <a:rPr lang="en-US" sz="2400" b="1" dirty="0">
                <a:solidFill>
                  <a:srgbClr val="92D050"/>
                </a:solidFill>
              </a:rPr>
              <a:t> </a:t>
            </a:r>
            <a:r>
              <a:rPr lang="en-US" sz="2400" b="1" dirty="0" err="1">
                <a:solidFill>
                  <a:srgbClr val="92D050"/>
                </a:solidFill>
              </a:rPr>
              <a:t>tentang</a:t>
            </a:r>
            <a:r>
              <a:rPr lang="en-US" sz="2400" b="1" dirty="0">
                <a:solidFill>
                  <a:srgbClr val="92D050"/>
                </a:solidFill>
              </a:rPr>
              <a:t> </a:t>
            </a:r>
            <a:r>
              <a:rPr lang="en-US" sz="2400" b="1" dirty="0" err="1">
                <a:solidFill>
                  <a:srgbClr val="92D050"/>
                </a:solidFill>
              </a:rPr>
              <a:t>terjadinya</a:t>
            </a:r>
            <a:r>
              <a:rPr lang="en-US" sz="2400" b="1" dirty="0">
                <a:solidFill>
                  <a:srgbClr val="92D050"/>
                </a:solidFill>
              </a:rPr>
              <a:t> </a:t>
            </a:r>
            <a:r>
              <a:rPr lang="en-US" sz="2400" b="1" dirty="0" err="1">
                <a:solidFill>
                  <a:srgbClr val="92D050"/>
                </a:solidFill>
              </a:rPr>
              <a:t>suatu</a:t>
            </a:r>
            <a:r>
              <a:rPr lang="en-US" sz="2400" b="1" dirty="0">
                <a:solidFill>
                  <a:srgbClr val="92D050"/>
                </a:solidFill>
              </a:rPr>
              <a:t> </a:t>
            </a:r>
            <a:r>
              <a:rPr lang="en-US" sz="2400" b="1" dirty="0" err="1">
                <a:solidFill>
                  <a:srgbClr val="92D050"/>
                </a:solidFill>
              </a:rPr>
              <a:t>peristiwa</a:t>
            </a:r>
            <a:r>
              <a:rPr lang="en-US" sz="2400" b="1" dirty="0">
                <a:solidFill>
                  <a:srgbClr val="92D050"/>
                </a:solidFill>
              </a:rPr>
              <a:t> </a:t>
            </a:r>
            <a:r>
              <a:rPr lang="en-US" sz="2400" b="1" dirty="0" err="1">
                <a:solidFill>
                  <a:srgbClr val="92D050"/>
                </a:solidFill>
              </a:rPr>
              <a:t>ilmiah</a:t>
            </a:r>
            <a:r>
              <a:rPr lang="en-US" sz="2400" b="1" dirty="0">
                <a:solidFill>
                  <a:srgbClr val="92D050"/>
                </a:solidFill>
              </a:rPr>
              <a:t> </a:t>
            </a:r>
            <a:r>
              <a:rPr lang="en-US" sz="2400" b="1" dirty="0" err="1">
                <a:solidFill>
                  <a:srgbClr val="92D050"/>
                </a:solidFill>
              </a:rPr>
              <a:t>dari</a:t>
            </a:r>
            <a:r>
              <a:rPr lang="en-US" sz="2400" b="1" dirty="0">
                <a:solidFill>
                  <a:srgbClr val="92D050"/>
                </a:solidFill>
              </a:rPr>
              <a:t> </a:t>
            </a:r>
            <a:r>
              <a:rPr lang="en-US" sz="2400" b="1" dirty="0" err="1">
                <a:solidFill>
                  <a:srgbClr val="92D050"/>
                </a:solidFill>
              </a:rPr>
              <a:t>suatu</a:t>
            </a:r>
            <a:r>
              <a:rPr lang="en-US" sz="2400" b="1" dirty="0">
                <a:solidFill>
                  <a:srgbClr val="92D050"/>
                </a:solidFill>
              </a:rPr>
              <a:t> </a:t>
            </a:r>
            <a:r>
              <a:rPr lang="en-US" sz="2400" b="1" dirty="0" err="1">
                <a:solidFill>
                  <a:srgbClr val="92D050"/>
                </a:solidFill>
              </a:rPr>
              <a:t>topik</a:t>
            </a:r>
            <a:r>
              <a:rPr lang="en-US" sz="2400" b="1" dirty="0">
                <a:solidFill>
                  <a:srgbClr val="92D050"/>
                </a:solidFill>
              </a:rPr>
              <a:t> </a:t>
            </a:r>
            <a:r>
              <a:rPr lang="en-US" sz="2400" b="1" dirty="0" err="1">
                <a:solidFill>
                  <a:srgbClr val="92D050"/>
                </a:solidFill>
              </a:rPr>
              <a:t>ilmiah</a:t>
            </a:r>
            <a:r>
              <a:rPr lang="en-US" sz="2400" b="1" dirty="0">
                <a:solidFill>
                  <a:srgbClr val="92D050"/>
                </a:solidFill>
              </a:rPr>
              <a:t> yang </a:t>
            </a:r>
            <a:r>
              <a:rPr lang="en-US" sz="2400" b="1" dirty="0" err="1">
                <a:solidFill>
                  <a:srgbClr val="92D050"/>
                </a:solidFill>
              </a:rPr>
              <a:t>akan</a:t>
            </a:r>
            <a:r>
              <a:rPr lang="en-US" sz="2400" b="1" dirty="0">
                <a:solidFill>
                  <a:srgbClr val="92D050"/>
                </a:solidFill>
              </a:rPr>
              <a:t> </a:t>
            </a:r>
            <a:r>
              <a:rPr lang="en-US" sz="2400" b="1" dirty="0" err="1">
                <a:solidFill>
                  <a:srgbClr val="92D050"/>
                </a:solidFill>
              </a:rPr>
              <a:t>diteliti</a:t>
            </a:r>
            <a:r>
              <a:rPr lang="en-US" sz="2400" b="1" dirty="0">
                <a:solidFill>
                  <a:srgbClr val="92D050"/>
                </a:solidFill>
              </a:rPr>
              <a:t>.</a:t>
            </a:r>
            <a:endParaRPr lang="en-US" sz="2400" b="1" dirty="0"/>
          </a:p>
        </p:txBody>
      </p:sp>
    </p:spTree>
    <p:extLst>
      <p:ext uri="{BB962C8B-B14F-4D97-AF65-F5344CB8AC3E}">
        <p14:creationId xmlns:p14="http://schemas.microsoft.com/office/powerpoint/2010/main" val="1721991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2238"/>
            <a:ext cx="8077200" cy="563562"/>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BAB 3. METODE </a:t>
            </a:r>
            <a:r>
              <a:rPr lang="en-US" b="1" dirty="0" smtClean="0">
                <a:latin typeface="Tahoma" panose="020B0604030504040204" pitchFamily="34" charset="0"/>
                <a:ea typeface="Tahoma" panose="020B0604030504040204" pitchFamily="34" charset="0"/>
                <a:cs typeface="Tahoma" panose="020B0604030504040204" pitchFamily="34" charset="0"/>
              </a:rPr>
              <a:t>PENELITIAN</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133603" y="1066800"/>
            <a:ext cx="8023225" cy="5486400"/>
          </a:xfrm>
        </p:spPr>
        <p:txBody>
          <a:bodyPr/>
          <a:lstStyle/>
          <a:p>
            <a:pPr>
              <a:spcAft>
                <a:spcPts val="1200"/>
              </a:spcAft>
            </a:pPr>
            <a:r>
              <a:rPr lang="en-US" b="1" dirty="0" err="1" smtClean="0"/>
              <a:t>Jelaskan</a:t>
            </a:r>
            <a:r>
              <a:rPr lang="en-US" b="1" dirty="0" smtClean="0"/>
              <a:t> </a:t>
            </a:r>
            <a:r>
              <a:rPr lang="en-US" b="1" dirty="0" err="1"/>
              <a:t>secara</a:t>
            </a:r>
            <a:r>
              <a:rPr lang="en-US" b="1" dirty="0"/>
              <a:t> </a:t>
            </a:r>
            <a:r>
              <a:rPr lang="en-US" b="1" dirty="0" err="1"/>
              <a:t>utuh</a:t>
            </a:r>
            <a:r>
              <a:rPr lang="en-US" b="1" dirty="0"/>
              <a:t> </a:t>
            </a:r>
            <a:r>
              <a:rPr lang="en-US" b="1" dirty="0" err="1"/>
              <a:t>tahapan</a:t>
            </a:r>
            <a:r>
              <a:rPr lang="en-US" b="1" dirty="0"/>
              <a:t> </a:t>
            </a:r>
            <a:r>
              <a:rPr lang="en-US" b="1" dirty="0" err="1"/>
              <a:t>penelitian</a:t>
            </a:r>
            <a:r>
              <a:rPr lang="en-US" b="1" dirty="0"/>
              <a:t> yang </a:t>
            </a:r>
            <a:r>
              <a:rPr lang="en-US" b="1" dirty="0" err="1"/>
              <a:t>akan</a:t>
            </a:r>
            <a:r>
              <a:rPr lang="en-US" b="1" dirty="0"/>
              <a:t> </a:t>
            </a:r>
            <a:r>
              <a:rPr lang="en-US" b="1" dirty="0" err="1"/>
              <a:t>dilaksanakan</a:t>
            </a:r>
            <a:r>
              <a:rPr lang="en-US" b="1" dirty="0" smtClean="0"/>
              <a:t>, </a:t>
            </a:r>
            <a:r>
              <a:rPr lang="en-US" b="1" dirty="0" err="1" smtClean="0"/>
              <a:t>luaran</a:t>
            </a:r>
            <a:r>
              <a:rPr lang="en-US" b="1" dirty="0"/>
              <a:t>, </a:t>
            </a:r>
            <a:r>
              <a:rPr lang="en-US" b="1" dirty="0" err="1"/>
              <a:t>indikator</a:t>
            </a:r>
            <a:r>
              <a:rPr lang="en-US" b="1" dirty="0"/>
              <a:t> </a:t>
            </a:r>
            <a:r>
              <a:rPr lang="en-US" b="1" dirty="0" err="1"/>
              <a:t>capaian</a:t>
            </a:r>
            <a:r>
              <a:rPr lang="en-US" b="1" dirty="0"/>
              <a:t> yang </a:t>
            </a:r>
            <a:r>
              <a:rPr lang="en-US" b="1" dirty="0" err="1"/>
              <a:t>terukur</a:t>
            </a:r>
            <a:r>
              <a:rPr lang="en-US" b="1" dirty="0"/>
              <a:t> di </a:t>
            </a:r>
            <a:r>
              <a:rPr lang="en-US" b="1" dirty="0" err="1"/>
              <a:t>setiap</a:t>
            </a:r>
            <a:r>
              <a:rPr lang="en-US" b="1" dirty="0"/>
              <a:t> </a:t>
            </a:r>
            <a:r>
              <a:rPr lang="en-US" b="1" dirty="0" err="1"/>
              <a:t>tahapan</a:t>
            </a:r>
            <a:r>
              <a:rPr lang="en-US" b="1" dirty="0"/>
              <a:t>, </a:t>
            </a:r>
            <a:r>
              <a:rPr lang="en-US" b="1" dirty="0" err="1"/>
              <a:t>teknik</a:t>
            </a:r>
            <a:r>
              <a:rPr lang="en-US" b="1" dirty="0"/>
              <a:t> </a:t>
            </a:r>
            <a:r>
              <a:rPr lang="en-US" b="1" dirty="0" err="1"/>
              <a:t>pengumpulan</a:t>
            </a:r>
            <a:r>
              <a:rPr lang="en-US" b="1" dirty="0"/>
              <a:t> data </a:t>
            </a:r>
            <a:r>
              <a:rPr lang="en-US" b="1" dirty="0" err="1"/>
              <a:t>dan</a:t>
            </a:r>
            <a:r>
              <a:rPr lang="en-US" b="1" dirty="0"/>
              <a:t> </a:t>
            </a:r>
            <a:r>
              <a:rPr lang="en-US" b="1" dirty="0" err="1" smtClean="0"/>
              <a:t>analisis</a:t>
            </a:r>
            <a:r>
              <a:rPr lang="en-US" b="1" dirty="0" smtClean="0"/>
              <a:t> data</a:t>
            </a:r>
            <a:r>
              <a:rPr lang="en-US" b="1" dirty="0"/>
              <a:t>, </a:t>
            </a:r>
            <a:r>
              <a:rPr lang="en-US" b="1" dirty="0" err="1"/>
              <a:t>cara</a:t>
            </a:r>
            <a:r>
              <a:rPr lang="en-US" b="1" dirty="0"/>
              <a:t> </a:t>
            </a:r>
            <a:r>
              <a:rPr lang="en-US" b="1" dirty="0" err="1"/>
              <a:t>penafsiran</a:t>
            </a:r>
            <a:r>
              <a:rPr lang="en-US" b="1" dirty="0"/>
              <a:t>, </a:t>
            </a:r>
            <a:r>
              <a:rPr lang="en-US" b="1" dirty="0" err="1"/>
              <a:t>dan</a:t>
            </a:r>
            <a:r>
              <a:rPr lang="en-US" b="1" dirty="0"/>
              <a:t> </a:t>
            </a:r>
            <a:r>
              <a:rPr lang="en-US" b="1" dirty="0" err="1"/>
              <a:t>penyimpulan</a:t>
            </a:r>
            <a:r>
              <a:rPr lang="en-US" b="1" dirty="0"/>
              <a:t> </a:t>
            </a:r>
            <a:r>
              <a:rPr lang="en-US" b="1" dirty="0" err="1"/>
              <a:t>hasil</a:t>
            </a:r>
            <a:r>
              <a:rPr lang="en-US" b="1" dirty="0"/>
              <a:t> </a:t>
            </a:r>
            <a:r>
              <a:rPr lang="en-US" b="1" dirty="0" err="1"/>
              <a:t>penelitian</a:t>
            </a:r>
            <a:r>
              <a:rPr lang="en-US" b="1" dirty="0" smtClean="0"/>
              <a:t>.</a:t>
            </a:r>
          </a:p>
          <a:p>
            <a:pPr>
              <a:buFont typeface="Arial" pitchFamily="34" charset="0"/>
              <a:buChar char="•"/>
            </a:pPr>
            <a:r>
              <a:rPr lang="en-US" b="1" dirty="0" err="1" smtClean="0">
                <a:solidFill>
                  <a:srgbClr val="FFFF00"/>
                </a:solidFill>
              </a:rPr>
              <a:t>Lebih</a:t>
            </a:r>
            <a:r>
              <a:rPr lang="en-US" b="1" dirty="0" smtClean="0">
                <a:solidFill>
                  <a:srgbClr val="FFFF00"/>
                </a:solidFill>
              </a:rPr>
              <a:t> </a:t>
            </a:r>
            <a:r>
              <a:rPr lang="en-US" b="1" dirty="0" err="1" smtClean="0">
                <a:solidFill>
                  <a:srgbClr val="FFFF00"/>
                </a:solidFill>
              </a:rPr>
              <a:t>baik</a:t>
            </a:r>
            <a:r>
              <a:rPr lang="en-US" b="1" dirty="0" smtClean="0">
                <a:solidFill>
                  <a:srgbClr val="FFFF00"/>
                </a:solidFill>
              </a:rPr>
              <a:t> </a:t>
            </a:r>
            <a:r>
              <a:rPr lang="en-US" b="1" dirty="0" err="1" smtClean="0">
                <a:solidFill>
                  <a:srgbClr val="FFFF00"/>
                </a:solidFill>
              </a:rPr>
              <a:t>digambarkan</a:t>
            </a:r>
            <a:r>
              <a:rPr lang="en-US" b="1" dirty="0" smtClean="0">
                <a:solidFill>
                  <a:srgbClr val="FFFF00"/>
                </a:solidFill>
              </a:rPr>
              <a:t> </a:t>
            </a:r>
            <a:r>
              <a:rPr lang="en-US" b="1" dirty="0" err="1" smtClean="0">
                <a:solidFill>
                  <a:srgbClr val="FFFF00"/>
                </a:solidFill>
              </a:rPr>
              <a:t>juga</a:t>
            </a:r>
            <a:r>
              <a:rPr lang="en-US" b="1" dirty="0" smtClean="0">
                <a:solidFill>
                  <a:srgbClr val="FFFF00"/>
                </a:solidFill>
              </a:rPr>
              <a:t> </a:t>
            </a:r>
            <a:r>
              <a:rPr lang="en-US" b="1" dirty="0" err="1" smtClean="0">
                <a:solidFill>
                  <a:srgbClr val="FFFF00"/>
                </a:solidFill>
              </a:rPr>
              <a:t>dlm</a:t>
            </a:r>
            <a:r>
              <a:rPr lang="en-US" b="1" dirty="0" smtClean="0">
                <a:solidFill>
                  <a:srgbClr val="FFFF00"/>
                </a:solidFill>
              </a:rPr>
              <a:t> diagram langkah-2 </a:t>
            </a:r>
            <a:r>
              <a:rPr lang="en-US" b="1" dirty="0" err="1" smtClean="0">
                <a:solidFill>
                  <a:srgbClr val="FFFF00"/>
                </a:solidFill>
              </a:rPr>
              <a:t>dan</a:t>
            </a:r>
            <a:r>
              <a:rPr lang="en-US" b="1" dirty="0" smtClean="0">
                <a:solidFill>
                  <a:srgbClr val="FFFF00"/>
                </a:solidFill>
              </a:rPr>
              <a:t> </a:t>
            </a:r>
            <a:r>
              <a:rPr lang="en-US" b="1" dirty="0" err="1" smtClean="0">
                <a:solidFill>
                  <a:srgbClr val="FFFF00"/>
                </a:solidFill>
              </a:rPr>
              <a:t>hasil</a:t>
            </a:r>
            <a:r>
              <a:rPr lang="en-US" b="1" dirty="0" smtClean="0">
                <a:solidFill>
                  <a:srgbClr val="FFFF00"/>
                </a:solidFill>
              </a:rPr>
              <a:t>/</a:t>
            </a:r>
            <a:r>
              <a:rPr lang="en-US" b="1" dirty="0" err="1" smtClean="0">
                <a:solidFill>
                  <a:srgbClr val="FFFF00"/>
                </a:solidFill>
              </a:rPr>
              <a:t>luaran</a:t>
            </a:r>
            <a:r>
              <a:rPr lang="en-US" b="1" dirty="0" smtClean="0">
                <a:solidFill>
                  <a:srgbClr val="FFFF00"/>
                </a:solidFill>
              </a:rPr>
              <a:t> </a:t>
            </a:r>
            <a:r>
              <a:rPr lang="en-US" b="1" dirty="0" err="1" smtClean="0">
                <a:solidFill>
                  <a:srgbClr val="FFFF00"/>
                </a:solidFill>
              </a:rPr>
              <a:t>dr</a:t>
            </a:r>
            <a:r>
              <a:rPr lang="en-US" b="1" dirty="0" smtClean="0">
                <a:solidFill>
                  <a:srgbClr val="FFFF00"/>
                </a:solidFill>
              </a:rPr>
              <a:t> </a:t>
            </a:r>
            <a:r>
              <a:rPr lang="en-US" b="1" dirty="0" err="1" smtClean="0">
                <a:solidFill>
                  <a:srgbClr val="FFFF00"/>
                </a:solidFill>
              </a:rPr>
              <a:t>setiap</a:t>
            </a:r>
            <a:r>
              <a:rPr lang="en-US" b="1" dirty="0" smtClean="0">
                <a:solidFill>
                  <a:srgbClr val="FFFF00"/>
                </a:solidFill>
              </a:rPr>
              <a:t> </a:t>
            </a:r>
            <a:r>
              <a:rPr lang="en-US" b="1" dirty="0" err="1" smtClean="0">
                <a:solidFill>
                  <a:srgbClr val="FFFF00"/>
                </a:solidFill>
              </a:rPr>
              <a:t>langkah</a:t>
            </a:r>
            <a:r>
              <a:rPr lang="en-US" b="1" dirty="0" smtClean="0">
                <a:solidFill>
                  <a:srgbClr val="FFFF00"/>
                </a:solidFill>
              </a:rPr>
              <a:t>.</a:t>
            </a:r>
            <a:endParaRPr lang="en-US" b="1" dirty="0">
              <a:solidFill>
                <a:srgbClr val="FFFF00"/>
              </a:solidFill>
            </a:endParaRPr>
          </a:p>
        </p:txBody>
      </p:sp>
    </p:spTree>
    <p:extLst>
      <p:ext uri="{BB962C8B-B14F-4D97-AF65-F5344CB8AC3E}">
        <p14:creationId xmlns:p14="http://schemas.microsoft.com/office/powerpoint/2010/main" val="3273443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89473"/>
            <a:ext cx="7010400" cy="563562"/>
          </a:xfrm>
        </p:spPr>
        <p:txBody>
          <a:bodyPr>
            <a:normAutofit fontScale="90000"/>
          </a:bodyPr>
          <a:lstStyle/>
          <a:p>
            <a:r>
              <a:rPr lang="en-US" sz="3200" b="1" u="sng" dirty="0" err="1">
                <a:solidFill>
                  <a:srgbClr val="92D050"/>
                </a:solidFill>
                <a:latin typeface="Brush Script MT" pitchFamily="66" charset="0"/>
              </a:rPr>
              <a:t>Pertanyaan</a:t>
            </a:r>
            <a:r>
              <a:rPr lang="en-US" sz="3200" b="1" u="sng" dirty="0">
                <a:solidFill>
                  <a:srgbClr val="92D050"/>
                </a:solidFill>
                <a:latin typeface="Brush Script MT" pitchFamily="66" charset="0"/>
              </a:rPr>
              <a:t> </a:t>
            </a:r>
            <a:r>
              <a:rPr lang="en-US" sz="3200" b="1" u="sng" dirty="0" err="1">
                <a:solidFill>
                  <a:srgbClr val="92D050"/>
                </a:solidFill>
                <a:latin typeface="Brush Script MT" pitchFamily="66" charset="0"/>
              </a:rPr>
              <a:t>Penting</a:t>
            </a:r>
            <a:r>
              <a:rPr lang="en-US" sz="3200" b="1" u="sng" dirty="0">
                <a:solidFill>
                  <a:srgbClr val="92D050"/>
                </a:solidFill>
                <a:latin typeface="Brush Script MT" pitchFamily="66" charset="0"/>
              </a:rPr>
              <a:t> </a:t>
            </a:r>
            <a:r>
              <a:rPr lang="en-US" sz="3200" b="1" u="sng" dirty="0" err="1">
                <a:solidFill>
                  <a:srgbClr val="92D050"/>
                </a:solidFill>
                <a:latin typeface="Brush Script MT" pitchFamily="66" charset="0"/>
              </a:rPr>
              <a:t>dalam</a:t>
            </a:r>
            <a:r>
              <a:rPr lang="en-US" sz="3200" b="1" u="sng" dirty="0">
                <a:solidFill>
                  <a:srgbClr val="92D050"/>
                </a:solidFill>
                <a:latin typeface="Brush Script MT" pitchFamily="66" charset="0"/>
              </a:rPr>
              <a:t> </a:t>
            </a:r>
            <a:r>
              <a:rPr lang="en-US" sz="3200" u="sng" dirty="0">
                <a:latin typeface="Brush Script MT" pitchFamily="66" charset="0"/>
              </a:rPr>
              <a:t>proposal PKM-P</a:t>
            </a:r>
            <a:endParaRPr lang="en-US" sz="3200" dirty="0"/>
          </a:p>
        </p:txBody>
      </p:sp>
      <p:sp>
        <p:nvSpPr>
          <p:cNvPr id="6" name="Text Box 3"/>
          <p:cNvSpPr txBox="1">
            <a:spLocks noGrp="1" noChangeArrowheads="1"/>
          </p:cNvSpPr>
          <p:nvPr>
            <p:ph idx="1"/>
          </p:nvPr>
        </p:nvSpPr>
        <p:spPr bwMode="auto">
          <a:xfrm>
            <a:off x="2057403" y="1066800"/>
            <a:ext cx="8305799" cy="5562600"/>
          </a:xfrm>
          <a:prstGeom prst="rect">
            <a:avLst/>
          </a:prstGeom>
          <a:noFill/>
          <a:ln w="76200">
            <a:noFill/>
            <a:miter lim="800000"/>
            <a:headEnd/>
            <a:tailEnd/>
          </a:ln>
          <a:effectLst/>
        </p:spPr>
        <p:txBody>
          <a:bodyPr vert="horz" lIns="87206" tIns="43603" rIns="87206" bIns="43603" rtlCol="0">
            <a:normAutofit/>
          </a:bodyPr>
          <a:lstStyle/>
          <a:p>
            <a:pPr marL="277813" lvl="1" indent="-277813" defTabSz="871538">
              <a:lnSpc>
                <a:spcPct val="120000"/>
              </a:lnSpc>
              <a:buFontTx/>
              <a:buChar char="•"/>
              <a:tabLst>
                <a:tab pos="1346200" algn="l"/>
              </a:tabLst>
            </a:pPr>
            <a:r>
              <a:rPr lang="en-US" sz="2400" b="1" dirty="0" err="1">
                <a:solidFill>
                  <a:srgbClr val="FFC000"/>
                </a:solidFill>
                <a:latin typeface="Script MT Bold" pitchFamily="66" charset="0"/>
              </a:rPr>
              <a:t>Apakah</a:t>
            </a:r>
            <a:r>
              <a:rPr lang="id-ID" sz="2400" b="1" dirty="0">
                <a:solidFill>
                  <a:srgbClr val="FFC000"/>
                </a:solidFill>
                <a:latin typeface="Script MT Bold" pitchFamily="66" charset="0"/>
              </a:rPr>
              <a:t> </a:t>
            </a:r>
            <a:r>
              <a:rPr lang="en-US" sz="2400" b="1" dirty="0">
                <a:solidFill>
                  <a:srgbClr val="FFC000"/>
                </a:solidFill>
                <a:latin typeface="Script MT Bold" pitchFamily="66" charset="0"/>
              </a:rPr>
              <a:t>format </a:t>
            </a:r>
            <a:r>
              <a:rPr lang="en-US" sz="2400" b="1" dirty="0" err="1">
                <a:solidFill>
                  <a:srgbClr val="FFC000"/>
                </a:solidFill>
                <a:latin typeface="Script MT Bold" pitchFamily="66" charset="0"/>
              </a:rPr>
              <a:t>dan</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syarat</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administrasi</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sudah</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terpenuhi</a:t>
            </a:r>
            <a:r>
              <a:rPr lang="id-ID" sz="2400" b="1" dirty="0">
                <a:solidFill>
                  <a:srgbClr val="FFC000"/>
                </a:solidFill>
                <a:latin typeface="Script MT Bold" pitchFamily="66" charset="0"/>
              </a:rPr>
              <a:t>?</a:t>
            </a:r>
          </a:p>
          <a:p>
            <a:pPr marL="277813" lvl="1" indent="-277813" defTabSz="871538">
              <a:lnSpc>
                <a:spcPct val="120000"/>
              </a:lnSpc>
              <a:buFontTx/>
              <a:buChar char="•"/>
              <a:tabLst>
                <a:tab pos="1346200" algn="l"/>
              </a:tabLst>
            </a:pPr>
            <a:r>
              <a:rPr lang="id-ID" sz="2400" b="1" dirty="0">
                <a:solidFill>
                  <a:schemeClr val="tx1">
                    <a:lumMod val="60000"/>
                    <a:lumOff val="40000"/>
                  </a:schemeClr>
                </a:solidFill>
                <a:latin typeface="Script MT Bold" pitchFamily="66" charset="0"/>
              </a:rPr>
              <a:t>Apa pentingnya penelitian tersebut dilakukan ?</a:t>
            </a:r>
          </a:p>
          <a:p>
            <a:pPr marL="277813" lvl="1" indent="-277813" defTabSz="871538">
              <a:lnSpc>
                <a:spcPct val="120000"/>
              </a:lnSpc>
              <a:buFontTx/>
              <a:buChar char="•"/>
              <a:tabLst>
                <a:tab pos="1346200" algn="l"/>
              </a:tabLst>
            </a:pPr>
            <a:r>
              <a:rPr lang="en-US" sz="2400" b="1" dirty="0" err="1">
                <a:solidFill>
                  <a:srgbClr val="FFC000"/>
                </a:solidFill>
                <a:latin typeface="Script MT Bold" pitchFamily="66" charset="0"/>
              </a:rPr>
              <a:t>Apakah</a:t>
            </a:r>
            <a:r>
              <a:rPr lang="id-ID" sz="2400" b="1" dirty="0">
                <a:solidFill>
                  <a:srgbClr val="FFC000"/>
                </a:solidFill>
                <a:latin typeface="Script MT Bold" pitchFamily="66" charset="0"/>
              </a:rPr>
              <a:t> penelitian ini belum pernah dilakukan ?</a:t>
            </a:r>
            <a:endParaRPr lang="id-ID" sz="2400" b="1" dirty="0">
              <a:latin typeface="Script MT Bold" pitchFamily="66" charset="0"/>
            </a:endParaRPr>
          </a:p>
          <a:p>
            <a:pPr marL="277813" lvl="1" indent="-277813" defTabSz="871538">
              <a:lnSpc>
                <a:spcPct val="120000"/>
              </a:lnSpc>
              <a:buFontTx/>
              <a:buChar char="•"/>
              <a:tabLst>
                <a:tab pos="1346200" algn="l"/>
              </a:tabLst>
            </a:pPr>
            <a:r>
              <a:rPr lang="id-ID" sz="2400" b="1" dirty="0">
                <a:solidFill>
                  <a:srgbClr val="FFC000"/>
                </a:solidFill>
                <a:latin typeface="Script MT Bold" pitchFamily="66" charset="0"/>
              </a:rPr>
              <a:t>Apa </a:t>
            </a:r>
            <a:r>
              <a:rPr lang="en-US" sz="2400" b="1" dirty="0">
                <a:solidFill>
                  <a:srgbClr val="FFC000"/>
                </a:solidFill>
                <a:latin typeface="Script MT Bold" pitchFamily="66" charset="0"/>
              </a:rPr>
              <a:t>per</a:t>
            </a:r>
            <a:r>
              <a:rPr lang="id-ID" sz="2400" b="1" dirty="0">
                <a:solidFill>
                  <a:srgbClr val="FFC000"/>
                </a:solidFill>
                <a:latin typeface="Script MT Bold" pitchFamily="66" charset="0"/>
              </a:rPr>
              <a:t>bedaan penelitian ini dengan penelitian sej</a:t>
            </a:r>
            <a:r>
              <a:rPr lang="id-ID" sz="2400" b="1" dirty="0">
                <a:solidFill>
                  <a:schemeClr val="tx1">
                    <a:lumMod val="60000"/>
                    <a:lumOff val="40000"/>
                  </a:schemeClr>
                </a:solidFill>
                <a:latin typeface="Script MT Bold" pitchFamily="66" charset="0"/>
              </a:rPr>
              <a:t>enis ?</a:t>
            </a:r>
          </a:p>
          <a:p>
            <a:pPr marL="277813" lvl="1" indent="-277813" defTabSz="871538">
              <a:lnSpc>
                <a:spcPct val="120000"/>
              </a:lnSpc>
              <a:buFontTx/>
              <a:buChar char="•"/>
              <a:tabLst>
                <a:tab pos="1346200" algn="l"/>
              </a:tabLst>
            </a:pPr>
            <a:r>
              <a:rPr lang="en-US" sz="2400" b="1" dirty="0" err="1">
                <a:solidFill>
                  <a:srgbClr val="FFC000"/>
                </a:solidFill>
                <a:latin typeface="Script MT Bold" pitchFamily="66" charset="0"/>
              </a:rPr>
              <a:t>Apakah</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variabel</a:t>
            </a:r>
            <a:r>
              <a:rPr lang="en-US" sz="2400" b="1" dirty="0">
                <a:solidFill>
                  <a:srgbClr val="FFC000"/>
                </a:solidFill>
                <a:latin typeface="Script MT Bold" pitchFamily="66" charset="0"/>
              </a:rPr>
              <a:t> yang </a:t>
            </a:r>
            <a:r>
              <a:rPr lang="en-US" sz="2400" b="1" dirty="0" err="1">
                <a:solidFill>
                  <a:srgbClr val="FFC000"/>
                </a:solidFill>
                <a:latin typeface="Script MT Bold" pitchFamily="66" charset="0"/>
              </a:rPr>
              <a:t>akan</a:t>
            </a:r>
            <a:r>
              <a:rPr lang="en-US" sz="2400" b="1" dirty="0">
                <a:solidFill>
                  <a:srgbClr val="FFC000"/>
                </a:solidFill>
                <a:latin typeface="Script MT Bold" pitchFamily="66" charset="0"/>
              </a:rPr>
              <a:t> di </a:t>
            </a:r>
            <a:r>
              <a:rPr lang="en-US" sz="2400" b="1" dirty="0" err="1">
                <a:solidFill>
                  <a:srgbClr val="FFC000"/>
                </a:solidFill>
                <a:latin typeface="Script MT Bold" pitchFamily="66" charset="0"/>
              </a:rPr>
              <a:t>teliti</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sudah</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ditetapkan</a:t>
            </a:r>
            <a:r>
              <a:rPr lang="id-ID" sz="2400" b="1" dirty="0">
                <a:solidFill>
                  <a:srgbClr val="FFC000"/>
                </a:solidFill>
                <a:latin typeface="Script MT Bold" pitchFamily="66" charset="0"/>
              </a:rPr>
              <a:t> ?</a:t>
            </a:r>
          </a:p>
          <a:p>
            <a:pPr marL="277813" lvl="1" indent="-277813" defTabSz="871538">
              <a:lnSpc>
                <a:spcPct val="120000"/>
              </a:lnSpc>
              <a:buFontTx/>
              <a:buChar char="•"/>
              <a:tabLst>
                <a:tab pos="1346200" algn="l"/>
              </a:tabLst>
            </a:pPr>
            <a:r>
              <a:rPr lang="en-US" sz="2400" b="1" dirty="0" err="1">
                <a:solidFill>
                  <a:schemeClr val="tx1">
                    <a:lumMod val="60000"/>
                    <a:lumOff val="40000"/>
                  </a:schemeClr>
                </a:solidFill>
                <a:latin typeface="Script MT Bold" pitchFamily="66" charset="0"/>
              </a:rPr>
              <a:t>Tujuan</a:t>
            </a:r>
            <a:r>
              <a:rPr lang="en-US" sz="2400" b="1" dirty="0">
                <a:solidFill>
                  <a:schemeClr val="tx1">
                    <a:lumMod val="60000"/>
                    <a:lumOff val="40000"/>
                  </a:schemeClr>
                </a:solidFill>
                <a:latin typeface="Script MT Bold" pitchFamily="66" charset="0"/>
              </a:rPr>
              <a:t> a</a:t>
            </a:r>
            <a:r>
              <a:rPr lang="id-ID" sz="2400" b="1" dirty="0">
                <a:solidFill>
                  <a:schemeClr val="tx1">
                    <a:lumMod val="60000"/>
                    <a:lumOff val="40000"/>
                  </a:schemeClr>
                </a:solidFill>
                <a:latin typeface="Script MT Bold" pitchFamily="66" charset="0"/>
              </a:rPr>
              <a:t>pa yang ingin dicapai melalui penelitian </a:t>
            </a:r>
            <a:r>
              <a:rPr lang="en-US" sz="2400" b="1" dirty="0" err="1">
                <a:solidFill>
                  <a:schemeClr val="tx1">
                    <a:lumMod val="60000"/>
                    <a:lumOff val="40000"/>
                  </a:schemeClr>
                </a:solidFill>
                <a:latin typeface="Script MT Bold" pitchFamily="66" charset="0"/>
              </a:rPr>
              <a:t>ini</a:t>
            </a:r>
            <a:r>
              <a:rPr lang="en-US" sz="2400" b="1" dirty="0">
                <a:solidFill>
                  <a:schemeClr val="tx1">
                    <a:lumMod val="60000"/>
                    <a:lumOff val="40000"/>
                  </a:schemeClr>
                </a:solidFill>
                <a:latin typeface="Script MT Bold" pitchFamily="66" charset="0"/>
              </a:rPr>
              <a:t> ?</a:t>
            </a:r>
            <a:endParaRPr lang="id-ID" sz="2400" b="1" dirty="0">
              <a:solidFill>
                <a:schemeClr val="tx1">
                  <a:lumMod val="60000"/>
                  <a:lumOff val="40000"/>
                </a:schemeClr>
              </a:solidFill>
              <a:latin typeface="Script MT Bold" pitchFamily="66" charset="0"/>
            </a:endParaRPr>
          </a:p>
          <a:p>
            <a:pPr marL="277813" lvl="1" indent="-277813" defTabSz="871538">
              <a:lnSpc>
                <a:spcPct val="120000"/>
              </a:lnSpc>
              <a:buFontTx/>
              <a:buChar char="•"/>
              <a:tabLst>
                <a:tab pos="1346200" algn="l"/>
              </a:tabLst>
            </a:pPr>
            <a:r>
              <a:rPr lang="en-US" sz="2400" b="1" dirty="0" err="1">
                <a:solidFill>
                  <a:srgbClr val="FFC000"/>
                </a:solidFill>
                <a:latin typeface="Script MT Bold" pitchFamily="66" charset="0"/>
              </a:rPr>
              <a:t>Hasil</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akhir</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penelitian</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ini</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seperti</a:t>
            </a:r>
            <a:r>
              <a:rPr lang="en-US" sz="2400" b="1" dirty="0">
                <a:solidFill>
                  <a:srgbClr val="FFC000"/>
                </a:solidFill>
                <a:latin typeface="Script MT Bold" pitchFamily="66" charset="0"/>
              </a:rPr>
              <a:t>/</a:t>
            </a:r>
            <a:r>
              <a:rPr lang="en-US" sz="2400" b="1" dirty="0" err="1">
                <a:solidFill>
                  <a:srgbClr val="FFC000"/>
                </a:solidFill>
                <a:latin typeface="Script MT Bold" pitchFamily="66" charset="0"/>
              </a:rPr>
              <a:t>dalam</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bentuk</a:t>
            </a:r>
            <a:r>
              <a:rPr lang="en-US" sz="2400" b="1" dirty="0">
                <a:solidFill>
                  <a:srgbClr val="FFC000"/>
                </a:solidFill>
                <a:latin typeface="Script MT Bold" pitchFamily="66" charset="0"/>
              </a:rPr>
              <a:t> </a:t>
            </a:r>
            <a:r>
              <a:rPr lang="en-US" sz="2400" b="1" dirty="0" err="1">
                <a:solidFill>
                  <a:srgbClr val="FFC000"/>
                </a:solidFill>
                <a:latin typeface="Script MT Bold" pitchFamily="66" charset="0"/>
              </a:rPr>
              <a:t>apakah</a:t>
            </a:r>
            <a:r>
              <a:rPr lang="en-US" sz="2400" b="1" dirty="0">
                <a:solidFill>
                  <a:srgbClr val="FFC000"/>
                </a:solidFill>
                <a:latin typeface="Script MT Bold" pitchFamily="66" charset="0"/>
              </a:rPr>
              <a:t> </a:t>
            </a:r>
            <a:r>
              <a:rPr lang="id-ID" sz="2400" b="1" dirty="0">
                <a:solidFill>
                  <a:srgbClr val="FFC000"/>
                </a:solidFill>
                <a:latin typeface="Script MT Bold" pitchFamily="66" charset="0"/>
              </a:rPr>
              <a:t>?</a:t>
            </a:r>
          </a:p>
          <a:p>
            <a:pPr marL="277813" lvl="1" indent="-277813" defTabSz="871538">
              <a:lnSpc>
                <a:spcPct val="120000"/>
              </a:lnSpc>
              <a:buFontTx/>
              <a:buChar char="•"/>
              <a:tabLst>
                <a:tab pos="1346200" algn="l"/>
              </a:tabLst>
            </a:pPr>
            <a:r>
              <a:rPr lang="en-US" sz="2400" b="1" dirty="0" err="1">
                <a:solidFill>
                  <a:schemeClr val="tx1">
                    <a:lumMod val="60000"/>
                    <a:lumOff val="40000"/>
                  </a:schemeClr>
                </a:solidFill>
                <a:latin typeface="Script MT Bold" pitchFamily="66" charset="0"/>
              </a:rPr>
              <a:t>Manfaat</a:t>
            </a:r>
            <a:r>
              <a:rPr lang="en-US" sz="2400" b="1" dirty="0">
                <a:solidFill>
                  <a:schemeClr val="tx1">
                    <a:lumMod val="60000"/>
                    <a:lumOff val="40000"/>
                  </a:schemeClr>
                </a:solidFill>
                <a:latin typeface="Script MT Bold" pitchFamily="66" charset="0"/>
              </a:rPr>
              <a:t> </a:t>
            </a:r>
            <a:r>
              <a:rPr lang="en-US" sz="2400" b="1" dirty="0" err="1">
                <a:solidFill>
                  <a:schemeClr val="tx1">
                    <a:lumMod val="60000"/>
                    <a:lumOff val="40000"/>
                  </a:schemeClr>
                </a:solidFill>
                <a:latin typeface="Script MT Bold" pitchFamily="66" charset="0"/>
              </a:rPr>
              <a:t>apa</a:t>
            </a:r>
            <a:r>
              <a:rPr lang="en-US" sz="2400" b="1" dirty="0">
                <a:solidFill>
                  <a:schemeClr val="tx1">
                    <a:lumMod val="60000"/>
                    <a:lumOff val="40000"/>
                  </a:schemeClr>
                </a:solidFill>
                <a:latin typeface="Script MT Bold" pitchFamily="66" charset="0"/>
              </a:rPr>
              <a:t> </a:t>
            </a:r>
            <a:r>
              <a:rPr lang="en-US" sz="2400" b="1" dirty="0" err="1">
                <a:solidFill>
                  <a:schemeClr val="tx1">
                    <a:lumMod val="60000"/>
                    <a:lumOff val="40000"/>
                  </a:schemeClr>
                </a:solidFill>
                <a:latin typeface="Script MT Bold" pitchFamily="66" charset="0"/>
              </a:rPr>
              <a:t>bagi</a:t>
            </a:r>
            <a:r>
              <a:rPr lang="en-US" sz="2400" b="1" dirty="0">
                <a:solidFill>
                  <a:schemeClr val="tx1">
                    <a:lumMod val="60000"/>
                    <a:lumOff val="40000"/>
                  </a:schemeClr>
                </a:solidFill>
                <a:latin typeface="Script MT Bold" pitchFamily="66" charset="0"/>
              </a:rPr>
              <a:t> </a:t>
            </a:r>
            <a:r>
              <a:rPr lang="id-ID" sz="2400" b="1" dirty="0">
                <a:solidFill>
                  <a:schemeClr val="tx1">
                    <a:lumMod val="60000"/>
                    <a:lumOff val="40000"/>
                  </a:schemeClr>
                </a:solidFill>
                <a:latin typeface="Script MT Bold" pitchFamily="66" charset="0"/>
              </a:rPr>
              <a:t>masyarakat </a:t>
            </a:r>
            <a:r>
              <a:rPr lang="en-US" sz="2400" b="1" dirty="0" err="1">
                <a:solidFill>
                  <a:schemeClr val="tx1">
                    <a:lumMod val="60000"/>
                    <a:lumOff val="40000"/>
                  </a:schemeClr>
                </a:solidFill>
                <a:latin typeface="Script MT Bold" pitchFamily="66" charset="0"/>
              </a:rPr>
              <a:t>atau</a:t>
            </a:r>
            <a:r>
              <a:rPr lang="id-ID" sz="2400" b="1" dirty="0">
                <a:solidFill>
                  <a:schemeClr val="tx1">
                    <a:lumMod val="60000"/>
                    <a:lumOff val="40000"/>
                  </a:schemeClr>
                </a:solidFill>
                <a:latin typeface="Script MT Bold" pitchFamily="66" charset="0"/>
              </a:rPr>
              <a:t> bagi perkembangan ilmu </a:t>
            </a:r>
            <a:r>
              <a:rPr lang="en-US" sz="2400" b="1" dirty="0">
                <a:solidFill>
                  <a:schemeClr val="tx1">
                    <a:lumMod val="60000"/>
                    <a:lumOff val="40000"/>
                  </a:schemeClr>
                </a:solidFill>
                <a:latin typeface="Script MT Bold" pitchFamily="66" charset="0"/>
              </a:rPr>
              <a:t>?</a:t>
            </a:r>
          </a:p>
          <a:p>
            <a:pPr marL="277813" lvl="1" indent="-277813" defTabSz="871538">
              <a:lnSpc>
                <a:spcPct val="120000"/>
              </a:lnSpc>
              <a:buFontTx/>
              <a:buChar char="•"/>
              <a:tabLst>
                <a:tab pos="1346200" algn="l"/>
              </a:tabLst>
            </a:pPr>
            <a:r>
              <a:rPr lang="id-ID" sz="2400" b="1" dirty="0">
                <a:solidFill>
                  <a:srgbClr val="FFFF00"/>
                </a:solidFill>
                <a:latin typeface="Script MT Bold" pitchFamily="66" charset="0"/>
              </a:rPr>
              <a:t>Apakah untuk uraian sudah disebutkan sumber rujukannya ?</a:t>
            </a:r>
          </a:p>
          <a:p>
            <a:pPr marL="277813" lvl="1" indent="-277813" defTabSz="871538">
              <a:lnSpc>
                <a:spcPct val="120000"/>
              </a:lnSpc>
              <a:buFontTx/>
              <a:buChar char="•"/>
              <a:tabLst>
                <a:tab pos="1346200" algn="l"/>
              </a:tabLst>
            </a:pPr>
            <a:r>
              <a:rPr lang="id-ID" sz="2400" b="1" dirty="0">
                <a:solidFill>
                  <a:schemeClr val="tx1">
                    <a:lumMod val="60000"/>
                    <a:lumOff val="40000"/>
                  </a:schemeClr>
                </a:solidFill>
                <a:latin typeface="Script MT Bold" pitchFamily="66" charset="0"/>
              </a:rPr>
              <a:t>Apakah sumber rujukannya bersifat ilmiah ?</a:t>
            </a:r>
          </a:p>
          <a:p>
            <a:pPr marL="277813" lvl="1" indent="-277813" defTabSz="871538">
              <a:lnSpc>
                <a:spcPct val="120000"/>
              </a:lnSpc>
              <a:buFontTx/>
              <a:buChar char="•"/>
              <a:tabLst>
                <a:tab pos="1346200" algn="l"/>
              </a:tabLst>
            </a:pPr>
            <a:r>
              <a:rPr lang="id-ID" sz="2400" b="1" dirty="0">
                <a:solidFill>
                  <a:srgbClr val="FFC000"/>
                </a:solidFill>
                <a:latin typeface="Script MT Bold" pitchFamily="66" charset="0"/>
              </a:rPr>
              <a:t>Apakah jumlah rujukannya memadai ?</a:t>
            </a:r>
          </a:p>
        </p:txBody>
      </p:sp>
    </p:spTree>
    <p:extLst>
      <p:ext uri="{BB962C8B-B14F-4D97-AF65-F5344CB8AC3E}">
        <p14:creationId xmlns:p14="http://schemas.microsoft.com/office/powerpoint/2010/main" val="1439114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936" y="530201"/>
            <a:ext cx="8199120" cy="563562"/>
          </a:xfrm>
        </p:spPr>
        <p:txBody>
          <a:bodyPr>
            <a:normAutofit fontScale="90000"/>
          </a:bodyPr>
          <a:lstStyle/>
          <a:p>
            <a:r>
              <a:rPr lang="en-US" b="1" dirty="0" smtClean="0">
                <a:latin typeface="Tahoma" panose="020B0604030504040204" pitchFamily="34" charset="0"/>
                <a:ea typeface="Tahoma" panose="020B0604030504040204" pitchFamily="34" charset="0"/>
                <a:cs typeface="Tahoma" panose="020B0604030504040204" pitchFamily="34" charset="0"/>
              </a:rPr>
              <a:t>Form Desk </a:t>
            </a:r>
            <a:r>
              <a:rPr lang="en-US" b="1" dirty="0" err="1" smtClean="0">
                <a:latin typeface="Tahoma" panose="020B0604030504040204" pitchFamily="34" charset="0"/>
                <a:ea typeface="Tahoma" panose="020B0604030504040204" pitchFamily="34" charset="0"/>
                <a:cs typeface="Tahoma" panose="020B0604030504040204" pitchFamily="34" charset="0"/>
              </a:rPr>
              <a:t>Evaluasi</a:t>
            </a:r>
            <a:r>
              <a:rPr lang="en-US" b="1" dirty="0" smtClean="0">
                <a:latin typeface="Tahoma" panose="020B0604030504040204" pitchFamily="34" charset="0"/>
                <a:ea typeface="Tahoma" panose="020B0604030504040204" pitchFamily="34" charset="0"/>
                <a:cs typeface="Tahoma" panose="020B0604030504040204" pitchFamily="34" charset="0"/>
              </a:rPr>
              <a:t> Proposal PKM - P</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5123" name="Picture 3"/>
          <p:cNvPicPr>
            <a:picLocks noChangeAspect="1" noChangeArrowheads="1"/>
          </p:cNvPicPr>
          <p:nvPr/>
        </p:nvPicPr>
        <p:blipFill>
          <a:blip r:embed="rId2" cstate="print"/>
          <a:srcRect/>
          <a:stretch>
            <a:fillRect/>
          </a:stretch>
        </p:blipFill>
        <p:spPr bwMode="auto">
          <a:xfrm>
            <a:off x="2758279" y="1627163"/>
            <a:ext cx="6705922" cy="4710112"/>
          </a:xfrm>
          <a:prstGeom prst="rect">
            <a:avLst/>
          </a:prstGeom>
          <a:noFill/>
          <a:ln w="9525">
            <a:noFill/>
            <a:miter lim="800000"/>
            <a:headEnd/>
            <a:tailEnd/>
          </a:ln>
        </p:spPr>
      </p:pic>
    </p:spTree>
    <p:extLst>
      <p:ext uri="{BB962C8B-B14F-4D97-AF65-F5344CB8AC3E}">
        <p14:creationId xmlns:p14="http://schemas.microsoft.com/office/powerpoint/2010/main" val="2369175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00797" y="2657621"/>
            <a:ext cx="9281160" cy="1754326"/>
          </a:xfrm>
          <a:prstGeom prst="rect">
            <a:avLst/>
          </a:prstGeom>
          <a:noFill/>
        </p:spPr>
        <p:txBody>
          <a:bodyPr wrap="square" lIns="91440" tIns="45720" rIns="91440" bIns="45720">
            <a:spAutoFit/>
          </a:bodyPr>
          <a:lstStyle/>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anose="020B0604030504040204" pitchFamily="34" charset="0"/>
                <a:ea typeface="Tahoma" panose="020B0604030504040204" pitchFamily="34" charset="0"/>
                <a:cs typeface="Tahoma" panose="020B0604030504040204" pitchFamily="34" charset="0"/>
              </a:rPr>
              <a:t>PKM </a:t>
            </a:r>
          </a:p>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anose="020B0604030504040204" pitchFamily="34" charset="0"/>
                <a:ea typeface="Tahoma" panose="020B0604030504040204" pitchFamily="34" charset="0"/>
                <a:cs typeface="Tahoma" panose="020B0604030504040204" pitchFamily="34" charset="0"/>
              </a:rPr>
              <a:t>PENERAPAN TEKNOLOGI</a:t>
            </a:r>
          </a:p>
        </p:txBody>
      </p:sp>
    </p:spTree>
    <p:extLst>
      <p:ext uri="{BB962C8B-B14F-4D97-AF65-F5344CB8AC3E}">
        <p14:creationId xmlns:p14="http://schemas.microsoft.com/office/powerpoint/2010/main" val="18319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742713" y="4572631"/>
            <a:ext cx="3553325" cy="2050675"/>
          </a:xfrm>
          <a:prstGeom prst="rect">
            <a:avLst/>
          </a:prstGeom>
          <a:ln>
            <a:noFill/>
          </a:ln>
          <a:effectLst>
            <a:softEdge rad="112500"/>
          </a:effectLst>
        </p:spPr>
      </p:pic>
      <p:sp>
        <p:nvSpPr>
          <p:cNvPr id="38916" name="WordArt 4"/>
          <p:cNvSpPr>
            <a:spLocks noChangeArrowheads="1" noChangeShapeType="1" noTextEdit="1"/>
          </p:cNvSpPr>
          <p:nvPr/>
        </p:nvSpPr>
        <p:spPr bwMode="auto">
          <a:xfrm>
            <a:off x="2153055" y="4343400"/>
            <a:ext cx="4094164" cy="1357322"/>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defRPr/>
            </a:pPr>
            <a:r>
              <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rPr>
              <a:t>KELOMPOK MAHASISWA</a:t>
            </a:r>
          </a:p>
          <a:p>
            <a:pPr>
              <a:defRPr/>
            </a:pPr>
            <a:r>
              <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rPr>
              <a:t>DOSEN PEMBIMBING</a:t>
            </a:r>
          </a:p>
        </p:txBody>
      </p:sp>
      <p:sp>
        <p:nvSpPr>
          <p:cNvPr id="9" name="Rectangle 8"/>
          <p:cNvSpPr/>
          <p:nvPr/>
        </p:nvSpPr>
        <p:spPr>
          <a:xfrm>
            <a:off x="2079904" y="1023494"/>
            <a:ext cx="4801927" cy="1077218"/>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threePt" dir="t"/>
            </a:scene3d>
            <a:sp3d extrusionH="57150">
              <a:bevelT w="38100" h="38100"/>
            </a:sp3d>
          </a:bodyPr>
          <a:lstStyle/>
          <a:p>
            <a:pPr algn="ctr">
              <a:defRPr/>
            </a:pPr>
            <a:r>
              <a:rPr lang="id-ID" sz="3200" b="1" dirty="0">
                <a:ln w="18415" cmpd="sng">
                  <a:solidFill>
                    <a:srgbClr val="FFFFFF"/>
                  </a:solidFill>
                  <a:prstDash val="solid"/>
                </a:ln>
                <a:solidFill>
                  <a:srgbClr val="FFC000"/>
                </a:solidFill>
                <a:effectLst>
                  <a:outerShdw blurRad="63500" dir="3600000" algn="tl" rotWithShape="0">
                    <a:srgbClr val="000000">
                      <a:alpha val="70000"/>
                    </a:srgbClr>
                  </a:outerShdw>
                </a:effectLst>
              </a:rPr>
              <a:t>Persoalan</a:t>
            </a:r>
          </a:p>
          <a:p>
            <a:pPr algn="ctr">
              <a:defRPr/>
            </a:pPr>
            <a:r>
              <a:rPr lang="en-US" sz="3200" b="1" dirty="0" err="1">
                <a:ln w="18415" cmpd="sng">
                  <a:solidFill>
                    <a:srgbClr val="FFFFFF"/>
                  </a:solidFill>
                  <a:prstDash val="solid"/>
                </a:ln>
                <a:solidFill>
                  <a:srgbClr val="FFC000"/>
                </a:solidFill>
                <a:effectLst>
                  <a:outerShdw blurRad="63500" dir="3600000" algn="tl" rotWithShape="0">
                    <a:srgbClr val="000000">
                      <a:alpha val="70000"/>
                    </a:srgbClr>
                  </a:outerShdw>
                </a:effectLst>
              </a:rPr>
              <a:t>Masyarakat</a:t>
            </a:r>
            <a:r>
              <a:rPr lang="en-US" sz="3200" b="1" dirty="0">
                <a:ln w="18415" cmpd="sng">
                  <a:solidFill>
                    <a:srgbClr val="FFFFFF"/>
                  </a:solidFill>
                  <a:prstDash val="solid"/>
                </a:ln>
                <a:solidFill>
                  <a:srgbClr val="FFC000"/>
                </a:solidFill>
                <a:effectLst>
                  <a:outerShdw blurRad="63500" dir="3600000" algn="tl" rotWithShape="0">
                    <a:srgbClr val="000000">
                      <a:alpha val="70000"/>
                    </a:srgbClr>
                  </a:outerShdw>
                </a:effectLst>
              </a:rPr>
              <a:t> </a:t>
            </a:r>
            <a:r>
              <a:rPr lang="en-US" sz="3200" b="1" dirty="0" err="1">
                <a:ln w="18415" cmpd="sng">
                  <a:solidFill>
                    <a:srgbClr val="FFFFFF"/>
                  </a:solidFill>
                  <a:prstDash val="solid"/>
                </a:ln>
                <a:solidFill>
                  <a:srgbClr val="FFC000"/>
                </a:solidFill>
                <a:effectLst>
                  <a:outerShdw blurRad="63500" dir="3600000" algn="tl" rotWithShape="0">
                    <a:srgbClr val="000000">
                      <a:alpha val="70000"/>
                    </a:srgbClr>
                  </a:outerShdw>
                </a:effectLst>
              </a:rPr>
              <a:t>Produktif</a:t>
            </a:r>
            <a:endParaRPr lang="en-US" sz="3200" b="1" dirty="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
        <p:nvSpPr>
          <p:cNvPr id="10" name="Rectangle 9"/>
          <p:cNvSpPr/>
          <p:nvPr/>
        </p:nvSpPr>
        <p:spPr>
          <a:xfrm>
            <a:off x="7056398" y="5077215"/>
            <a:ext cx="3172691" cy="1015663"/>
          </a:xfrm>
          <a:prstGeom prst="rect">
            <a:avLst/>
          </a:prstGeom>
          <a:solidFill>
            <a:schemeClr val="lt1">
              <a:alpha val="71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PKM-T</a:t>
            </a:r>
          </a:p>
        </p:txBody>
      </p:sp>
      <p:sp>
        <p:nvSpPr>
          <p:cNvPr id="11" name="Down Arrow 10"/>
          <p:cNvSpPr/>
          <p:nvPr/>
        </p:nvSpPr>
        <p:spPr>
          <a:xfrm>
            <a:off x="2209801" y="2209800"/>
            <a:ext cx="360229" cy="1981200"/>
          </a:xfrm>
          <a:prstGeom prst="downArrow">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p:cNvSpPr/>
          <p:nvPr/>
        </p:nvSpPr>
        <p:spPr>
          <a:xfrm rot="5400000">
            <a:off x="5029202" y="4739563"/>
            <a:ext cx="609598" cy="3047998"/>
          </a:xfrm>
          <a:prstGeom prst="bentUpArrow">
            <a:avLst>
              <a:gd name="adj1" fmla="val 31818"/>
              <a:gd name="adj2" fmla="val 30682"/>
              <a:gd name="adj3" fmla="val 25000"/>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Up Arrow 12"/>
          <p:cNvSpPr/>
          <p:nvPr/>
        </p:nvSpPr>
        <p:spPr>
          <a:xfrm rot="16200000">
            <a:off x="6657112" y="2105891"/>
            <a:ext cx="2743201" cy="2189019"/>
          </a:xfrm>
          <a:prstGeom prst="bentUpArrow">
            <a:avLst>
              <a:gd name="adj1" fmla="val 9177"/>
              <a:gd name="adj2" fmla="val 7911"/>
              <a:gd name="adj3" fmla="val 10443"/>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ordArt 5"/>
          <p:cNvSpPr>
            <a:spLocks noChangeArrowheads="1" noChangeShapeType="1" noTextEdit="1"/>
          </p:cNvSpPr>
          <p:nvPr/>
        </p:nvSpPr>
        <p:spPr bwMode="auto">
          <a:xfrm>
            <a:off x="3962401" y="147204"/>
            <a:ext cx="4386389" cy="538596"/>
          </a:xfrm>
          <a:prstGeom prst="rect">
            <a:avLst/>
          </a:prstGeom>
        </p:spPr>
        <p:txBody>
          <a:bodyPr wrap="none" fromWordArt="1">
            <a:prstTxWarp prst="textPlain">
              <a:avLst>
                <a:gd name="adj" fmla="val 50000"/>
              </a:avLst>
            </a:prstTxWarp>
          </a:bodyPr>
          <a:lstStyle/>
          <a:p>
            <a:r>
              <a:rPr lang="en-US" sz="105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Poornut"/>
              </a:rPr>
              <a:t>PKM - T</a:t>
            </a:r>
          </a:p>
        </p:txBody>
      </p:sp>
      <p:sp>
        <p:nvSpPr>
          <p:cNvPr id="16" name="TextBox 15"/>
          <p:cNvSpPr txBox="1"/>
          <p:nvPr/>
        </p:nvSpPr>
        <p:spPr>
          <a:xfrm>
            <a:off x="2514601" y="2133601"/>
            <a:ext cx="6236003" cy="646331"/>
          </a:xfrm>
          <a:prstGeom prst="rect">
            <a:avLst/>
          </a:prstGeom>
          <a:noFill/>
        </p:spPr>
        <p:txBody>
          <a:bodyPr wrap="none" rtlCol="0">
            <a:spAutoFit/>
          </a:bodyPr>
          <a:lstStyle/>
          <a:p>
            <a:pPr>
              <a:buFontTx/>
              <a:buChar char="-"/>
            </a:pPr>
            <a:r>
              <a:rPr lang="en-US" dirty="0"/>
              <a:t> </a:t>
            </a:r>
            <a:r>
              <a:rPr lang="en-US" dirty="0" err="1"/>
              <a:t>Kreativitas</a:t>
            </a:r>
            <a:r>
              <a:rPr lang="en-US" dirty="0"/>
              <a:t> yang </a:t>
            </a:r>
            <a:r>
              <a:rPr lang="en-US" dirty="0" err="1"/>
              <a:t>inovatif</a:t>
            </a:r>
            <a:r>
              <a:rPr lang="en-US" dirty="0"/>
              <a:t> </a:t>
            </a:r>
            <a:r>
              <a:rPr lang="en-US" dirty="0" err="1"/>
              <a:t>dalam</a:t>
            </a:r>
            <a:r>
              <a:rPr lang="en-US" dirty="0"/>
              <a:t> </a:t>
            </a:r>
            <a:r>
              <a:rPr lang="en-US" dirty="0" err="1"/>
              <a:t>menciptakan</a:t>
            </a:r>
            <a:r>
              <a:rPr lang="en-US" dirty="0"/>
              <a:t> </a:t>
            </a:r>
          </a:p>
          <a:p>
            <a:r>
              <a:rPr lang="en-US" dirty="0"/>
              <a:t>  </a:t>
            </a:r>
            <a:r>
              <a:rPr lang="en-US" dirty="0" err="1"/>
              <a:t>karya</a:t>
            </a:r>
            <a:r>
              <a:rPr lang="en-US" dirty="0"/>
              <a:t> </a:t>
            </a:r>
            <a:r>
              <a:rPr lang="en-US" dirty="0" err="1"/>
              <a:t>teknologi</a:t>
            </a:r>
            <a:r>
              <a:rPr lang="en-US" dirty="0"/>
              <a:t> (</a:t>
            </a:r>
            <a:r>
              <a:rPr lang="en-US" dirty="0" err="1"/>
              <a:t>prototipe</a:t>
            </a:r>
            <a:r>
              <a:rPr lang="en-US" dirty="0"/>
              <a:t>, model, </a:t>
            </a:r>
            <a:r>
              <a:rPr lang="en-US" dirty="0" err="1"/>
              <a:t>peralatan</a:t>
            </a:r>
            <a:r>
              <a:rPr lang="en-US" dirty="0"/>
              <a:t>, </a:t>
            </a:r>
            <a:r>
              <a:rPr lang="en-US" dirty="0" err="1"/>
              <a:t>proses</a:t>
            </a:r>
            <a:r>
              <a:rPr lang="en-US" dirty="0"/>
              <a:t>)</a:t>
            </a:r>
          </a:p>
        </p:txBody>
      </p:sp>
      <p:sp>
        <p:nvSpPr>
          <p:cNvPr id="17" name="TextBox 16"/>
          <p:cNvSpPr txBox="1"/>
          <p:nvPr/>
        </p:nvSpPr>
        <p:spPr>
          <a:xfrm>
            <a:off x="2514601" y="2755076"/>
            <a:ext cx="4325223" cy="646331"/>
          </a:xfrm>
          <a:prstGeom prst="rect">
            <a:avLst/>
          </a:prstGeom>
          <a:noFill/>
        </p:spPr>
        <p:txBody>
          <a:bodyPr wrap="none" rtlCol="0">
            <a:spAutoFit/>
          </a:bodyPr>
          <a:lstStyle/>
          <a:p>
            <a:pPr>
              <a:buFontTx/>
              <a:buChar char="-"/>
            </a:pPr>
            <a:r>
              <a:rPr lang="en-US" dirty="0">
                <a:solidFill>
                  <a:schemeClr val="accent6">
                    <a:lumMod val="75000"/>
                  </a:schemeClr>
                </a:solidFill>
              </a:rPr>
              <a:t> </a:t>
            </a:r>
            <a:r>
              <a:rPr lang="en-US" b="1" dirty="0" err="1">
                <a:solidFill>
                  <a:srgbClr val="FFC000"/>
                </a:solidFill>
              </a:rPr>
              <a:t>Solusi</a:t>
            </a:r>
            <a:r>
              <a:rPr lang="en-US" b="1" dirty="0">
                <a:solidFill>
                  <a:srgbClr val="FFC000"/>
                </a:solidFill>
              </a:rPr>
              <a:t> </a:t>
            </a:r>
            <a:r>
              <a:rPr lang="en-US" b="1" dirty="0" err="1">
                <a:solidFill>
                  <a:srgbClr val="FFC000"/>
                </a:solidFill>
              </a:rPr>
              <a:t>dari</a:t>
            </a:r>
            <a:r>
              <a:rPr lang="en-US" b="1" dirty="0">
                <a:solidFill>
                  <a:srgbClr val="FFC000"/>
                </a:solidFill>
              </a:rPr>
              <a:t> </a:t>
            </a:r>
            <a:r>
              <a:rPr lang="en-US" b="1" dirty="0" err="1">
                <a:solidFill>
                  <a:srgbClr val="FFC000"/>
                </a:solidFill>
              </a:rPr>
              <a:t>persoalan</a:t>
            </a:r>
            <a:r>
              <a:rPr lang="en-US" b="1" dirty="0">
                <a:solidFill>
                  <a:srgbClr val="FFC000"/>
                </a:solidFill>
              </a:rPr>
              <a:t> </a:t>
            </a:r>
            <a:r>
              <a:rPr lang="en-US" b="1" dirty="0" err="1">
                <a:solidFill>
                  <a:srgbClr val="FFC000"/>
                </a:solidFill>
              </a:rPr>
              <a:t>prioritas</a:t>
            </a:r>
            <a:r>
              <a:rPr lang="en-US" b="1" dirty="0">
                <a:solidFill>
                  <a:srgbClr val="FFC000"/>
                </a:solidFill>
              </a:rPr>
              <a:t> </a:t>
            </a:r>
            <a:r>
              <a:rPr lang="en-US" b="1" dirty="0" err="1">
                <a:solidFill>
                  <a:srgbClr val="FFC000"/>
                </a:solidFill>
              </a:rPr>
              <a:t>Mitra</a:t>
            </a:r>
            <a:r>
              <a:rPr lang="en-US" b="1" dirty="0">
                <a:solidFill>
                  <a:srgbClr val="FFC000"/>
                </a:solidFill>
              </a:rPr>
              <a:t>, </a:t>
            </a:r>
          </a:p>
          <a:p>
            <a:r>
              <a:rPr lang="en-US" b="1" dirty="0">
                <a:solidFill>
                  <a:srgbClr val="FFC000"/>
                </a:solidFill>
              </a:rPr>
              <a:t>  </a:t>
            </a:r>
            <a:r>
              <a:rPr lang="en-US" b="1" dirty="0" err="1">
                <a:solidFill>
                  <a:srgbClr val="FFC000"/>
                </a:solidFill>
              </a:rPr>
              <a:t>harus</a:t>
            </a:r>
            <a:r>
              <a:rPr lang="en-US" b="1" dirty="0">
                <a:solidFill>
                  <a:srgbClr val="FFC000"/>
                </a:solidFill>
              </a:rPr>
              <a:t> </a:t>
            </a:r>
            <a:r>
              <a:rPr lang="en-US" b="1" dirty="0" err="1">
                <a:solidFill>
                  <a:srgbClr val="FFC000"/>
                </a:solidFill>
              </a:rPr>
              <a:t>diskusi</a:t>
            </a:r>
            <a:r>
              <a:rPr lang="en-US" b="1" dirty="0">
                <a:solidFill>
                  <a:srgbClr val="FFC000"/>
                </a:solidFill>
              </a:rPr>
              <a:t> </a:t>
            </a:r>
            <a:r>
              <a:rPr lang="en-US" b="1" dirty="0" err="1">
                <a:solidFill>
                  <a:srgbClr val="FFC000"/>
                </a:solidFill>
              </a:rPr>
              <a:t>dgn</a:t>
            </a:r>
            <a:r>
              <a:rPr lang="en-US" b="1" dirty="0">
                <a:solidFill>
                  <a:srgbClr val="FFC000"/>
                </a:solidFill>
              </a:rPr>
              <a:t> </a:t>
            </a:r>
            <a:r>
              <a:rPr lang="en-US" b="1" dirty="0" err="1">
                <a:solidFill>
                  <a:srgbClr val="FFC000"/>
                </a:solidFill>
              </a:rPr>
              <a:t>mitra</a:t>
            </a:r>
            <a:endParaRPr lang="en-US" b="1" dirty="0">
              <a:solidFill>
                <a:srgbClr val="FFC000"/>
              </a:solidFill>
            </a:endParaRPr>
          </a:p>
        </p:txBody>
      </p:sp>
      <p:sp>
        <p:nvSpPr>
          <p:cNvPr id="18" name="TextBox 17"/>
          <p:cNvSpPr txBox="1"/>
          <p:nvPr/>
        </p:nvSpPr>
        <p:spPr>
          <a:xfrm>
            <a:off x="2514601" y="3392270"/>
            <a:ext cx="4363695" cy="646331"/>
          </a:xfrm>
          <a:prstGeom prst="rect">
            <a:avLst/>
          </a:prstGeom>
          <a:noFill/>
        </p:spPr>
        <p:txBody>
          <a:bodyPr wrap="none" rtlCol="0">
            <a:spAutoFit/>
          </a:bodyPr>
          <a:lstStyle/>
          <a:p>
            <a:pPr>
              <a:buFontTx/>
              <a:buChar char="-"/>
            </a:pPr>
            <a:r>
              <a:rPr lang="en-US" dirty="0"/>
              <a:t> </a:t>
            </a:r>
            <a:r>
              <a:rPr lang="en-US" dirty="0" err="1"/>
              <a:t>Menggunakan</a:t>
            </a:r>
            <a:r>
              <a:rPr lang="en-US" dirty="0"/>
              <a:t> IPTEK </a:t>
            </a:r>
            <a:r>
              <a:rPr lang="en-US" dirty="0" err="1"/>
              <a:t>yg</a:t>
            </a:r>
            <a:r>
              <a:rPr lang="en-US" dirty="0"/>
              <a:t> </a:t>
            </a:r>
            <a:r>
              <a:rPr lang="en-US" dirty="0" err="1"/>
              <a:t>sudah</a:t>
            </a:r>
            <a:r>
              <a:rPr lang="en-US" dirty="0"/>
              <a:t> </a:t>
            </a:r>
            <a:r>
              <a:rPr lang="en-US" dirty="0" err="1"/>
              <a:t>ada</a:t>
            </a:r>
            <a:r>
              <a:rPr lang="en-US" dirty="0"/>
              <a:t>, </a:t>
            </a:r>
          </a:p>
          <a:p>
            <a:r>
              <a:rPr lang="en-US" dirty="0"/>
              <a:t>  </a:t>
            </a:r>
            <a:r>
              <a:rPr lang="en-US" dirty="0" err="1"/>
              <a:t>tidak</a:t>
            </a:r>
            <a:r>
              <a:rPr lang="en-US" dirty="0"/>
              <a:t> </a:t>
            </a:r>
            <a:r>
              <a:rPr lang="en-US" dirty="0" err="1"/>
              <a:t>ada</a:t>
            </a:r>
            <a:r>
              <a:rPr lang="en-US" dirty="0"/>
              <a:t> </a:t>
            </a:r>
            <a:r>
              <a:rPr lang="en-US" dirty="0" err="1"/>
              <a:t>riset</a:t>
            </a:r>
            <a:r>
              <a:rPr lang="en-US" dirty="0"/>
              <a:t>.</a:t>
            </a:r>
          </a:p>
        </p:txBody>
      </p:sp>
      <p:sp>
        <p:nvSpPr>
          <p:cNvPr id="19" name="TextBox 18"/>
          <p:cNvSpPr txBox="1"/>
          <p:nvPr/>
        </p:nvSpPr>
        <p:spPr>
          <a:xfrm>
            <a:off x="7162801" y="1219201"/>
            <a:ext cx="2895600" cy="646331"/>
          </a:xfrm>
          <a:prstGeom prst="rect">
            <a:avLst/>
          </a:prstGeom>
          <a:noFill/>
        </p:spPr>
        <p:txBody>
          <a:bodyPr wrap="square" rtlCol="0">
            <a:spAutoFit/>
          </a:bodyPr>
          <a:lstStyle/>
          <a:p>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Karya</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Iptek</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yg</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bermanfaat</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bagi</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mitra</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136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0"/>
                            </p:stCondLst>
                            <p:childTnLst>
                              <p:par>
                                <p:cTn id="26" presetID="5" presetClass="entr" presetSubtype="10" fill="hold" nodeType="afterEffect">
                                  <p:stCondLst>
                                    <p:cond delay="0"/>
                                  </p:stCondLst>
                                  <p:childTnLst>
                                    <p:set>
                                      <p:cBhvr>
                                        <p:cTn id="27" dur="1" fill="hold">
                                          <p:stCondLst>
                                            <p:cond delay="0"/>
                                          </p:stCondLst>
                                        </p:cTn>
                                        <p:tgtEl>
                                          <p:spTgt spid="38916"/>
                                        </p:tgtEl>
                                        <p:attrNameLst>
                                          <p:attrName>style.visibility</p:attrName>
                                        </p:attrNameLst>
                                      </p:cBhvr>
                                      <p:to>
                                        <p:strVal val="visible"/>
                                      </p:to>
                                    </p:set>
                                    <p:animEffect transition="in" filter="checkerboard(across)">
                                      <p:cBhvr>
                                        <p:cTn id="28" dur="500"/>
                                        <p:tgtEl>
                                          <p:spTgt spid="3891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par>
                          <p:cTn id="34" fill="hold">
                            <p:stCondLst>
                              <p:cond delay="500"/>
                            </p:stCondLst>
                            <p:childTnLst>
                              <p:par>
                                <p:cTn id="35" presetID="2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par>
                                <p:cTn id="38" presetID="4" presetClass="entr" presetSubtype="16"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box(in)">
                                      <p:cBhvr>
                                        <p:cTn id="40" dur="5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5"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down)">
                                      <p:cBhvr>
                                        <p:cTn id="45" dur="500"/>
                                        <p:tgtEl>
                                          <p:spTgt spid="13"/>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p:bldP spid="17"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5055" y="0"/>
            <a:ext cx="8215747" cy="838200"/>
          </a:xfrm>
        </p:spPr>
        <p:txBody>
          <a:bodyPr>
            <a:normAutofit/>
          </a:bodyPr>
          <a:lstStyle/>
          <a:p>
            <a:r>
              <a:rPr lang="en-US" b="1" dirty="0" err="1" smtClean="0">
                <a:solidFill>
                  <a:schemeClr val="tx1"/>
                </a:solidFill>
              </a:rPr>
              <a:t>Luaran</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Potensi</a:t>
            </a:r>
            <a:r>
              <a:rPr lang="en-US" b="1" dirty="0" smtClean="0">
                <a:solidFill>
                  <a:schemeClr val="tx1"/>
                </a:solidFill>
              </a:rPr>
              <a:t> PKM T</a:t>
            </a:r>
            <a:endParaRPr lang="en-US" b="1" dirty="0">
              <a:solidFill>
                <a:schemeClr val="tx1"/>
              </a:solidFill>
            </a:endParaRPr>
          </a:p>
        </p:txBody>
      </p:sp>
      <p:sp>
        <p:nvSpPr>
          <p:cNvPr id="6" name="Rectangle 5"/>
          <p:cNvSpPr/>
          <p:nvPr/>
        </p:nvSpPr>
        <p:spPr>
          <a:xfrm>
            <a:off x="2057400" y="1066800"/>
            <a:ext cx="8153402" cy="3447098"/>
          </a:xfrm>
          <a:prstGeom prst="rect">
            <a:avLst/>
          </a:prstGeom>
        </p:spPr>
        <p:txBody>
          <a:bodyPr wrap="square">
            <a:spAutoFit/>
          </a:bodyPr>
          <a:lstStyle/>
          <a:p>
            <a:pPr marL="231775" indent="-231775">
              <a:buFont typeface="Arial" pitchFamily="34" charset="0"/>
              <a:buChar char="•"/>
            </a:pPr>
            <a:r>
              <a:rPr lang="en-US" sz="2000" b="1" dirty="0"/>
              <a:t>Model / design / </a:t>
            </a:r>
            <a:r>
              <a:rPr lang="en-US" sz="2000" b="1" dirty="0" err="1"/>
              <a:t>alat</a:t>
            </a:r>
            <a:r>
              <a:rPr lang="en-US" sz="2000" b="1" dirty="0"/>
              <a:t> yang </a:t>
            </a:r>
            <a:r>
              <a:rPr lang="en-US" sz="2000" b="1" dirty="0" err="1">
                <a:solidFill>
                  <a:srgbClr val="0070C0"/>
                </a:solidFill>
              </a:rPr>
              <a:t>sudah</a:t>
            </a:r>
            <a:r>
              <a:rPr lang="en-US" sz="2000" b="1" dirty="0">
                <a:solidFill>
                  <a:srgbClr val="0070C0"/>
                </a:solidFill>
              </a:rPr>
              <a:t> </a:t>
            </a:r>
            <a:r>
              <a:rPr lang="en-US" sz="2000" b="1" dirty="0" err="1">
                <a:solidFill>
                  <a:srgbClr val="0070C0"/>
                </a:solidFill>
              </a:rPr>
              <a:t>beroperasi</a:t>
            </a:r>
            <a:r>
              <a:rPr lang="en-US" sz="2000" b="1" dirty="0">
                <a:solidFill>
                  <a:srgbClr val="0070C0"/>
                </a:solidFill>
              </a:rPr>
              <a:t> </a:t>
            </a:r>
            <a:r>
              <a:rPr lang="en-US" sz="2000" b="1" dirty="0" err="1"/>
              <a:t>dengan</a:t>
            </a:r>
            <a:r>
              <a:rPr lang="en-US" sz="2000" b="1" dirty="0"/>
              <a:t> </a:t>
            </a:r>
            <a:r>
              <a:rPr lang="en-US" sz="2000" b="1" dirty="0" err="1"/>
              <a:t>sempurna</a:t>
            </a:r>
            <a:endParaRPr lang="en-US" sz="2000" b="1" dirty="0"/>
          </a:p>
          <a:p>
            <a:pPr marL="231775" indent="-231775"/>
            <a:endParaRPr lang="en-US" sz="2000" b="1" dirty="0"/>
          </a:p>
          <a:p>
            <a:pPr marL="231775" indent="-231775">
              <a:buFont typeface="Arial" pitchFamily="34" charset="0"/>
              <a:buChar char="•"/>
            </a:pPr>
            <a:r>
              <a:rPr lang="en-US" sz="2000" b="1" dirty="0" err="1"/>
              <a:t>Artikel</a:t>
            </a:r>
            <a:r>
              <a:rPr lang="en-US" sz="2000" b="1" dirty="0"/>
              <a:t> </a:t>
            </a:r>
            <a:r>
              <a:rPr lang="en-US" sz="2000" b="1" dirty="0" err="1"/>
              <a:t>Ilmiah</a:t>
            </a:r>
            <a:r>
              <a:rPr lang="en-US" sz="2000" b="1" dirty="0"/>
              <a:t> </a:t>
            </a:r>
            <a:r>
              <a:rPr lang="en-US" sz="2000" b="1" dirty="0" err="1"/>
              <a:t>yg</a:t>
            </a:r>
            <a:r>
              <a:rPr lang="en-US" sz="2000" b="1" dirty="0"/>
              <a:t> </a:t>
            </a:r>
            <a:r>
              <a:rPr lang="en-US" sz="2000" b="1" dirty="0" err="1"/>
              <a:t>dipublikasikan</a:t>
            </a:r>
            <a:endParaRPr lang="en-US" sz="2000" b="1" dirty="0"/>
          </a:p>
          <a:p>
            <a:pPr marL="231775" indent="-231775">
              <a:buFont typeface="Arial" pitchFamily="34" charset="0"/>
              <a:buChar char="•"/>
            </a:pPr>
            <a:endParaRPr lang="en-US" sz="2000" b="1" dirty="0"/>
          </a:p>
          <a:p>
            <a:pPr marL="231775" indent="-231775">
              <a:buFont typeface="Arial" pitchFamily="34" charset="0"/>
              <a:buChar char="•"/>
            </a:pPr>
            <a:r>
              <a:rPr lang="en-US" sz="2000" b="1"/>
              <a:t>Draft </a:t>
            </a:r>
            <a:r>
              <a:rPr lang="en-US" sz="2000" b="1" smtClean="0"/>
              <a:t>paten</a:t>
            </a:r>
          </a:p>
          <a:p>
            <a:endParaRPr lang="en-US" sz="2000" b="1" smtClean="0"/>
          </a:p>
          <a:p>
            <a:pPr marL="231775" indent="-231775">
              <a:buFont typeface="Arial" pitchFamily="34" charset="0"/>
              <a:buChar char="•"/>
            </a:pPr>
            <a:r>
              <a:rPr lang="en-US" sz="2000" b="1"/>
              <a:t>Kemanfaatan: </a:t>
            </a:r>
            <a:r>
              <a:rPr lang="en-US" sz="2000" b="1">
                <a:solidFill>
                  <a:srgbClr val="0070C0"/>
                </a:solidFill>
              </a:rPr>
              <a:t>Peningkatan Kinerja Mitra</a:t>
            </a:r>
          </a:p>
          <a:p>
            <a:pPr marL="231775" indent="-231775"/>
            <a:endParaRPr lang="en-US" sz="2000" b="1">
              <a:solidFill>
                <a:srgbClr val="0070C0"/>
              </a:solidFill>
            </a:endParaRPr>
          </a:p>
          <a:p>
            <a:pPr marL="231775" indent="-231775">
              <a:buFont typeface="Arial" pitchFamily="34" charset="0"/>
              <a:buChar char="•"/>
            </a:pPr>
            <a:r>
              <a:rPr lang="en-US" sz="2000" b="1"/>
              <a:t>Potensi keberlanjutan ke PKM / kegiatan yang lain</a:t>
            </a:r>
          </a:p>
          <a:p>
            <a:pPr marL="231775" indent="-231775">
              <a:buFont typeface="Arial" pitchFamily="34" charset="0"/>
              <a:buChar char="•"/>
            </a:pPr>
            <a:endParaRPr lang="en-US" sz="2000" b="1" dirty="0"/>
          </a:p>
        </p:txBody>
      </p:sp>
    </p:spTree>
    <p:extLst>
      <p:ext uri="{BB962C8B-B14F-4D97-AF65-F5344CB8AC3E}">
        <p14:creationId xmlns:p14="http://schemas.microsoft.com/office/powerpoint/2010/main" val="226905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latin typeface="Tahoma" panose="020B0604030504040204" pitchFamily="34" charset="0"/>
                <a:ea typeface="Tahoma" panose="020B0604030504040204" pitchFamily="34" charset="0"/>
                <a:cs typeface="Tahoma" panose="020B0604030504040204" pitchFamily="34" charset="0"/>
              </a:rPr>
              <a:t>Proposal PKM</a:t>
            </a:r>
            <a:endParaRPr lang="id-ID"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id-ID" sz="2800" b="1" dirty="0" smtClean="0"/>
              <a:t>Ada 2 aspek penting yang perlu diperhatikan pada sebuah proposal PKM </a:t>
            </a:r>
          </a:p>
          <a:p>
            <a:pPr marL="0" lvl="0" indent="0">
              <a:buNone/>
            </a:pPr>
            <a:r>
              <a:rPr lang="id-ID" sz="2800" b="1" dirty="0">
                <a:solidFill>
                  <a:prstClr val="white"/>
                </a:solidFill>
              </a:rPr>
              <a:t>Dalam proses penentuan pendanaan dari sebuah proposal PKM dilakukan melalui 2 tahap yaitu seleksi administrasi dan substansi.  </a:t>
            </a:r>
            <a:endParaRPr lang="id-ID" sz="2800" b="1" dirty="0" smtClean="0"/>
          </a:p>
          <a:p>
            <a:pPr marL="457200" indent="-457200">
              <a:buFont typeface="+mj-lt"/>
              <a:buAutoNum type="alphaLcParenR"/>
            </a:pPr>
            <a:r>
              <a:rPr lang="id-ID" sz="2800" b="1" dirty="0" smtClean="0"/>
              <a:t>Aspek Administrasi (&gt; 55000 proposal masuk)</a:t>
            </a:r>
          </a:p>
          <a:p>
            <a:pPr marL="457200" indent="-457200">
              <a:buFont typeface="+mj-lt"/>
              <a:buAutoNum type="alphaLcParenR"/>
            </a:pPr>
            <a:r>
              <a:rPr lang="id-ID" sz="2800" b="1" dirty="0" smtClean="0"/>
              <a:t>Aspek Substansi (&lt; 22000 proposal yang lolos administrasi)</a:t>
            </a:r>
          </a:p>
          <a:p>
            <a:pPr marL="457200" indent="-457200">
              <a:buFont typeface="+mj-lt"/>
              <a:buAutoNum type="alphaLcParenR"/>
            </a:pPr>
            <a:r>
              <a:rPr lang="id-ID" sz="2800" b="1" dirty="0" smtClean="0"/>
              <a:t>Lolos untuk subtansi/pendanaan +/- 7100 proposal</a:t>
            </a:r>
          </a:p>
        </p:txBody>
      </p:sp>
    </p:spTree>
    <p:extLst>
      <p:ext uri="{BB962C8B-B14F-4D97-AF65-F5344CB8AC3E}">
        <p14:creationId xmlns:p14="http://schemas.microsoft.com/office/powerpoint/2010/main" val="756239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49214"/>
            <a:ext cx="8081963" cy="499467"/>
          </a:xfrm>
        </p:spPr>
        <p:txBody>
          <a:bodyPr>
            <a:normAutofit fontScale="90000"/>
          </a:bodyPr>
          <a:lstStyle/>
          <a:p>
            <a:r>
              <a:rPr lang="id-ID" dirty="0" smtClean="0">
                <a:solidFill>
                  <a:schemeClr val="accent4">
                    <a:lumMod val="75000"/>
                  </a:schemeClr>
                </a:solidFill>
              </a:rPr>
              <a:t>Masyarakat Produktif</a:t>
            </a:r>
            <a:endParaRPr lang="id-ID" dirty="0">
              <a:solidFill>
                <a:schemeClr val="accent4">
                  <a:lumMod val="75000"/>
                </a:schemeClr>
              </a:solidFill>
            </a:endParaRPr>
          </a:p>
        </p:txBody>
      </p:sp>
      <p:sp>
        <p:nvSpPr>
          <p:cNvPr id="3" name="Text Placeholder 2"/>
          <p:cNvSpPr>
            <a:spLocks noGrp="1"/>
          </p:cNvSpPr>
          <p:nvPr>
            <p:ph type="body" sz="half" idx="1"/>
          </p:nvPr>
        </p:nvSpPr>
        <p:spPr>
          <a:xfrm>
            <a:off x="1919536" y="1066802"/>
            <a:ext cx="8227764" cy="5333999"/>
          </a:xfrm>
        </p:spPr>
        <p:txBody>
          <a:bodyPr/>
          <a:lstStyle/>
          <a:p>
            <a:r>
              <a:rPr lang="id-ID" sz="2400" b="1" dirty="0"/>
              <a:t>Industri skala mikro, kecil dan menengah</a:t>
            </a:r>
          </a:p>
          <a:p>
            <a:pPr marL="895350" defTabSz="812800">
              <a:buFont typeface="Wingdings" pitchFamily="2" charset="2"/>
              <a:buChar char="Ø"/>
            </a:pPr>
            <a:r>
              <a:rPr lang="id-ID" sz="2000" b="1" dirty="0">
                <a:solidFill>
                  <a:schemeClr val="accent4">
                    <a:lumMod val="75000"/>
                  </a:schemeClr>
                </a:solidFill>
              </a:rPr>
              <a:t>Kelompok Tani</a:t>
            </a:r>
          </a:p>
          <a:p>
            <a:pPr marL="895350" defTabSz="812800">
              <a:buFont typeface="Wingdings" pitchFamily="2" charset="2"/>
              <a:buChar char="Ø"/>
            </a:pPr>
            <a:r>
              <a:rPr lang="id-ID" sz="2000" b="1" dirty="0">
                <a:solidFill>
                  <a:schemeClr val="accent6">
                    <a:lumMod val="50000"/>
                  </a:schemeClr>
                </a:solidFill>
              </a:rPr>
              <a:t>Kelompok Nelayan</a:t>
            </a:r>
          </a:p>
          <a:p>
            <a:pPr marL="895350" defTabSz="812800">
              <a:buFont typeface="Wingdings" pitchFamily="2" charset="2"/>
              <a:buChar char="Ø"/>
            </a:pPr>
            <a:r>
              <a:rPr lang="id-ID" sz="2000" b="1" dirty="0">
                <a:solidFill>
                  <a:schemeClr val="accent4">
                    <a:lumMod val="75000"/>
                  </a:schemeClr>
                </a:solidFill>
              </a:rPr>
              <a:t>Kelompok Ternak</a:t>
            </a:r>
          </a:p>
          <a:p>
            <a:pPr marL="895350" defTabSz="812800">
              <a:buFont typeface="Wingdings" pitchFamily="2" charset="2"/>
              <a:buChar char="Ø"/>
            </a:pPr>
            <a:r>
              <a:rPr lang="id-ID" sz="2000" b="1" dirty="0">
                <a:solidFill>
                  <a:schemeClr val="accent6">
                    <a:lumMod val="50000"/>
                  </a:schemeClr>
                </a:solidFill>
              </a:rPr>
              <a:t>Pengrajin</a:t>
            </a:r>
          </a:p>
          <a:p>
            <a:pPr marL="895350">
              <a:buFont typeface="Wingdings" pitchFamily="2" charset="2"/>
              <a:buChar char="Ø"/>
            </a:pPr>
            <a:r>
              <a:rPr lang="id-ID" sz="2000" b="1" dirty="0">
                <a:solidFill>
                  <a:schemeClr val="accent4">
                    <a:lumMod val="75000"/>
                  </a:schemeClr>
                </a:solidFill>
              </a:rPr>
              <a:t>Industri rumahan</a:t>
            </a:r>
          </a:p>
          <a:p>
            <a:pPr marL="895350">
              <a:buFont typeface="Wingdings" pitchFamily="2" charset="2"/>
              <a:buChar char="Ø"/>
            </a:pPr>
            <a:r>
              <a:rPr lang="id-ID" sz="2000" b="1" dirty="0">
                <a:solidFill>
                  <a:schemeClr val="accent6">
                    <a:lumMod val="50000"/>
                  </a:schemeClr>
                </a:solidFill>
              </a:rPr>
              <a:t>Pedagang kecil</a:t>
            </a:r>
          </a:p>
          <a:p>
            <a:pPr marL="895350">
              <a:buFont typeface="Wingdings" pitchFamily="2" charset="2"/>
              <a:buChar char="Ø"/>
            </a:pPr>
            <a:r>
              <a:rPr lang="id-ID" sz="2000" b="1" dirty="0">
                <a:solidFill>
                  <a:schemeClr val="accent4">
                    <a:lumMod val="75000"/>
                  </a:schemeClr>
                </a:solidFill>
              </a:rPr>
              <a:t>Koperasi</a:t>
            </a:r>
          </a:p>
          <a:p>
            <a:pPr marL="895350">
              <a:buFont typeface="Wingdings" pitchFamily="2" charset="2"/>
              <a:buChar char="Ø"/>
            </a:pPr>
            <a:r>
              <a:rPr lang="id-ID" sz="2000" b="1" dirty="0">
                <a:solidFill>
                  <a:schemeClr val="accent6">
                    <a:lumMod val="50000"/>
                  </a:schemeClr>
                </a:solidFill>
              </a:rPr>
              <a:t>Penjual jasa</a:t>
            </a:r>
          </a:p>
          <a:p>
            <a:r>
              <a:rPr lang="id-ID" sz="2400" b="1" dirty="0"/>
              <a:t>Industri Skala besar</a:t>
            </a:r>
          </a:p>
          <a:p>
            <a:pPr marL="895350">
              <a:buFont typeface="Wingdings" pitchFamily="2" charset="2"/>
              <a:buChar char="Ø"/>
            </a:pPr>
            <a:r>
              <a:rPr lang="id-ID" sz="2000" b="1" dirty="0">
                <a:solidFill>
                  <a:schemeClr val="accent4">
                    <a:lumMod val="75000"/>
                  </a:schemeClr>
                </a:solidFill>
              </a:rPr>
              <a:t>Industri kelistrikan</a:t>
            </a:r>
          </a:p>
          <a:p>
            <a:pPr marL="895350">
              <a:buFont typeface="Wingdings" pitchFamily="2" charset="2"/>
              <a:buChar char="Ø"/>
            </a:pPr>
            <a:r>
              <a:rPr lang="id-ID" sz="2000" b="1" dirty="0">
                <a:solidFill>
                  <a:schemeClr val="accent6">
                    <a:lumMod val="50000"/>
                  </a:schemeClr>
                </a:solidFill>
              </a:rPr>
              <a:t>Industri minyak dan gas</a:t>
            </a:r>
          </a:p>
          <a:p>
            <a:pPr marL="895350">
              <a:buFont typeface="Wingdings" pitchFamily="2" charset="2"/>
              <a:buChar char="Ø"/>
            </a:pPr>
            <a:r>
              <a:rPr lang="id-ID" sz="2000" b="1" dirty="0">
                <a:solidFill>
                  <a:schemeClr val="accent4">
                    <a:lumMod val="75000"/>
                  </a:schemeClr>
                </a:solidFill>
              </a:rPr>
              <a:t>Industri baja, dll</a:t>
            </a:r>
          </a:p>
          <a:p>
            <a:pPr>
              <a:buNone/>
            </a:pPr>
            <a:endParaRPr lang="id-ID" sz="2400" b="1" dirty="0"/>
          </a:p>
        </p:txBody>
      </p:sp>
    </p:spTree>
    <p:extLst>
      <p:ext uri="{BB962C8B-B14F-4D97-AF65-F5344CB8AC3E}">
        <p14:creationId xmlns:p14="http://schemas.microsoft.com/office/powerpoint/2010/main" val="2218722601"/>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702915"/>
          </a:xfrm>
        </p:spPr>
        <p:txBody>
          <a:bodyPr/>
          <a:lstStyle/>
          <a:p>
            <a:r>
              <a:rPr lang="id-ID" b="1" dirty="0" smtClean="0">
                <a:solidFill>
                  <a:schemeClr val="accent4">
                    <a:lumMod val="75000"/>
                  </a:schemeClr>
                </a:solidFill>
              </a:rPr>
              <a:t>PERSOALAN MITRA??</a:t>
            </a:r>
            <a:endParaRPr lang="id-ID" b="1" dirty="0">
              <a:solidFill>
                <a:schemeClr val="accent4">
                  <a:lumMod val="75000"/>
                </a:schemeClr>
              </a:solidFill>
            </a:endParaRPr>
          </a:p>
        </p:txBody>
      </p:sp>
      <p:sp>
        <p:nvSpPr>
          <p:cNvPr id="3" name="Content Placeholder 2"/>
          <p:cNvSpPr>
            <a:spLocks noGrp="1"/>
          </p:cNvSpPr>
          <p:nvPr>
            <p:ph sz="half" idx="1"/>
          </p:nvPr>
        </p:nvSpPr>
        <p:spPr>
          <a:xfrm>
            <a:off x="1991544" y="1124744"/>
            <a:ext cx="8435280" cy="5199856"/>
          </a:xfrm>
        </p:spPr>
        <p:txBody>
          <a:bodyPr/>
          <a:lstStyle/>
          <a:p>
            <a:r>
              <a:rPr lang="id-ID" sz="2800" b="1" dirty="0"/>
              <a:t>Kualitas &amp; ketersediaan bahan baku</a:t>
            </a:r>
          </a:p>
          <a:p>
            <a:r>
              <a:rPr lang="id-ID" sz="2800" b="1" dirty="0">
                <a:solidFill>
                  <a:schemeClr val="accent6">
                    <a:lumMod val="50000"/>
                  </a:schemeClr>
                </a:solidFill>
              </a:rPr>
              <a:t>Sistem dan proses produksi (produktivitas, kualitas, efisiensi, reliability, dll)</a:t>
            </a:r>
          </a:p>
          <a:p>
            <a:r>
              <a:rPr lang="id-ID" sz="2800" b="1" dirty="0"/>
              <a:t>Pemeliharaan (Maintenance management, SOP, Teknik Pemeliharaan)</a:t>
            </a:r>
          </a:p>
          <a:p>
            <a:r>
              <a:rPr lang="id-ID" sz="2800" b="1" dirty="0">
                <a:solidFill>
                  <a:schemeClr val="accent6">
                    <a:lumMod val="50000"/>
                  </a:schemeClr>
                </a:solidFill>
              </a:rPr>
              <a:t>Lingkungan kerja (kenyamanan, keselamatan &amp; kesehatan kerja)</a:t>
            </a:r>
          </a:p>
          <a:p>
            <a:r>
              <a:rPr lang="id-ID" sz="2800" b="1" dirty="0"/>
              <a:t>Pengolahan &amp; pemanfaatan limbah</a:t>
            </a:r>
          </a:p>
          <a:p>
            <a:r>
              <a:rPr lang="id-ID" sz="2800" b="1" dirty="0">
                <a:solidFill>
                  <a:schemeClr val="accent6">
                    <a:lumMod val="50000"/>
                  </a:schemeClr>
                </a:solidFill>
              </a:rPr>
              <a:t>Manajemen (pemasaran, keuangan, dll)</a:t>
            </a:r>
          </a:p>
          <a:p>
            <a:r>
              <a:rPr lang="id-ID" sz="2800" b="1" dirty="0"/>
              <a:t>Prototipe &amp; model</a:t>
            </a:r>
          </a:p>
          <a:p>
            <a:pPr>
              <a:buNone/>
            </a:pPr>
            <a:endParaRPr lang="id-ID" sz="2800" b="1" dirty="0"/>
          </a:p>
          <a:p>
            <a:endParaRPr lang="id-ID" b="1" dirty="0"/>
          </a:p>
        </p:txBody>
      </p:sp>
    </p:spTree>
    <p:extLst>
      <p:ext uri="{BB962C8B-B14F-4D97-AF65-F5344CB8AC3E}">
        <p14:creationId xmlns:p14="http://schemas.microsoft.com/office/powerpoint/2010/main" val="40096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2238"/>
            <a:ext cx="7010400" cy="563562"/>
          </a:xfrm>
        </p:spPr>
        <p:txBody>
          <a:bodyPr>
            <a:normAutofit fontScale="90000"/>
          </a:bodyPr>
          <a:lstStyle/>
          <a:p>
            <a:r>
              <a:rPr lang="en-US" b="1" dirty="0"/>
              <a:t>BAB 1. </a:t>
            </a:r>
            <a:r>
              <a:rPr lang="en-US" b="1" dirty="0" smtClean="0"/>
              <a:t>PENDAHULUAN</a:t>
            </a:r>
            <a:endParaRPr lang="en-US" b="1" dirty="0"/>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b="1" dirty="0" err="1" smtClean="0"/>
              <a:t>Latar</a:t>
            </a:r>
            <a:r>
              <a:rPr lang="en-US" b="1" dirty="0" smtClean="0"/>
              <a:t> </a:t>
            </a:r>
            <a:r>
              <a:rPr lang="en-US" b="1" dirty="0" err="1" smtClean="0"/>
              <a:t>belakang</a:t>
            </a:r>
            <a:r>
              <a:rPr lang="en-US" b="1" dirty="0" smtClean="0"/>
              <a:t>: </a:t>
            </a:r>
          </a:p>
          <a:p>
            <a:pPr marL="627063" lvl="1">
              <a:buFont typeface="Wingdings" pitchFamily="2" charset="2"/>
              <a:buChar char="ü"/>
            </a:pPr>
            <a:r>
              <a:rPr lang="en-US" b="1" dirty="0" err="1">
                <a:solidFill>
                  <a:srgbClr val="0070C0"/>
                </a:solidFill>
              </a:rPr>
              <a:t>uraikan</a:t>
            </a:r>
            <a:r>
              <a:rPr lang="en-US" b="1" dirty="0">
                <a:solidFill>
                  <a:srgbClr val="0070C0"/>
                </a:solidFill>
              </a:rPr>
              <a:t> proses </a:t>
            </a:r>
            <a:r>
              <a:rPr lang="en-US" b="1" dirty="0" err="1">
                <a:solidFill>
                  <a:srgbClr val="0070C0"/>
                </a:solidFill>
              </a:rPr>
              <a:t>mengidentifikasi</a:t>
            </a:r>
            <a:r>
              <a:rPr lang="en-US" b="1" dirty="0">
                <a:solidFill>
                  <a:srgbClr val="0070C0"/>
                </a:solidFill>
              </a:rPr>
              <a:t> </a:t>
            </a:r>
            <a:r>
              <a:rPr lang="en-US" b="1" dirty="0" err="1">
                <a:solidFill>
                  <a:srgbClr val="0070C0"/>
                </a:solidFill>
              </a:rPr>
              <a:t>masalah</a:t>
            </a:r>
            <a:r>
              <a:rPr lang="en-US" b="1" dirty="0">
                <a:solidFill>
                  <a:srgbClr val="0070C0"/>
                </a:solidFill>
              </a:rPr>
              <a:t> pad </a:t>
            </a:r>
            <a:r>
              <a:rPr lang="en-US" b="1" dirty="0" err="1">
                <a:solidFill>
                  <a:srgbClr val="0070C0"/>
                </a:solidFill>
              </a:rPr>
              <a:t>mitra</a:t>
            </a:r>
            <a:r>
              <a:rPr lang="en-US" b="1" dirty="0">
                <a:solidFill>
                  <a:srgbClr val="0070C0"/>
                </a:solidFill>
              </a:rPr>
              <a:t>, </a:t>
            </a:r>
            <a:r>
              <a:rPr lang="en-US" b="1" dirty="0" err="1">
                <a:solidFill>
                  <a:srgbClr val="0070C0"/>
                </a:solidFill>
              </a:rPr>
              <a:t>dengan</a:t>
            </a:r>
            <a:r>
              <a:rPr lang="en-US" b="1" dirty="0">
                <a:solidFill>
                  <a:srgbClr val="0070C0"/>
                </a:solidFill>
              </a:rPr>
              <a:t> </a:t>
            </a:r>
            <a:r>
              <a:rPr lang="en-US" b="1" dirty="0" err="1">
                <a:solidFill>
                  <a:srgbClr val="0070C0"/>
                </a:solidFill>
              </a:rPr>
              <a:t>merujuk</a:t>
            </a:r>
            <a:r>
              <a:rPr lang="en-US" b="1" dirty="0">
                <a:solidFill>
                  <a:srgbClr val="0070C0"/>
                </a:solidFill>
              </a:rPr>
              <a:t> </a:t>
            </a:r>
            <a:r>
              <a:rPr lang="en-US" b="1" dirty="0" err="1">
                <a:solidFill>
                  <a:srgbClr val="0070C0"/>
                </a:solidFill>
              </a:rPr>
              <a:t>dari</a:t>
            </a:r>
            <a:r>
              <a:rPr lang="en-US" b="1" dirty="0">
                <a:solidFill>
                  <a:srgbClr val="0070C0"/>
                </a:solidFill>
              </a:rPr>
              <a:t> </a:t>
            </a:r>
            <a:r>
              <a:rPr lang="en-US" b="1" dirty="0" err="1">
                <a:solidFill>
                  <a:srgbClr val="0070C0"/>
                </a:solidFill>
              </a:rPr>
              <a:t>berbagai</a:t>
            </a:r>
            <a:r>
              <a:rPr lang="en-US" b="1" dirty="0">
                <a:solidFill>
                  <a:srgbClr val="0070C0"/>
                </a:solidFill>
              </a:rPr>
              <a:t> </a:t>
            </a:r>
            <a:r>
              <a:rPr lang="en-US" b="1" dirty="0" err="1">
                <a:solidFill>
                  <a:srgbClr val="0070C0"/>
                </a:solidFill>
              </a:rPr>
              <a:t>sumber</a:t>
            </a:r>
            <a:r>
              <a:rPr lang="en-US" b="1" dirty="0">
                <a:solidFill>
                  <a:srgbClr val="0070C0"/>
                </a:solidFill>
              </a:rPr>
              <a:t> </a:t>
            </a:r>
            <a:r>
              <a:rPr lang="en-US" b="1" dirty="0" err="1">
                <a:solidFill>
                  <a:srgbClr val="0070C0"/>
                </a:solidFill>
              </a:rPr>
              <a:t>pustaka</a:t>
            </a:r>
            <a:r>
              <a:rPr lang="en-US" b="1" dirty="0">
                <a:solidFill>
                  <a:srgbClr val="0070C0"/>
                </a:solidFill>
              </a:rPr>
              <a:t>, </a:t>
            </a:r>
          </a:p>
          <a:p>
            <a:pPr marL="627063" lvl="1">
              <a:buFont typeface="Wingdings" pitchFamily="2" charset="2"/>
              <a:buChar char="ü"/>
            </a:pPr>
            <a:r>
              <a:rPr lang="en-US" b="1" dirty="0" err="1">
                <a:solidFill>
                  <a:schemeClr val="accent2">
                    <a:lumMod val="75000"/>
                  </a:schemeClr>
                </a:solidFill>
              </a:rPr>
              <a:t>pandangan</a:t>
            </a:r>
            <a:r>
              <a:rPr lang="en-US" b="1" dirty="0">
                <a:solidFill>
                  <a:schemeClr val="accent2">
                    <a:lumMod val="75000"/>
                  </a:schemeClr>
                </a:solidFill>
              </a:rPr>
              <a:t> </a:t>
            </a:r>
            <a:r>
              <a:rPr lang="en-US" b="1" dirty="0" err="1">
                <a:solidFill>
                  <a:schemeClr val="accent2">
                    <a:lumMod val="75000"/>
                  </a:schemeClr>
                </a:solidFill>
              </a:rPr>
              <a:t>singkat</a:t>
            </a:r>
            <a:r>
              <a:rPr lang="en-US" b="1" dirty="0">
                <a:solidFill>
                  <a:schemeClr val="accent2">
                    <a:lumMod val="75000"/>
                  </a:schemeClr>
                </a:solidFill>
              </a:rPr>
              <a:t> </a:t>
            </a:r>
            <a:r>
              <a:rPr lang="en-US" b="1" dirty="0" err="1">
                <a:solidFill>
                  <a:schemeClr val="accent2">
                    <a:lumMod val="75000"/>
                  </a:schemeClr>
                </a:solidFill>
              </a:rPr>
              <a:t>dari</a:t>
            </a:r>
            <a:r>
              <a:rPr lang="en-US" b="1" dirty="0">
                <a:solidFill>
                  <a:schemeClr val="accent2">
                    <a:lumMod val="75000"/>
                  </a:schemeClr>
                </a:solidFill>
              </a:rPr>
              <a:t> </a:t>
            </a:r>
            <a:r>
              <a:rPr lang="en-US" b="1" dirty="0" err="1">
                <a:solidFill>
                  <a:schemeClr val="accent2">
                    <a:lumMod val="75000"/>
                  </a:schemeClr>
                </a:solidFill>
              </a:rPr>
              <a:t>para</a:t>
            </a:r>
            <a:r>
              <a:rPr lang="en-US" b="1" dirty="0">
                <a:solidFill>
                  <a:schemeClr val="accent2">
                    <a:lumMod val="75000"/>
                  </a:schemeClr>
                </a:solidFill>
              </a:rPr>
              <a:t> </a:t>
            </a:r>
            <a:r>
              <a:rPr lang="en-US" b="1" dirty="0" err="1">
                <a:solidFill>
                  <a:schemeClr val="accent2">
                    <a:lumMod val="75000"/>
                  </a:schemeClr>
                </a:solidFill>
              </a:rPr>
              <a:t>penulis</a:t>
            </a:r>
            <a:r>
              <a:rPr lang="en-US" b="1" dirty="0">
                <a:solidFill>
                  <a:schemeClr val="accent2">
                    <a:lumMod val="75000"/>
                  </a:schemeClr>
                </a:solidFill>
              </a:rPr>
              <a:t>/</a:t>
            </a:r>
            <a:r>
              <a:rPr lang="en-US" b="1" dirty="0" err="1">
                <a:solidFill>
                  <a:schemeClr val="accent2">
                    <a:lumMod val="75000"/>
                  </a:schemeClr>
                </a:solidFill>
              </a:rPr>
              <a:t>peneliti</a:t>
            </a:r>
            <a:r>
              <a:rPr lang="en-US" b="1" dirty="0">
                <a:solidFill>
                  <a:schemeClr val="accent2">
                    <a:lumMod val="75000"/>
                  </a:schemeClr>
                </a:solidFill>
              </a:rPr>
              <a:t> lain yang </a:t>
            </a:r>
            <a:r>
              <a:rPr lang="en-US" b="1" dirty="0" err="1">
                <a:solidFill>
                  <a:schemeClr val="accent2">
                    <a:lumMod val="75000"/>
                  </a:schemeClr>
                </a:solidFill>
              </a:rPr>
              <a:t>pernah</a:t>
            </a:r>
            <a:r>
              <a:rPr lang="en-US" b="1" dirty="0">
                <a:solidFill>
                  <a:schemeClr val="accent2">
                    <a:lumMod val="75000"/>
                  </a:schemeClr>
                </a:solidFill>
              </a:rPr>
              <a:t> </a:t>
            </a:r>
            <a:r>
              <a:rPr lang="en-US" b="1" dirty="0" err="1">
                <a:solidFill>
                  <a:schemeClr val="accent2">
                    <a:lumMod val="75000"/>
                  </a:schemeClr>
                </a:solidFill>
              </a:rPr>
              <a:t>melakukan</a:t>
            </a:r>
            <a:r>
              <a:rPr lang="en-US" b="1" dirty="0">
                <a:solidFill>
                  <a:schemeClr val="accent2">
                    <a:lumMod val="75000"/>
                  </a:schemeClr>
                </a:solidFill>
              </a:rPr>
              <a:t> </a:t>
            </a:r>
            <a:r>
              <a:rPr lang="en-US" b="1" dirty="0" err="1">
                <a:solidFill>
                  <a:schemeClr val="accent2">
                    <a:lumMod val="75000"/>
                  </a:schemeClr>
                </a:solidFill>
              </a:rPr>
              <a:t>pembahasan</a:t>
            </a:r>
            <a:r>
              <a:rPr lang="en-US" b="1" dirty="0">
                <a:solidFill>
                  <a:schemeClr val="accent2">
                    <a:lumMod val="75000"/>
                  </a:schemeClr>
                </a:solidFill>
              </a:rPr>
              <a:t> </a:t>
            </a:r>
            <a:r>
              <a:rPr lang="en-US" b="1" dirty="0" err="1">
                <a:solidFill>
                  <a:schemeClr val="accent2">
                    <a:lumMod val="75000"/>
                  </a:schemeClr>
                </a:solidFill>
              </a:rPr>
              <a:t>atas</a:t>
            </a:r>
            <a:r>
              <a:rPr lang="en-US" b="1" dirty="0">
                <a:solidFill>
                  <a:schemeClr val="accent2">
                    <a:lumMod val="75000"/>
                  </a:schemeClr>
                </a:solidFill>
              </a:rPr>
              <a:t> </a:t>
            </a:r>
            <a:r>
              <a:rPr lang="en-US" b="1" dirty="0" err="1">
                <a:solidFill>
                  <a:schemeClr val="accent2">
                    <a:lumMod val="75000"/>
                  </a:schemeClr>
                </a:solidFill>
              </a:rPr>
              <a:t>topik</a:t>
            </a:r>
            <a:r>
              <a:rPr lang="en-US" b="1" dirty="0">
                <a:solidFill>
                  <a:schemeClr val="accent2">
                    <a:lumMod val="75000"/>
                  </a:schemeClr>
                </a:solidFill>
              </a:rPr>
              <a:t> </a:t>
            </a:r>
            <a:r>
              <a:rPr lang="en-US" b="1" dirty="0" err="1">
                <a:solidFill>
                  <a:schemeClr val="accent2">
                    <a:lumMod val="75000"/>
                  </a:schemeClr>
                </a:solidFill>
              </a:rPr>
              <a:t>terkait</a:t>
            </a:r>
            <a:r>
              <a:rPr lang="en-US" b="1" dirty="0">
                <a:solidFill>
                  <a:schemeClr val="accent2">
                    <a:lumMod val="75000"/>
                  </a:schemeClr>
                </a:solidFill>
              </a:rPr>
              <a:t> </a:t>
            </a:r>
            <a:r>
              <a:rPr lang="en-US" b="1" dirty="0" err="1">
                <a:solidFill>
                  <a:schemeClr val="accent2">
                    <a:lumMod val="75000"/>
                  </a:schemeClr>
                </a:solidFill>
              </a:rPr>
              <a:t>dapat</a:t>
            </a:r>
            <a:r>
              <a:rPr lang="en-US" b="1" dirty="0">
                <a:solidFill>
                  <a:schemeClr val="accent2">
                    <a:lumMod val="75000"/>
                  </a:schemeClr>
                </a:solidFill>
              </a:rPr>
              <a:t> </a:t>
            </a:r>
            <a:r>
              <a:rPr lang="en-US" b="1" dirty="0" err="1">
                <a:solidFill>
                  <a:schemeClr val="accent2">
                    <a:lumMod val="75000"/>
                  </a:schemeClr>
                </a:solidFill>
              </a:rPr>
              <a:t>dikemukakan</a:t>
            </a:r>
            <a:r>
              <a:rPr lang="en-US" b="1" dirty="0">
                <a:solidFill>
                  <a:schemeClr val="accent2">
                    <a:lumMod val="75000"/>
                  </a:schemeClr>
                </a:solidFill>
              </a:rPr>
              <a:t> di </a:t>
            </a:r>
            <a:r>
              <a:rPr lang="en-US" b="1" dirty="0" err="1">
                <a:solidFill>
                  <a:schemeClr val="accent2">
                    <a:lumMod val="75000"/>
                  </a:schemeClr>
                </a:solidFill>
              </a:rPr>
              <a:t>sini</a:t>
            </a:r>
            <a:r>
              <a:rPr lang="en-US" b="1" dirty="0">
                <a:solidFill>
                  <a:schemeClr val="accent2">
                    <a:lumMod val="75000"/>
                  </a:schemeClr>
                </a:solidFill>
              </a:rPr>
              <a:t>.</a:t>
            </a:r>
          </a:p>
          <a:p>
            <a:pPr marL="627063" lvl="1">
              <a:buFont typeface="Wingdings" pitchFamily="2" charset="2"/>
              <a:buChar char="ü"/>
            </a:pPr>
            <a:r>
              <a:rPr lang="en-US" b="1" dirty="0" err="1">
                <a:solidFill>
                  <a:srgbClr val="0070C0"/>
                </a:solidFill>
              </a:rPr>
              <a:t>Uraikan</a:t>
            </a:r>
            <a:r>
              <a:rPr lang="en-US" b="1" dirty="0">
                <a:solidFill>
                  <a:srgbClr val="0070C0"/>
                </a:solidFill>
              </a:rPr>
              <a:t> </a:t>
            </a:r>
            <a:r>
              <a:rPr lang="en-US" b="1" dirty="0" err="1">
                <a:solidFill>
                  <a:srgbClr val="0070C0"/>
                </a:solidFill>
              </a:rPr>
              <a:t>secara</a:t>
            </a:r>
            <a:r>
              <a:rPr lang="en-US" b="1" dirty="0">
                <a:solidFill>
                  <a:srgbClr val="0070C0"/>
                </a:solidFill>
              </a:rPr>
              <a:t> </a:t>
            </a:r>
            <a:r>
              <a:rPr lang="en-US" b="1" dirty="0" err="1">
                <a:solidFill>
                  <a:srgbClr val="0070C0"/>
                </a:solidFill>
              </a:rPr>
              <a:t>kuantitatif</a:t>
            </a:r>
            <a:r>
              <a:rPr lang="en-US" b="1" dirty="0">
                <a:solidFill>
                  <a:srgbClr val="0070C0"/>
                </a:solidFill>
              </a:rPr>
              <a:t> </a:t>
            </a:r>
            <a:r>
              <a:rPr lang="en-US" b="1" dirty="0" err="1">
                <a:solidFill>
                  <a:srgbClr val="0070C0"/>
                </a:solidFill>
              </a:rPr>
              <a:t>potret</a:t>
            </a:r>
            <a:r>
              <a:rPr lang="en-US" b="1" dirty="0">
                <a:solidFill>
                  <a:srgbClr val="0070C0"/>
                </a:solidFill>
              </a:rPr>
              <a:t>, </a:t>
            </a:r>
            <a:r>
              <a:rPr lang="en-US" b="1" dirty="0" err="1">
                <a:solidFill>
                  <a:srgbClr val="0070C0"/>
                </a:solidFill>
              </a:rPr>
              <a:t>profil</a:t>
            </a:r>
            <a:r>
              <a:rPr lang="en-US" b="1" dirty="0">
                <a:solidFill>
                  <a:srgbClr val="0070C0"/>
                </a:solidFill>
              </a:rPr>
              <a:t> </a:t>
            </a:r>
            <a:r>
              <a:rPr lang="en-US" b="1" dirty="0" err="1">
                <a:solidFill>
                  <a:srgbClr val="0070C0"/>
                </a:solidFill>
              </a:rPr>
              <a:t>dan</a:t>
            </a:r>
            <a:r>
              <a:rPr lang="en-US" b="1" dirty="0">
                <a:solidFill>
                  <a:srgbClr val="0070C0"/>
                </a:solidFill>
              </a:rPr>
              <a:t> </a:t>
            </a:r>
            <a:r>
              <a:rPr lang="en-US" b="1" dirty="0" err="1">
                <a:solidFill>
                  <a:srgbClr val="0070C0"/>
                </a:solidFill>
              </a:rPr>
              <a:t>kondisi</a:t>
            </a:r>
            <a:r>
              <a:rPr lang="en-US" b="1" dirty="0">
                <a:solidFill>
                  <a:srgbClr val="0070C0"/>
                </a:solidFill>
              </a:rPr>
              <a:t> </a:t>
            </a:r>
            <a:r>
              <a:rPr lang="en-US" b="1" dirty="0" err="1">
                <a:solidFill>
                  <a:srgbClr val="0070C0"/>
                </a:solidFill>
              </a:rPr>
              <a:t>mitra</a:t>
            </a:r>
            <a:r>
              <a:rPr lang="en-US" b="1" dirty="0">
                <a:solidFill>
                  <a:srgbClr val="0070C0"/>
                </a:solidFill>
              </a:rPr>
              <a:t> PKM-T. </a:t>
            </a:r>
            <a:r>
              <a:rPr lang="en-US" b="1" dirty="0" err="1">
                <a:solidFill>
                  <a:srgbClr val="0070C0"/>
                </a:solidFill>
              </a:rPr>
              <a:t>Uraikan</a:t>
            </a:r>
            <a:r>
              <a:rPr lang="en-US" b="1" dirty="0">
                <a:solidFill>
                  <a:srgbClr val="0070C0"/>
                </a:solidFill>
              </a:rPr>
              <a:t> pula </a:t>
            </a:r>
            <a:r>
              <a:rPr lang="en-US" b="1" dirty="0" err="1">
                <a:solidFill>
                  <a:srgbClr val="0070C0"/>
                </a:solidFill>
              </a:rPr>
              <a:t>kondisi</a:t>
            </a:r>
            <a:r>
              <a:rPr lang="en-US" b="1" dirty="0">
                <a:solidFill>
                  <a:srgbClr val="0070C0"/>
                </a:solidFill>
              </a:rPr>
              <a:t> </a:t>
            </a:r>
            <a:r>
              <a:rPr lang="en-US" b="1" dirty="0" err="1">
                <a:solidFill>
                  <a:srgbClr val="0070C0"/>
                </a:solidFill>
              </a:rPr>
              <a:t>dan</a:t>
            </a:r>
            <a:r>
              <a:rPr lang="en-US" b="1" dirty="0">
                <a:solidFill>
                  <a:srgbClr val="0070C0"/>
                </a:solidFill>
              </a:rPr>
              <a:t> </a:t>
            </a:r>
            <a:r>
              <a:rPr lang="en-US" b="1" dirty="0" err="1">
                <a:solidFill>
                  <a:srgbClr val="0070C0"/>
                </a:solidFill>
              </a:rPr>
              <a:t>potensi</a:t>
            </a:r>
            <a:r>
              <a:rPr lang="en-US" b="1" dirty="0">
                <a:solidFill>
                  <a:srgbClr val="0070C0"/>
                </a:solidFill>
              </a:rPr>
              <a:t> </a:t>
            </a:r>
            <a:r>
              <a:rPr lang="en-US" b="1" dirty="0" err="1">
                <a:solidFill>
                  <a:srgbClr val="0070C0"/>
                </a:solidFill>
              </a:rPr>
              <a:t>wilayah</a:t>
            </a:r>
            <a:r>
              <a:rPr lang="en-US" b="1" dirty="0">
                <a:solidFill>
                  <a:srgbClr val="0070C0"/>
                </a:solidFill>
              </a:rPr>
              <a:t> </a:t>
            </a:r>
            <a:r>
              <a:rPr lang="en-US" b="1" dirty="0" err="1">
                <a:solidFill>
                  <a:srgbClr val="0070C0"/>
                </a:solidFill>
              </a:rPr>
              <a:t>dari</a:t>
            </a:r>
            <a:r>
              <a:rPr lang="en-US" b="1" dirty="0">
                <a:solidFill>
                  <a:srgbClr val="0070C0"/>
                </a:solidFill>
              </a:rPr>
              <a:t> </a:t>
            </a:r>
            <a:r>
              <a:rPr lang="en-US" b="1" dirty="0" err="1">
                <a:solidFill>
                  <a:srgbClr val="0070C0"/>
                </a:solidFill>
              </a:rPr>
              <a:t>segi</a:t>
            </a:r>
            <a:r>
              <a:rPr lang="en-US" b="1" dirty="0">
                <a:solidFill>
                  <a:srgbClr val="0070C0"/>
                </a:solidFill>
              </a:rPr>
              <a:t> </a:t>
            </a:r>
            <a:r>
              <a:rPr lang="en-US" b="1" dirty="0" err="1">
                <a:solidFill>
                  <a:srgbClr val="0070C0"/>
                </a:solidFill>
              </a:rPr>
              <a:t>fisik</a:t>
            </a:r>
            <a:r>
              <a:rPr lang="en-US" b="1" dirty="0">
                <a:solidFill>
                  <a:srgbClr val="0070C0"/>
                </a:solidFill>
              </a:rPr>
              <a:t>, </a:t>
            </a:r>
            <a:r>
              <a:rPr lang="en-US" b="1" dirty="0" err="1">
                <a:solidFill>
                  <a:srgbClr val="0070C0"/>
                </a:solidFill>
              </a:rPr>
              <a:t>sosial</a:t>
            </a:r>
            <a:r>
              <a:rPr lang="en-US" b="1" dirty="0">
                <a:solidFill>
                  <a:srgbClr val="0070C0"/>
                </a:solidFill>
              </a:rPr>
              <a:t>, </a:t>
            </a:r>
            <a:r>
              <a:rPr lang="en-US" b="1" dirty="0" err="1">
                <a:solidFill>
                  <a:srgbClr val="0070C0"/>
                </a:solidFill>
              </a:rPr>
              <a:t>ekonomi</a:t>
            </a:r>
            <a:r>
              <a:rPr lang="en-US" b="1" dirty="0">
                <a:solidFill>
                  <a:srgbClr val="0070C0"/>
                </a:solidFill>
              </a:rPr>
              <a:t> </a:t>
            </a:r>
            <a:r>
              <a:rPr lang="en-US" b="1" dirty="0" err="1">
                <a:solidFill>
                  <a:srgbClr val="0070C0"/>
                </a:solidFill>
              </a:rPr>
              <a:t>maupun</a:t>
            </a:r>
            <a:r>
              <a:rPr lang="en-US" b="1" dirty="0">
                <a:solidFill>
                  <a:srgbClr val="0070C0"/>
                </a:solidFill>
              </a:rPr>
              <a:t> </a:t>
            </a:r>
            <a:r>
              <a:rPr lang="en-US" b="1" dirty="0" err="1">
                <a:solidFill>
                  <a:srgbClr val="0070C0"/>
                </a:solidFill>
              </a:rPr>
              <a:t>lingkungan</a:t>
            </a:r>
            <a:r>
              <a:rPr lang="en-US" b="1" dirty="0">
                <a:solidFill>
                  <a:srgbClr val="0070C0"/>
                </a:solidFill>
              </a:rPr>
              <a:t> yang </a:t>
            </a:r>
            <a:r>
              <a:rPr lang="en-US" b="1" dirty="0" err="1">
                <a:solidFill>
                  <a:srgbClr val="0070C0"/>
                </a:solidFill>
              </a:rPr>
              <a:t>relevan</a:t>
            </a:r>
            <a:r>
              <a:rPr lang="en-US" b="1" dirty="0">
                <a:solidFill>
                  <a:srgbClr val="0070C0"/>
                </a:solidFill>
              </a:rPr>
              <a:t> </a:t>
            </a:r>
            <a:r>
              <a:rPr lang="en-US" b="1" dirty="0" err="1">
                <a:solidFill>
                  <a:srgbClr val="0070C0"/>
                </a:solidFill>
              </a:rPr>
              <a:t>dengan</a:t>
            </a:r>
            <a:r>
              <a:rPr lang="en-US" b="1" dirty="0">
                <a:solidFill>
                  <a:srgbClr val="0070C0"/>
                </a:solidFill>
              </a:rPr>
              <a:t> </a:t>
            </a:r>
            <a:r>
              <a:rPr lang="en-US" b="1" dirty="0" err="1">
                <a:solidFill>
                  <a:srgbClr val="0070C0"/>
                </a:solidFill>
              </a:rPr>
              <a:t>kegiatan</a:t>
            </a:r>
            <a:r>
              <a:rPr lang="en-US" b="1" dirty="0">
                <a:solidFill>
                  <a:srgbClr val="0070C0"/>
                </a:solidFill>
              </a:rPr>
              <a:t> yang </a:t>
            </a:r>
            <a:r>
              <a:rPr lang="en-US" b="1" dirty="0" err="1">
                <a:solidFill>
                  <a:srgbClr val="0070C0"/>
                </a:solidFill>
              </a:rPr>
              <a:t>akan</a:t>
            </a:r>
            <a:r>
              <a:rPr lang="en-US" b="1" dirty="0">
                <a:solidFill>
                  <a:srgbClr val="0070C0"/>
                </a:solidFill>
              </a:rPr>
              <a:t> </a:t>
            </a:r>
            <a:r>
              <a:rPr lang="en-US" b="1" dirty="0" err="1">
                <a:solidFill>
                  <a:srgbClr val="0070C0"/>
                </a:solidFill>
              </a:rPr>
              <a:t>dilakukan</a:t>
            </a:r>
            <a:r>
              <a:rPr lang="en-US" b="1" dirty="0">
                <a:solidFill>
                  <a:srgbClr val="0070C0"/>
                </a:solidFill>
              </a:rPr>
              <a:t>.  </a:t>
            </a:r>
          </a:p>
          <a:p>
            <a:pPr marL="365125" lvl="1" indent="-365125"/>
            <a:r>
              <a:rPr lang="en-US" b="1" dirty="0" err="1" smtClean="0"/>
              <a:t>Permasalahan</a:t>
            </a:r>
            <a:r>
              <a:rPr lang="en-US" b="1" dirty="0" smtClean="0"/>
              <a:t>,</a:t>
            </a:r>
            <a:r>
              <a:rPr lang="en-US" b="1" dirty="0"/>
              <a:t> yang </a:t>
            </a:r>
            <a:r>
              <a:rPr lang="en-US" b="1" dirty="0" err="1"/>
              <a:t>menjadi</a:t>
            </a:r>
            <a:r>
              <a:rPr lang="en-US" b="1" dirty="0"/>
              <a:t> </a:t>
            </a:r>
            <a:r>
              <a:rPr lang="en-US" b="1" dirty="0" err="1"/>
              <a:t>prioritas</a:t>
            </a:r>
            <a:r>
              <a:rPr lang="en-US" b="1" dirty="0"/>
              <a:t>.</a:t>
            </a:r>
          </a:p>
          <a:p>
            <a:pPr>
              <a:buFont typeface="Arial" pitchFamily="34" charset="0"/>
              <a:buChar char="•"/>
            </a:pPr>
            <a:r>
              <a:rPr lang="en-US" b="1" dirty="0" err="1" smtClean="0"/>
              <a:t>Tujuan</a:t>
            </a:r>
            <a:endParaRPr lang="en-US" b="1" dirty="0" smtClean="0"/>
          </a:p>
          <a:p>
            <a:pPr>
              <a:buFont typeface="Arial" pitchFamily="34" charset="0"/>
              <a:buChar char="•"/>
            </a:pPr>
            <a:r>
              <a:rPr lang="en-US" b="1" dirty="0" err="1" smtClean="0"/>
              <a:t>Luaran</a:t>
            </a:r>
            <a:r>
              <a:rPr lang="en-US" b="1" dirty="0" smtClean="0"/>
              <a:t> </a:t>
            </a:r>
            <a:r>
              <a:rPr lang="en-US" b="1" dirty="0"/>
              <a:t>yang </a:t>
            </a:r>
            <a:r>
              <a:rPr lang="en-US" b="1" dirty="0" err="1" smtClean="0"/>
              <a:t>diharapkan</a:t>
            </a:r>
            <a:endParaRPr lang="en-US" b="1" dirty="0" smtClean="0"/>
          </a:p>
          <a:p>
            <a:pPr>
              <a:buFont typeface="Arial" pitchFamily="34" charset="0"/>
              <a:buChar char="•"/>
            </a:pPr>
            <a:r>
              <a:rPr lang="en-US" b="1" dirty="0" err="1" smtClean="0"/>
              <a:t>Manfaat</a:t>
            </a:r>
            <a:r>
              <a:rPr lang="en-US" b="1" dirty="0" smtClean="0"/>
              <a:t> </a:t>
            </a:r>
            <a:r>
              <a:rPr lang="en-US" b="1" dirty="0" err="1" smtClean="0"/>
              <a:t>kegiatan</a:t>
            </a:r>
            <a:endParaRPr lang="en-US" b="1" dirty="0"/>
          </a:p>
        </p:txBody>
      </p:sp>
    </p:spTree>
    <p:extLst>
      <p:ext uri="{BB962C8B-B14F-4D97-AF65-F5344CB8AC3E}">
        <p14:creationId xmlns:p14="http://schemas.microsoft.com/office/powerpoint/2010/main" val="1273782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2238"/>
            <a:ext cx="8001000" cy="563562"/>
          </a:xfrm>
        </p:spPr>
        <p:txBody>
          <a:bodyPr/>
          <a:lstStyle/>
          <a:p>
            <a:r>
              <a:rPr lang="en-US" sz="2400" b="1" dirty="0"/>
              <a:t>BAB 2. TINJAUAN PUSTAKA</a:t>
            </a:r>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sz="2000" b="1" dirty="0" err="1"/>
              <a:t>uraikan</a:t>
            </a:r>
            <a:r>
              <a:rPr lang="en-US" sz="2000" b="1" dirty="0"/>
              <a:t> </a:t>
            </a:r>
            <a:r>
              <a:rPr lang="en-US" sz="2000" b="1" dirty="0" err="1"/>
              <a:t>kondisi</a:t>
            </a:r>
            <a:r>
              <a:rPr lang="en-US" sz="2000" b="1" dirty="0"/>
              <a:t> </a:t>
            </a:r>
            <a:r>
              <a:rPr lang="en-US" sz="2000" b="1" dirty="0" err="1"/>
              <a:t>umum</a:t>
            </a:r>
            <a:r>
              <a:rPr lang="en-US" sz="2000" b="1" dirty="0"/>
              <a:t> </a:t>
            </a:r>
            <a:r>
              <a:rPr lang="en-US" sz="2000" b="1" dirty="0" err="1"/>
              <a:t>lingkungan</a:t>
            </a:r>
            <a:r>
              <a:rPr lang="en-US" sz="2000" b="1" dirty="0"/>
              <a:t> yang </a:t>
            </a:r>
            <a:r>
              <a:rPr lang="en-US" sz="2000" b="1" dirty="0" err="1"/>
              <a:t>menimbulkan</a:t>
            </a:r>
            <a:r>
              <a:rPr lang="en-US" sz="2000" b="1" dirty="0"/>
              <a:t> </a:t>
            </a:r>
            <a:r>
              <a:rPr lang="en-US" sz="2000" b="1" dirty="0" err="1"/>
              <a:t>gagasan</a:t>
            </a:r>
            <a:r>
              <a:rPr lang="en-US" sz="2000" b="1" dirty="0"/>
              <a:t> </a:t>
            </a:r>
            <a:r>
              <a:rPr lang="en-US" sz="2000" b="1" dirty="0" err="1"/>
              <a:t>membantu</a:t>
            </a:r>
            <a:r>
              <a:rPr lang="en-US" sz="2000" b="1" dirty="0"/>
              <a:t> </a:t>
            </a:r>
            <a:r>
              <a:rPr lang="en-US" sz="2000" b="1" dirty="0" err="1"/>
              <a:t>mitra</a:t>
            </a:r>
            <a:r>
              <a:rPr lang="en-US" sz="2000" b="1" dirty="0"/>
              <a:t> </a:t>
            </a:r>
            <a:r>
              <a:rPr lang="en-US" sz="2000" b="1" dirty="0" err="1"/>
              <a:t>dalam</a:t>
            </a:r>
            <a:r>
              <a:rPr lang="en-US" sz="2000" b="1" dirty="0"/>
              <a:t> </a:t>
            </a:r>
            <a:r>
              <a:rPr lang="en-US" sz="2000" b="1" dirty="0" err="1"/>
              <a:t>meningkatkan</a:t>
            </a:r>
            <a:r>
              <a:rPr lang="en-US" sz="2000" b="1" dirty="0"/>
              <a:t> </a:t>
            </a:r>
            <a:r>
              <a:rPr lang="en-US" sz="2000" b="1" dirty="0" err="1"/>
              <a:t>usaha</a:t>
            </a:r>
            <a:r>
              <a:rPr lang="en-US" sz="2000" b="1" dirty="0"/>
              <a:t> </a:t>
            </a:r>
            <a:r>
              <a:rPr lang="en-US" sz="2000" b="1" dirty="0" err="1"/>
              <a:t>atau</a:t>
            </a:r>
            <a:r>
              <a:rPr lang="en-US" sz="2000" b="1" dirty="0"/>
              <a:t> </a:t>
            </a:r>
            <a:r>
              <a:rPr lang="en-US" sz="2000" b="1" dirty="0" err="1"/>
              <a:t>kegiatannya</a:t>
            </a:r>
            <a:r>
              <a:rPr lang="en-US" sz="2000" b="1" dirty="0"/>
              <a:t>.</a:t>
            </a:r>
          </a:p>
          <a:p>
            <a:pPr>
              <a:buFont typeface="Arial" pitchFamily="34" charset="0"/>
              <a:buChar char="•"/>
            </a:pPr>
            <a:r>
              <a:rPr lang="en-US" sz="2000" b="1" dirty="0" err="1">
                <a:solidFill>
                  <a:srgbClr val="92D050"/>
                </a:solidFill>
              </a:rPr>
              <a:t>Uraikan</a:t>
            </a:r>
            <a:r>
              <a:rPr lang="en-US" sz="2000" b="1" dirty="0">
                <a:solidFill>
                  <a:srgbClr val="92D050"/>
                </a:solidFill>
              </a:rPr>
              <a:t> </a:t>
            </a:r>
            <a:r>
              <a:rPr lang="en-US" sz="2000" b="1" dirty="0" err="1">
                <a:solidFill>
                  <a:srgbClr val="92D050"/>
                </a:solidFill>
              </a:rPr>
              <a:t>gambaran</a:t>
            </a:r>
            <a:r>
              <a:rPr lang="en-US" sz="2000" b="1" dirty="0">
                <a:solidFill>
                  <a:srgbClr val="92D050"/>
                </a:solidFill>
              </a:rPr>
              <a:t> </a:t>
            </a:r>
            <a:r>
              <a:rPr lang="en-US" sz="2000" b="1" dirty="0" err="1">
                <a:solidFill>
                  <a:srgbClr val="92D050"/>
                </a:solidFill>
              </a:rPr>
              <a:t>tentang</a:t>
            </a:r>
            <a:r>
              <a:rPr lang="en-US" sz="2000" b="1" dirty="0">
                <a:solidFill>
                  <a:srgbClr val="92D050"/>
                </a:solidFill>
              </a:rPr>
              <a:t> </a:t>
            </a:r>
            <a:r>
              <a:rPr lang="en-US" sz="2000" b="1" dirty="0" err="1">
                <a:solidFill>
                  <a:srgbClr val="92D050"/>
                </a:solidFill>
              </a:rPr>
              <a:t>potensi</a:t>
            </a:r>
            <a:r>
              <a:rPr lang="en-US" sz="2000" b="1" dirty="0">
                <a:solidFill>
                  <a:srgbClr val="92D050"/>
                </a:solidFill>
              </a:rPr>
              <a:t> </a:t>
            </a:r>
            <a:r>
              <a:rPr lang="en-US" sz="2000" b="1" dirty="0" err="1">
                <a:solidFill>
                  <a:srgbClr val="92D050"/>
                </a:solidFill>
              </a:rPr>
              <a:t>sumberdaya</a:t>
            </a:r>
            <a:r>
              <a:rPr lang="en-US" sz="2000" b="1" dirty="0">
                <a:solidFill>
                  <a:srgbClr val="92D050"/>
                </a:solidFill>
              </a:rPr>
              <a:t> </a:t>
            </a:r>
            <a:r>
              <a:rPr lang="en-US" sz="2000" b="1" dirty="0" err="1">
                <a:solidFill>
                  <a:srgbClr val="92D050"/>
                </a:solidFill>
              </a:rPr>
              <a:t>dan</a:t>
            </a:r>
            <a:r>
              <a:rPr lang="en-US" sz="2000" b="1" dirty="0">
                <a:solidFill>
                  <a:srgbClr val="92D050"/>
                </a:solidFill>
              </a:rPr>
              <a:t> </a:t>
            </a:r>
            <a:r>
              <a:rPr lang="en-US" sz="2000" b="1" dirty="0" err="1">
                <a:solidFill>
                  <a:srgbClr val="92D050"/>
                </a:solidFill>
              </a:rPr>
              <a:t>peluang</a:t>
            </a:r>
            <a:r>
              <a:rPr lang="en-US" sz="2000" b="1" dirty="0">
                <a:solidFill>
                  <a:srgbClr val="92D050"/>
                </a:solidFill>
              </a:rPr>
              <a:t> </a:t>
            </a:r>
            <a:r>
              <a:rPr lang="en-US" sz="2000" b="1" dirty="0" err="1">
                <a:solidFill>
                  <a:srgbClr val="92D050"/>
                </a:solidFill>
              </a:rPr>
              <a:t>pasar</a:t>
            </a:r>
            <a:r>
              <a:rPr lang="en-US" sz="2000" b="1" dirty="0">
                <a:solidFill>
                  <a:srgbClr val="92D050"/>
                </a:solidFill>
              </a:rPr>
              <a:t> </a:t>
            </a:r>
            <a:r>
              <a:rPr lang="en-US" sz="2000" b="1" dirty="0" err="1">
                <a:solidFill>
                  <a:srgbClr val="92D050"/>
                </a:solidFill>
              </a:rPr>
              <a:t>termasuk</a:t>
            </a:r>
            <a:r>
              <a:rPr lang="en-US" sz="2000" b="1" dirty="0">
                <a:solidFill>
                  <a:srgbClr val="92D050"/>
                </a:solidFill>
              </a:rPr>
              <a:t> </a:t>
            </a:r>
            <a:r>
              <a:rPr lang="en-US" sz="2000" b="1" dirty="0" err="1">
                <a:solidFill>
                  <a:srgbClr val="92D050"/>
                </a:solidFill>
              </a:rPr>
              <a:t>analisis</a:t>
            </a:r>
            <a:r>
              <a:rPr lang="en-US" sz="2000" b="1" dirty="0">
                <a:solidFill>
                  <a:srgbClr val="92D050"/>
                </a:solidFill>
              </a:rPr>
              <a:t> </a:t>
            </a:r>
            <a:r>
              <a:rPr lang="en-US" sz="2000" b="1" dirty="0" err="1">
                <a:solidFill>
                  <a:srgbClr val="92D050"/>
                </a:solidFill>
              </a:rPr>
              <a:t>ekonomi</a:t>
            </a:r>
            <a:r>
              <a:rPr lang="en-US" sz="2000" b="1" dirty="0">
                <a:solidFill>
                  <a:srgbClr val="92D050"/>
                </a:solidFill>
              </a:rPr>
              <a:t> </a:t>
            </a:r>
            <a:r>
              <a:rPr lang="en-US" sz="2000" b="1" dirty="0" err="1">
                <a:solidFill>
                  <a:srgbClr val="92D050"/>
                </a:solidFill>
              </a:rPr>
              <a:t>usaha</a:t>
            </a:r>
            <a:r>
              <a:rPr lang="en-US" sz="2000" b="1" dirty="0">
                <a:solidFill>
                  <a:srgbClr val="92D050"/>
                </a:solidFill>
              </a:rPr>
              <a:t> yang </a:t>
            </a:r>
            <a:r>
              <a:rPr lang="en-US" sz="2000" b="1" dirty="0" err="1">
                <a:solidFill>
                  <a:srgbClr val="92D050"/>
                </a:solidFill>
              </a:rPr>
              <a:t>sudah</a:t>
            </a:r>
            <a:r>
              <a:rPr lang="en-US" sz="2000" b="1" dirty="0">
                <a:solidFill>
                  <a:srgbClr val="92D050"/>
                </a:solidFill>
              </a:rPr>
              <a:t> </a:t>
            </a:r>
            <a:r>
              <a:rPr lang="en-US" sz="2000" b="1" dirty="0" err="1">
                <a:solidFill>
                  <a:srgbClr val="92D050"/>
                </a:solidFill>
              </a:rPr>
              <a:t>ada</a:t>
            </a:r>
            <a:r>
              <a:rPr lang="en-US" sz="2000" b="1" dirty="0">
                <a:solidFill>
                  <a:srgbClr val="92D050"/>
                </a:solidFill>
              </a:rPr>
              <a:t> </a:t>
            </a:r>
            <a:r>
              <a:rPr lang="en-US" sz="2000" b="1" dirty="0" err="1">
                <a:solidFill>
                  <a:srgbClr val="92D050"/>
                </a:solidFill>
              </a:rPr>
              <a:t>secara</a:t>
            </a:r>
            <a:r>
              <a:rPr lang="en-US" sz="2000" b="1" dirty="0">
                <a:solidFill>
                  <a:srgbClr val="92D050"/>
                </a:solidFill>
              </a:rPr>
              <a:t> </a:t>
            </a:r>
            <a:r>
              <a:rPr lang="en-US" sz="2000" b="1" dirty="0" err="1">
                <a:solidFill>
                  <a:srgbClr val="92D050"/>
                </a:solidFill>
              </a:rPr>
              <a:t>singkat</a:t>
            </a:r>
            <a:r>
              <a:rPr lang="en-US" sz="2000" b="1" dirty="0">
                <a:solidFill>
                  <a:srgbClr val="92D050"/>
                </a:solidFill>
              </a:rPr>
              <a:t>, </a:t>
            </a:r>
            <a:r>
              <a:rPr lang="en-US" sz="2000" b="1" dirty="0" err="1">
                <a:solidFill>
                  <a:srgbClr val="92D050"/>
                </a:solidFill>
              </a:rPr>
              <a:t>untuk</a:t>
            </a:r>
            <a:r>
              <a:rPr lang="en-US" sz="2000" b="1" dirty="0">
                <a:solidFill>
                  <a:srgbClr val="92D050"/>
                </a:solidFill>
              </a:rPr>
              <a:t> </a:t>
            </a:r>
            <a:r>
              <a:rPr lang="en-US" sz="2000" b="1" dirty="0" err="1">
                <a:solidFill>
                  <a:srgbClr val="92D050"/>
                </a:solidFill>
              </a:rPr>
              <a:t>menunjukkan</a:t>
            </a:r>
            <a:r>
              <a:rPr lang="en-US" sz="2000" b="1" dirty="0">
                <a:solidFill>
                  <a:srgbClr val="92D050"/>
                </a:solidFill>
              </a:rPr>
              <a:t> </a:t>
            </a:r>
            <a:r>
              <a:rPr lang="en-US" sz="2000" b="1" dirty="0" err="1">
                <a:solidFill>
                  <a:srgbClr val="92D050"/>
                </a:solidFill>
              </a:rPr>
              <a:t>sumbangsih</a:t>
            </a:r>
            <a:r>
              <a:rPr lang="en-US" sz="2000" b="1" dirty="0">
                <a:solidFill>
                  <a:srgbClr val="92D050"/>
                </a:solidFill>
              </a:rPr>
              <a:t> </a:t>
            </a:r>
            <a:r>
              <a:rPr lang="en-US" sz="2000" b="1" dirty="0" err="1">
                <a:solidFill>
                  <a:srgbClr val="92D050"/>
                </a:solidFill>
              </a:rPr>
              <a:t>penerapan</a:t>
            </a:r>
            <a:r>
              <a:rPr lang="en-US" sz="2000" b="1" dirty="0">
                <a:solidFill>
                  <a:srgbClr val="92D050"/>
                </a:solidFill>
              </a:rPr>
              <a:t> </a:t>
            </a:r>
            <a:r>
              <a:rPr lang="en-US" sz="2000" b="1" dirty="0" err="1">
                <a:solidFill>
                  <a:srgbClr val="92D050"/>
                </a:solidFill>
              </a:rPr>
              <a:t>teknologi</a:t>
            </a:r>
            <a:r>
              <a:rPr lang="en-US" sz="2000" b="1" dirty="0">
                <a:solidFill>
                  <a:srgbClr val="92D050"/>
                </a:solidFill>
              </a:rPr>
              <a:t> yang </a:t>
            </a:r>
            <a:r>
              <a:rPr lang="en-US" sz="2000" b="1" dirty="0" err="1">
                <a:solidFill>
                  <a:srgbClr val="92D050"/>
                </a:solidFill>
              </a:rPr>
              <a:t>diusulkan</a:t>
            </a:r>
            <a:r>
              <a:rPr lang="en-US" sz="2000" b="1" dirty="0">
                <a:solidFill>
                  <a:srgbClr val="92D050"/>
                </a:solidFill>
              </a:rPr>
              <a:t>.. </a:t>
            </a:r>
          </a:p>
          <a:p>
            <a:pPr>
              <a:buFont typeface="Arial" pitchFamily="34" charset="0"/>
              <a:buChar char="•"/>
            </a:pPr>
            <a:r>
              <a:rPr lang="en-US" sz="2000" b="1" dirty="0" err="1"/>
              <a:t>Pada</a:t>
            </a:r>
            <a:r>
              <a:rPr lang="en-US" sz="2000" b="1" dirty="0"/>
              <a:t> </a:t>
            </a:r>
            <a:r>
              <a:rPr lang="en-US" sz="2000" b="1" dirty="0" err="1"/>
              <a:t>bagian</a:t>
            </a:r>
            <a:r>
              <a:rPr lang="en-US" sz="2000" b="1" dirty="0"/>
              <a:t> </a:t>
            </a:r>
            <a:r>
              <a:rPr lang="en-US" sz="2000" b="1" dirty="0" err="1"/>
              <a:t>ini</a:t>
            </a:r>
            <a:endParaRPr lang="en-US" sz="2000" b="1" dirty="0"/>
          </a:p>
          <a:p>
            <a:pPr>
              <a:buFont typeface="Arial" pitchFamily="34" charset="0"/>
              <a:buChar char="•"/>
            </a:pPr>
            <a:r>
              <a:rPr lang="en-US" sz="2000" b="1" dirty="0" err="1"/>
              <a:t>harus</a:t>
            </a:r>
            <a:r>
              <a:rPr lang="en-US" sz="2000" b="1" dirty="0"/>
              <a:t> </a:t>
            </a:r>
            <a:r>
              <a:rPr lang="en-US" sz="2000" b="1" dirty="0" err="1"/>
              <a:t>diuraikan</a:t>
            </a:r>
            <a:r>
              <a:rPr lang="en-US" sz="2000" b="1" dirty="0"/>
              <a:t> </a:t>
            </a:r>
            <a:r>
              <a:rPr lang="en-US" sz="2000" b="1" dirty="0" err="1"/>
              <a:t>pada</a:t>
            </a:r>
            <a:r>
              <a:rPr lang="en-US" sz="2000" b="1" dirty="0"/>
              <a:t> </a:t>
            </a:r>
            <a:r>
              <a:rPr lang="en-US" sz="2000" b="1" dirty="0" err="1"/>
              <a:t>aspek</a:t>
            </a:r>
            <a:r>
              <a:rPr lang="en-US" sz="2000" b="1" dirty="0"/>
              <a:t> </a:t>
            </a:r>
            <a:r>
              <a:rPr lang="en-US" sz="2000" b="1" dirty="0" err="1"/>
              <a:t>mana</a:t>
            </a:r>
            <a:r>
              <a:rPr lang="en-US" sz="2000" b="1" dirty="0"/>
              <a:t> </a:t>
            </a:r>
            <a:r>
              <a:rPr lang="en-US" sz="2000" b="1" dirty="0" err="1"/>
              <a:t>bantuan</a:t>
            </a:r>
            <a:r>
              <a:rPr lang="en-US" sz="2000" b="1" dirty="0"/>
              <a:t> </a:t>
            </a:r>
            <a:r>
              <a:rPr lang="en-US" sz="2000" b="1" dirty="0" err="1"/>
              <a:t>teknologi</a:t>
            </a:r>
            <a:r>
              <a:rPr lang="en-US" sz="2000" b="1" dirty="0"/>
              <a:t> yang </a:t>
            </a:r>
            <a:r>
              <a:rPr lang="en-US" sz="2000" b="1" dirty="0" err="1"/>
              <a:t>ditawarkan</a:t>
            </a:r>
            <a:r>
              <a:rPr lang="en-US" sz="2000" b="1" dirty="0"/>
              <a:t> </a:t>
            </a:r>
            <a:r>
              <a:rPr lang="en-US" sz="2000" b="1" dirty="0" err="1"/>
              <a:t>diyakini</a:t>
            </a:r>
            <a:r>
              <a:rPr lang="en-US" sz="2000" b="1" dirty="0"/>
              <a:t> </a:t>
            </a:r>
            <a:r>
              <a:rPr lang="en-US" sz="2000" b="1" dirty="0" err="1"/>
              <a:t>akan</a:t>
            </a:r>
            <a:r>
              <a:rPr lang="en-US" sz="2000" b="1" dirty="0"/>
              <a:t> </a:t>
            </a:r>
            <a:r>
              <a:rPr lang="en-US" sz="2000" b="1" dirty="0" err="1"/>
              <a:t>mampu</a:t>
            </a:r>
            <a:endParaRPr lang="en-US" sz="2000" b="1" dirty="0"/>
          </a:p>
          <a:p>
            <a:pPr>
              <a:buFont typeface="Arial" pitchFamily="34" charset="0"/>
              <a:buChar char="•"/>
            </a:pPr>
            <a:r>
              <a:rPr lang="en-US" sz="2000" b="1" dirty="0" err="1"/>
              <a:t>meningkatkan</a:t>
            </a:r>
            <a:r>
              <a:rPr lang="en-US" sz="2000" b="1" dirty="0"/>
              <a:t> </a:t>
            </a:r>
            <a:r>
              <a:rPr lang="en-US" sz="2000" b="1" dirty="0" err="1"/>
              <a:t>kinerja</a:t>
            </a:r>
            <a:r>
              <a:rPr lang="en-US" sz="2000" b="1" dirty="0"/>
              <a:t> </a:t>
            </a:r>
            <a:r>
              <a:rPr lang="en-US" sz="2000" b="1" dirty="0" err="1"/>
              <a:t>mitra</a:t>
            </a:r>
            <a:r>
              <a:rPr lang="en-US" sz="2000" b="1" dirty="0"/>
              <a:t>, </a:t>
            </a:r>
            <a:r>
              <a:rPr lang="en-US" sz="2000" b="1" dirty="0" err="1"/>
              <a:t>misalnya</a:t>
            </a:r>
            <a:r>
              <a:rPr lang="en-US" sz="2000" b="1" dirty="0"/>
              <a:t> </a:t>
            </a:r>
            <a:r>
              <a:rPr lang="en-US" sz="2000" b="1" dirty="0" err="1"/>
              <a:t>mutu</a:t>
            </a:r>
            <a:r>
              <a:rPr lang="en-US" sz="2000" b="1" dirty="0"/>
              <a:t> </a:t>
            </a:r>
            <a:r>
              <a:rPr lang="en-US" sz="2000" b="1" dirty="0" err="1"/>
              <a:t>bahan</a:t>
            </a:r>
            <a:r>
              <a:rPr lang="en-US" sz="2000" b="1" dirty="0"/>
              <a:t> </a:t>
            </a:r>
            <a:r>
              <a:rPr lang="en-US" sz="2000" b="1" dirty="0" err="1"/>
              <a:t>baku</a:t>
            </a:r>
            <a:r>
              <a:rPr lang="en-US" sz="2000" b="1" dirty="0"/>
              <a:t>, </a:t>
            </a:r>
            <a:r>
              <a:rPr lang="en-US" sz="2000" b="1" dirty="0" err="1"/>
              <a:t>prototip</a:t>
            </a:r>
            <a:r>
              <a:rPr lang="en-US" sz="2000" b="1" dirty="0"/>
              <a:t>, model, </a:t>
            </a:r>
            <a:r>
              <a:rPr lang="en-US" sz="2000" b="1" dirty="0" err="1"/>
              <a:t>peralatan</a:t>
            </a:r>
            <a:r>
              <a:rPr lang="en-US" sz="2000" b="1" dirty="0"/>
              <a:t> </a:t>
            </a:r>
            <a:r>
              <a:rPr lang="en-US" sz="2000" b="1" dirty="0" err="1"/>
              <a:t>atau</a:t>
            </a:r>
            <a:endParaRPr lang="en-US" sz="2000" b="1" dirty="0"/>
          </a:p>
          <a:p>
            <a:pPr>
              <a:buFont typeface="Arial" pitchFamily="34" charset="0"/>
              <a:buChar char="•"/>
            </a:pPr>
            <a:r>
              <a:rPr lang="en-US" sz="2000" b="1" dirty="0"/>
              <a:t>proses </a:t>
            </a:r>
            <a:r>
              <a:rPr lang="en-US" sz="2000" b="1" dirty="0" err="1"/>
              <a:t>produksi</a:t>
            </a:r>
            <a:r>
              <a:rPr lang="en-US" sz="2000" b="1" dirty="0"/>
              <a:t>, </a:t>
            </a:r>
            <a:r>
              <a:rPr lang="en-US" sz="2000" b="1" dirty="0" err="1"/>
              <a:t>pengolahan</a:t>
            </a:r>
            <a:r>
              <a:rPr lang="en-US" sz="2000" b="1" dirty="0"/>
              <a:t> </a:t>
            </a:r>
            <a:r>
              <a:rPr lang="en-US" sz="2000" b="1" dirty="0" err="1"/>
              <a:t>limbah</a:t>
            </a:r>
            <a:r>
              <a:rPr lang="en-US" sz="2000" b="1" dirty="0"/>
              <a:t>, </a:t>
            </a:r>
            <a:r>
              <a:rPr lang="en-US" sz="2000" b="1" dirty="0" err="1"/>
              <a:t>sistem</a:t>
            </a:r>
            <a:r>
              <a:rPr lang="en-US" sz="2000" b="1" dirty="0"/>
              <a:t> </a:t>
            </a:r>
            <a:r>
              <a:rPr lang="en-US" sz="2000" b="1" dirty="0" err="1"/>
              <a:t>jaminan</a:t>
            </a:r>
            <a:r>
              <a:rPr lang="en-US" sz="2000" b="1" dirty="0"/>
              <a:t> </a:t>
            </a:r>
            <a:r>
              <a:rPr lang="en-US" sz="2000" b="1" dirty="0" err="1"/>
              <a:t>mutu</a:t>
            </a:r>
            <a:r>
              <a:rPr lang="en-US" sz="2000" b="1" dirty="0"/>
              <a:t> </a:t>
            </a:r>
            <a:r>
              <a:rPr lang="en-US" sz="2000" b="1" dirty="0" err="1"/>
              <a:t>dan</a:t>
            </a:r>
            <a:r>
              <a:rPr lang="en-US" sz="2000" b="1" dirty="0"/>
              <a:t> lain-lain </a:t>
            </a:r>
            <a:r>
              <a:rPr lang="en-US" sz="2000" b="1" dirty="0" err="1"/>
              <a:t>atau</a:t>
            </a:r>
            <a:r>
              <a:rPr lang="en-US" sz="2000" b="1" dirty="0"/>
              <a:t> </a:t>
            </a:r>
            <a:r>
              <a:rPr lang="en-US" sz="2000" b="1" dirty="0" err="1"/>
              <a:t>aspek-aspek</a:t>
            </a:r>
            <a:endParaRPr lang="en-US" sz="2000" b="1" dirty="0"/>
          </a:p>
          <a:p>
            <a:pPr>
              <a:buFont typeface="Arial" pitchFamily="34" charset="0"/>
              <a:buChar char="•"/>
            </a:pPr>
            <a:r>
              <a:rPr lang="en-US" sz="2000" b="1" dirty="0" err="1"/>
              <a:t>manajemen</a:t>
            </a:r>
            <a:r>
              <a:rPr lang="en-US" sz="2000" b="1" dirty="0"/>
              <a:t> yang </a:t>
            </a:r>
            <a:r>
              <a:rPr lang="en-US" sz="2000" b="1" dirty="0" err="1"/>
              <a:t>mencakup</a:t>
            </a:r>
            <a:r>
              <a:rPr lang="en-US" sz="2000" b="1" dirty="0"/>
              <a:t> </a:t>
            </a:r>
            <a:r>
              <a:rPr lang="en-US" sz="2000" b="1" dirty="0" err="1"/>
              <a:t>pemasaran</a:t>
            </a:r>
            <a:r>
              <a:rPr lang="en-US" sz="2000" b="1" dirty="0"/>
              <a:t>, </a:t>
            </a:r>
            <a:r>
              <a:rPr lang="en-US" sz="2000" b="1" dirty="0" err="1"/>
              <a:t>pembukuan</a:t>
            </a:r>
            <a:r>
              <a:rPr lang="en-US" sz="2000" b="1" dirty="0"/>
              <a:t> </a:t>
            </a:r>
            <a:r>
              <a:rPr lang="en-US" sz="2000" b="1" dirty="0" err="1"/>
              <a:t>atau</a:t>
            </a:r>
            <a:r>
              <a:rPr lang="en-US" sz="2000" b="1" dirty="0"/>
              <a:t> status </a:t>
            </a:r>
            <a:r>
              <a:rPr lang="en-US" sz="2000" b="1" dirty="0" err="1"/>
              <a:t>usaha</a:t>
            </a:r>
            <a:r>
              <a:rPr lang="en-US" sz="2000" b="1" dirty="0"/>
              <a:t>.</a:t>
            </a:r>
          </a:p>
        </p:txBody>
      </p:sp>
    </p:spTree>
    <p:extLst>
      <p:ext uri="{BB962C8B-B14F-4D97-AF65-F5344CB8AC3E}">
        <p14:creationId xmlns:p14="http://schemas.microsoft.com/office/powerpoint/2010/main" val="4117694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2238"/>
            <a:ext cx="8077200" cy="563562"/>
          </a:xfrm>
        </p:spPr>
        <p:txBody>
          <a:bodyPr>
            <a:normAutofit fontScale="90000"/>
          </a:bodyPr>
          <a:lstStyle/>
          <a:p>
            <a:r>
              <a:rPr lang="en-US" b="1" dirty="0"/>
              <a:t>BAB 3. METODE </a:t>
            </a:r>
            <a:r>
              <a:rPr lang="en-US" b="1" dirty="0" smtClean="0"/>
              <a:t>PELAKSANAAN</a:t>
            </a:r>
            <a:endParaRPr lang="en-US" b="1" dirty="0"/>
          </a:p>
        </p:txBody>
      </p:sp>
      <p:sp>
        <p:nvSpPr>
          <p:cNvPr id="3" name="Content Placeholder 2"/>
          <p:cNvSpPr>
            <a:spLocks noGrp="1"/>
          </p:cNvSpPr>
          <p:nvPr>
            <p:ph idx="1"/>
          </p:nvPr>
        </p:nvSpPr>
        <p:spPr>
          <a:xfrm>
            <a:off x="2133603" y="1066800"/>
            <a:ext cx="8023225" cy="5486400"/>
          </a:xfrm>
        </p:spPr>
        <p:txBody>
          <a:bodyPr/>
          <a:lstStyle/>
          <a:p>
            <a:pPr>
              <a:spcAft>
                <a:spcPts val="1200"/>
              </a:spcAft>
            </a:pPr>
            <a:r>
              <a:rPr lang="en-US" b="1" dirty="0" err="1" smtClean="0"/>
              <a:t>Uraikan</a:t>
            </a:r>
            <a:r>
              <a:rPr lang="en-US" b="1" dirty="0" smtClean="0"/>
              <a:t> </a:t>
            </a:r>
            <a:r>
              <a:rPr lang="en-US" b="1" dirty="0" err="1"/>
              <a:t>secara</a:t>
            </a:r>
            <a:r>
              <a:rPr lang="en-US" b="1" dirty="0"/>
              <a:t> </a:t>
            </a:r>
            <a:r>
              <a:rPr lang="en-US" b="1" dirty="0" err="1"/>
              <a:t>lengkap</a:t>
            </a:r>
            <a:r>
              <a:rPr lang="en-US" b="1" dirty="0"/>
              <a:t> </a:t>
            </a:r>
            <a:r>
              <a:rPr lang="en-US" b="1" dirty="0" err="1"/>
              <a:t>mengenai</a:t>
            </a:r>
            <a:r>
              <a:rPr lang="en-US" b="1" dirty="0"/>
              <a:t> </a:t>
            </a:r>
            <a:r>
              <a:rPr lang="en-US" b="1" dirty="0" err="1"/>
              <a:t>teknik</a:t>
            </a:r>
            <a:r>
              <a:rPr lang="en-US" b="1" dirty="0"/>
              <a:t>, </a:t>
            </a:r>
            <a:r>
              <a:rPr lang="en-US" b="1" dirty="0" err="1"/>
              <a:t>cara</a:t>
            </a:r>
            <a:r>
              <a:rPr lang="en-US" b="1" dirty="0"/>
              <a:t> </a:t>
            </a:r>
            <a:r>
              <a:rPr lang="en-US" b="1" dirty="0" err="1"/>
              <a:t>atau</a:t>
            </a:r>
            <a:r>
              <a:rPr lang="en-US" b="1" dirty="0"/>
              <a:t> </a:t>
            </a:r>
            <a:r>
              <a:rPr lang="en-US" b="1" dirty="0" err="1"/>
              <a:t>tahapan</a:t>
            </a:r>
            <a:r>
              <a:rPr lang="en-US" b="1" dirty="0"/>
              <a:t> </a:t>
            </a:r>
            <a:r>
              <a:rPr lang="en-US" b="1" dirty="0" err="1"/>
              <a:t>pekerjaan</a:t>
            </a:r>
            <a:r>
              <a:rPr lang="en-US" b="1" dirty="0"/>
              <a:t> </a:t>
            </a:r>
            <a:r>
              <a:rPr lang="en-US" b="1" dirty="0" err="1" smtClean="0"/>
              <a:t>dalam</a:t>
            </a:r>
            <a:r>
              <a:rPr lang="en-US" b="1" dirty="0" smtClean="0"/>
              <a:t> </a:t>
            </a:r>
            <a:r>
              <a:rPr lang="en-US" b="1" dirty="0" err="1" smtClean="0"/>
              <a:t>menyelesaikan</a:t>
            </a:r>
            <a:r>
              <a:rPr lang="en-US" b="1" dirty="0" smtClean="0"/>
              <a:t> </a:t>
            </a:r>
            <a:r>
              <a:rPr lang="en-US" b="1" dirty="0" err="1"/>
              <a:t>permasalahan</a:t>
            </a:r>
            <a:r>
              <a:rPr lang="en-US" b="1" dirty="0"/>
              <a:t> </a:t>
            </a:r>
            <a:r>
              <a:rPr lang="en-US" b="1" dirty="0" err="1"/>
              <a:t>dan</a:t>
            </a:r>
            <a:r>
              <a:rPr lang="en-US" b="1" dirty="0"/>
              <a:t> </a:t>
            </a:r>
            <a:r>
              <a:rPr lang="en-US" b="1" dirty="0" err="1"/>
              <a:t>sekaligus</a:t>
            </a:r>
            <a:r>
              <a:rPr lang="en-US" b="1" dirty="0"/>
              <a:t> </a:t>
            </a:r>
            <a:r>
              <a:rPr lang="en-US" b="1" dirty="0" err="1"/>
              <a:t>pencapaian</a:t>
            </a:r>
            <a:r>
              <a:rPr lang="en-US" b="1" dirty="0"/>
              <a:t> </a:t>
            </a:r>
            <a:r>
              <a:rPr lang="en-US" b="1" dirty="0" err="1"/>
              <a:t>tujuan</a:t>
            </a:r>
            <a:r>
              <a:rPr lang="en-US" b="1" dirty="0"/>
              <a:t> program</a:t>
            </a:r>
            <a:r>
              <a:rPr lang="en-US" b="1" dirty="0" smtClean="0"/>
              <a:t>.</a:t>
            </a:r>
          </a:p>
          <a:p>
            <a:pPr>
              <a:buFont typeface="Arial" pitchFamily="34" charset="0"/>
              <a:buChar char="•"/>
            </a:pPr>
            <a:r>
              <a:rPr lang="en-US" b="1" dirty="0" err="1" smtClean="0">
                <a:solidFill>
                  <a:schemeClr val="accent2">
                    <a:lumMod val="75000"/>
                  </a:schemeClr>
                </a:solidFill>
              </a:rPr>
              <a:t>Lebih</a:t>
            </a:r>
            <a:r>
              <a:rPr lang="en-US" b="1" dirty="0" smtClean="0">
                <a:solidFill>
                  <a:schemeClr val="accent2">
                    <a:lumMod val="75000"/>
                  </a:schemeClr>
                </a:solidFill>
              </a:rPr>
              <a:t> </a:t>
            </a:r>
            <a:r>
              <a:rPr lang="en-US" b="1" dirty="0" err="1" smtClean="0">
                <a:solidFill>
                  <a:schemeClr val="accent2">
                    <a:lumMod val="75000"/>
                  </a:schemeClr>
                </a:solidFill>
              </a:rPr>
              <a:t>baik</a:t>
            </a:r>
            <a:r>
              <a:rPr lang="en-US" b="1" dirty="0" smtClean="0">
                <a:solidFill>
                  <a:schemeClr val="accent2">
                    <a:lumMod val="75000"/>
                  </a:schemeClr>
                </a:solidFill>
              </a:rPr>
              <a:t> </a:t>
            </a:r>
            <a:r>
              <a:rPr lang="en-US" b="1" dirty="0" err="1" smtClean="0">
                <a:solidFill>
                  <a:schemeClr val="accent2">
                    <a:lumMod val="75000"/>
                  </a:schemeClr>
                </a:solidFill>
              </a:rPr>
              <a:t>digambarkan</a:t>
            </a:r>
            <a:r>
              <a:rPr lang="en-US" b="1" dirty="0" smtClean="0">
                <a:solidFill>
                  <a:schemeClr val="accent2">
                    <a:lumMod val="75000"/>
                  </a:schemeClr>
                </a:solidFill>
              </a:rPr>
              <a:t> </a:t>
            </a:r>
            <a:r>
              <a:rPr lang="en-US" b="1" dirty="0" err="1" smtClean="0">
                <a:solidFill>
                  <a:schemeClr val="accent2">
                    <a:lumMod val="75000"/>
                  </a:schemeClr>
                </a:solidFill>
              </a:rPr>
              <a:t>juga</a:t>
            </a:r>
            <a:r>
              <a:rPr lang="en-US" b="1" dirty="0" smtClean="0">
                <a:solidFill>
                  <a:schemeClr val="accent2">
                    <a:lumMod val="75000"/>
                  </a:schemeClr>
                </a:solidFill>
              </a:rPr>
              <a:t> </a:t>
            </a:r>
            <a:r>
              <a:rPr lang="en-US" b="1" dirty="0" err="1" smtClean="0">
                <a:solidFill>
                  <a:schemeClr val="accent2">
                    <a:lumMod val="75000"/>
                  </a:schemeClr>
                </a:solidFill>
              </a:rPr>
              <a:t>dlm</a:t>
            </a:r>
            <a:r>
              <a:rPr lang="en-US" b="1" dirty="0" smtClean="0">
                <a:solidFill>
                  <a:schemeClr val="accent2">
                    <a:lumMod val="75000"/>
                  </a:schemeClr>
                </a:solidFill>
              </a:rPr>
              <a:t> diagram langkah-2 </a:t>
            </a:r>
            <a:r>
              <a:rPr lang="en-US" b="1" dirty="0" err="1" smtClean="0">
                <a:solidFill>
                  <a:schemeClr val="accent2">
                    <a:lumMod val="75000"/>
                  </a:schemeClr>
                </a:solidFill>
              </a:rPr>
              <a:t>dan</a:t>
            </a:r>
            <a:r>
              <a:rPr lang="en-US" b="1" dirty="0" smtClean="0">
                <a:solidFill>
                  <a:schemeClr val="accent2">
                    <a:lumMod val="75000"/>
                  </a:schemeClr>
                </a:solidFill>
              </a:rPr>
              <a:t> </a:t>
            </a:r>
            <a:r>
              <a:rPr lang="en-US" b="1" dirty="0" err="1" smtClean="0">
                <a:solidFill>
                  <a:schemeClr val="accent2">
                    <a:lumMod val="75000"/>
                  </a:schemeClr>
                </a:solidFill>
              </a:rPr>
              <a:t>hasil</a:t>
            </a:r>
            <a:r>
              <a:rPr lang="en-US" b="1" dirty="0" smtClean="0">
                <a:solidFill>
                  <a:schemeClr val="accent2">
                    <a:lumMod val="75000"/>
                  </a:schemeClr>
                </a:solidFill>
              </a:rPr>
              <a:t>/</a:t>
            </a:r>
            <a:r>
              <a:rPr lang="en-US" b="1" dirty="0" err="1" smtClean="0">
                <a:solidFill>
                  <a:schemeClr val="accent2">
                    <a:lumMod val="75000"/>
                  </a:schemeClr>
                </a:solidFill>
              </a:rPr>
              <a:t>luaran</a:t>
            </a:r>
            <a:r>
              <a:rPr lang="en-US" b="1" dirty="0" smtClean="0">
                <a:solidFill>
                  <a:schemeClr val="accent2">
                    <a:lumMod val="75000"/>
                  </a:schemeClr>
                </a:solidFill>
              </a:rPr>
              <a:t> </a:t>
            </a:r>
            <a:r>
              <a:rPr lang="en-US" b="1" dirty="0" err="1" smtClean="0">
                <a:solidFill>
                  <a:schemeClr val="accent2">
                    <a:lumMod val="75000"/>
                  </a:schemeClr>
                </a:solidFill>
              </a:rPr>
              <a:t>dr</a:t>
            </a:r>
            <a:r>
              <a:rPr lang="en-US" b="1" dirty="0" smtClean="0">
                <a:solidFill>
                  <a:schemeClr val="accent2">
                    <a:lumMod val="75000"/>
                  </a:schemeClr>
                </a:solidFill>
              </a:rPr>
              <a:t> </a:t>
            </a:r>
            <a:r>
              <a:rPr lang="en-US" b="1" dirty="0" err="1" smtClean="0">
                <a:solidFill>
                  <a:schemeClr val="accent2">
                    <a:lumMod val="75000"/>
                  </a:schemeClr>
                </a:solidFill>
              </a:rPr>
              <a:t>setiap</a:t>
            </a:r>
            <a:r>
              <a:rPr lang="en-US" b="1" dirty="0" smtClean="0">
                <a:solidFill>
                  <a:schemeClr val="accent2">
                    <a:lumMod val="75000"/>
                  </a:schemeClr>
                </a:solidFill>
              </a:rPr>
              <a:t> </a:t>
            </a:r>
            <a:r>
              <a:rPr lang="en-US" b="1" dirty="0" err="1" smtClean="0">
                <a:solidFill>
                  <a:schemeClr val="accent2">
                    <a:lumMod val="75000"/>
                  </a:schemeClr>
                </a:solidFill>
              </a:rPr>
              <a:t>langkah</a:t>
            </a:r>
            <a:r>
              <a:rPr lang="en-US" b="1" dirty="0" smtClean="0">
                <a:solidFill>
                  <a:schemeClr val="accent2">
                    <a:lumMod val="75000"/>
                  </a:schemeClr>
                </a:solidFill>
              </a:rPr>
              <a:t>.</a:t>
            </a:r>
            <a:endParaRPr lang="en-US" b="1" dirty="0">
              <a:solidFill>
                <a:schemeClr val="accent2">
                  <a:lumMod val="75000"/>
                </a:schemeClr>
              </a:solidFill>
            </a:endParaRPr>
          </a:p>
        </p:txBody>
      </p:sp>
    </p:spTree>
    <p:extLst>
      <p:ext uri="{BB962C8B-B14F-4D97-AF65-F5344CB8AC3E}">
        <p14:creationId xmlns:p14="http://schemas.microsoft.com/office/powerpoint/2010/main" val="1616940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2238"/>
            <a:ext cx="7010400" cy="819056"/>
          </a:xfrm>
        </p:spPr>
        <p:txBody>
          <a:bodyPr>
            <a:normAutofit fontScale="90000"/>
          </a:bodyPr>
          <a:lstStyle/>
          <a:p>
            <a:r>
              <a:rPr lang="en-US" sz="3200" u="sng" dirty="0" err="1">
                <a:solidFill>
                  <a:srgbClr val="FFFF00"/>
                </a:solidFill>
                <a:latin typeface="Brush Script MT" pitchFamily="66" charset="0"/>
              </a:rPr>
              <a:t>Pertanyaan</a:t>
            </a:r>
            <a:r>
              <a:rPr lang="en-US" sz="3200" u="sng" dirty="0">
                <a:solidFill>
                  <a:srgbClr val="FFFF00"/>
                </a:solidFill>
                <a:latin typeface="Brush Script MT" pitchFamily="66" charset="0"/>
              </a:rPr>
              <a:t> </a:t>
            </a:r>
            <a:r>
              <a:rPr lang="en-US" sz="3200" u="sng" dirty="0" err="1">
                <a:solidFill>
                  <a:srgbClr val="FFFF00"/>
                </a:solidFill>
                <a:latin typeface="Brush Script MT" pitchFamily="66" charset="0"/>
              </a:rPr>
              <a:t>Penting</a:t>
            </a:r>
            <a:r>
              <a:rPr lang="en-US" sz="3200" u="sng" dirty="0">
                <a:solidFill>
                  <a:srgbClr val="FFFF00"/>
                </a:solidFill>
                <a:latin typeface="Brush Script MT" pitchFamily="66" charset="0"/>
              </a:rPr>
              <a:t> </a:t>
            </a:r>
            <a:r>
              <a:rPr lang="en-US" sz="3200" u="sng" dirty="0" err="1">
                <a:solidFill>
                  <a:srgbClr val="FFFF00"/>
                </a:solidFill>
                <a:latin typeface="Brush Script MT" pitchFamily="66" charset="0"/>
              </a:rPr>
              <a:t>dalam</a:t>
            </a:r>
            <a:r>
              <a:rPr lang="en-US" sz="3200" u="sng" dirty="0">
                <a:solidFill>
                  <a:srgbClr val="FFFF00"/>
                </a:solidFill>
                <a:latin typeface="Brush Script MT" pitchFamily="66" charset="0"/>
              </a:rPr>
              <a:t> proposal PKM-T</a:t>
            </a:r>
            <a:endParaRPr lang="en-US" sz="3200" dirty="0">
              <a:solidFill>
                <a:srgbClr val="FFFF00"/>
              </a:solidFill>
            </a:endParaRPr>
          </a:p>
        </p:txBody>
      </p:sp>
      <p:sp>
        <p:nvSpPr>
          <p:cNvPr id="6" name="Text Box 3"/>
          <p:cNvSpPr txBox="1">
            <a:spLocks noGrp="1" noChangeArrowheads="1"/>
          </p:cNvSpPr>
          <p:nvPr>
            <p:ph idx="1"/>
          </p:nvPr>
        </p:nvSpPr>
        <p:spPr bwMode="auto">
          <a:xfrm>
            <a:off x="2057403" y="1066800"/>
            <a:ext cx="8305799" cy="5562600"/>
          </a:xfrm>
          <a:prstGeom prst="rect">
            <a:avLst/>
          </a:prstGeom>
          <a:noFill/>
          <a:ln w="76200">
            <a:noFill/>
            <a:miter lim="800000"/>
            <a:headEnd/>
            <a:tailEnd/>
          </a:ln>
          <a:effectLst/>
        </p:spPr>
        <p:txBody>
          <a:bodyPr vert="horz" lIns="87206" tIns="43603" rIns="87206" bIns="43603" rtlCol="0">
            <a:normAutofit/>
          </a:bodyPr>
          <a:lstStyle/>
          <a:p>
            <a:pPr marL="277813" lvl="1" indent="-277813" defTabSz="871538">
              <a:spcBef>
                <a:spcPts val="300"/>
              </a:spcBef>
              <a:buFontTx/>
              <a:buChar char="•"/>
              <a:tabLst>
                <a:tab pos="1346200" algn="l"/>
              </a:tabLst>
            </a:pPr>
            <a:r>
              <a:rPr lang="en-US" sz="2400" b="1" dirty="0" err="1">
                <a:solidFill>
                  <a:schemeClr val="accent6">
                    <a:lumMod val="75000"/>
                  </a:schemeClr>
                </a:solidFill>
                <a:latin typeface="Script MT Bold" pitchFamily="66" charset="0"/>
              </a:rPr>
              <a:t>Apakah</a:t>
            </a:r>
            <a:r>
              <a:rPr lang="id-ID" sz="2400" b="1" dirty="0">
                <a:solidFill>
                  <a:schemeClr val="accent6">
                    <a:lumMod val="75000"/>
                  </a:schemeClr>
                </a:solidFill>
                <a:latin typeface="Script MT Bold" pitchFamily="66" charset="0"/>
              </a:rPr>
              <a:t> </a:t>
            </a:r>
            <a:r>
              <a:rPr lang="en-US" sz="2400" b="1" dirty="0">
                <a:solidFill>
                  <a:schemeClr val="accent6">
                    <a:lumMod val="75000"/>
                  </a:schemeClr>
                </a:solidFill>
                <a:latin typeface="Script MT Bold" pitchFamily="66" charset="0"/>
              </a:rPr>
              <a:t>format </a:t>
            </a:r>
            <a:r>
              <a:rPr lang="en-US" sz="2400" b="1" dirty="0" err="1">
                <a:solidFill>
                  <a:schemeClr val="accent6">
                    <a:lumMod val="75000"/>
                  </a:schemeClr>
                </a:solidFill>
                <a:latin typeface="Script MT Bold" pitchFamily="66" charset="0"/>
              </a:rPr>
              <a:t>dan</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syarat</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administrasi</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sudah</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terpenuhi</a:t>
            </a:r>
            <a:r>
              <a:rPr lang="id-ID" sz="2400" b="1" dirty="0">
                <a:solidFill>
                  <a:schemeClr val="accent6">
                    <a:lumMod val="75000"/>
                  </a:schemeClr>
                </a:solidFill>
                <a:latin typeface="Script MT Bold" pitchFamily="66" charset="0"/>
              </a:rPr>
              <a:t>?</a:t>
            </a:r>
          </a:p>
          <a:p>
            <a:pPr marL="277813" lvl="1" indent="-277813" defTabSz="871538">
              <a:spcBef>
                <a:spcPts val="300"/>
              </a:spcBef>
              <a:buFontTx/>
              <a:buChar char="•"/>
              <a:tabLst>
                <a:tab pos="1346200" algn="l"/>
              </a:tabLst>
            </a:pPr>
            <a:r>
              <a:rPr lang="id-ID" sz="2400" b="1" dirty="0">
                <a:solidFill>
                  <a:schemeClr val="tx1">
                    <a:lumMod val="60000"/>
                    <a:lumOff val="40000"/>
                  </a:schemeClr>
                </a:solidFill>
                <a:latin typeface="Script MT Bold" pitchFamily="66" charset="0"/>
              </a:rPr>
              <a:t>UKM mana yang menerima manfaat ? </a:t>
            </a:r>
          </a:p>
          <a:p>
            <a:pPr marL="277813" lvl="1" indent="-277813" defTabSz="871538">
              <a:spcBef>
                <a:spcPts val="300"/>
              </a:spcBef>
              <a:buFontTx/>
              <a:buChar char="•"/>
              <a:tabLst>
                <a:tab pos="1346200" algn="l"/>
              </a:tabLst>
            </a:pPr>
            <a:r>
              <a:rPr lang="id-ID" sz="2400" b="1" dirty="0">
                <a:solidFill>
                  <a:schemeClr val="accent6">
                    <a:lumMod val="75000"/>
                  </a:schemeClr>
                </a:solidFill>
                <a:latin typeface="Script MT Bold" pitchFamily="66" charset="0"/>
              </a:rPr>
              <a:t>Apakah kesulitan dan masalah mitra sdh tergambarkan ? </a:t>
            </a:r>
          </a:p>
          <a:p>
            <a:pPr marL="277813" lvl="1" indent="-277813" defTabSz="871538">
              <a:spcBef>
                <a:spcPts val="300"/>
              </a:spcBef>
              <a:buFontTx/>
              <a:buChar char="•"/>
              <a:tabLst>
                <a:tab pos="1346200" algn="l"/>
              </a:tabLst>
            </a:pPr>
            <a:r>
              <a:rPr lang="id-ID" sz="2400" b="1" dirty="0">
                <a:solidFill>
                  <a:schemeClr val="tx1">
                    <a:lumMod val="60000"/>
                    <a:lumOff val="40000"/>
                  </a:schemeClr>
                </a:solidFill>
                <a:latin typeface="Script MT Bold" pitchFamily="66" charset="0"/>
              </a:rPr>
              <a:t>Apakah teknologi  yg diterapkan ini menjawab permasalahan yang dihadapi mitra ?</a:t>
            </a:r>
          </a:p>
          <a:p>
            <a:pPr marL="277813" lvl="1" indent="-277813" defTabSz="871538">
              <a:spcBef>
                <a:spcPts val="300"/>
              </a:spcBef>
              <a:buFontTx/>
              <a:buChar char="•"/>
              <a:tabLst>
                <a:tab pos="1346200" algn="l"/>
              </a:tabLst>
            </a:pPr>
            <a:r>
              <a:rPr lang="id-ID" sz="2400" b="1" dirty="0">
                <a:solidFill>
                  <a:schemeClr val="accent6">
                    <a:lumMod val="75000"/>
                  </a:schemeClr>
                </a:solidFill>
                <a:latin typeface="Script MT Bold" pitchFamily="66" charset="0"/>
              </a:rPr>
              <a:t>Tujuan apa yang ingin dicapai dalam penerapan teknologi ini ? </a:t>
            </a:r>
          </a:p>
          <a:p>
            <a:pPr marL="277813" lvl="1" indent="-277813" defTabSz="871538">
              <a:spcBef>
                <a:spcPts val="300"/>
              </a:spcBef>
              <a:buFontTx/>
              <a:buChar char="•"/>
              <a:tabLst>
                <a:tab pos="1346200" algn="l"/>
              </a:tabLst>
            </a:pPr>
            <a:r>
              <a:rPr lang="id-ID" sz="2400" b="1" dirty="0">
                <a:solidFill>
                  <a:schemeClr val="tx1">
                    <a:lumMod val="60000"/>
                    <a:lumOff val="40000"/>
                  </a:schemeClr>
                </a:solidFill>
                <a:latin typeface="Script MT Bold" pitchFamily="66" charset="0"/>
              </a:rPr>
              <a:t>Hasil akhir PKM-T ini, seperti/dalam bentuk apakah ?</a:t>
            </a:r>
          </a:p>
          <a:p>
            <a:pPr marL="277813" lvl="1" indent="-277813" defTabSz="871538">
              <a:spcBef>
                <a:spcPts val="300"/>
              </a:spcBef>
              <a:buFontTx/>
              <a:buChar char="•"/>
              <a:tabLst>
                <a:tab pos="1346200" algn="l"/>
              </a:tabLst>
            </a:pPr>
            <a:r>
              <a:rPr lang="id-ID" sz="2400" b="1" dirty="0">
                <a:solidFill>
                  <a:schemeClr val="accent6">
                    <a:lumMod val="75000"/>
                  </a:schemeClr>
                </a:solidFill>
                <a:latin typeface="Script MT Bold" pitchFamily="66" charset="0"/>
              </a:rPr>
              <a:t>Manfaat apakah bagi mitra atau bagi perkembangan iptek ?</a:t>
            </a:r>
          </a:p>
          <a:p>
            <a:pPr marL="277813" lvl="1" indent="-277813" defTabSz="871538">
              <a:spcBef>
                <a:spcPts val="300"/>
              </a:spcBef>
              <a:buFontTx/>
              <a:buChar char="•"/>
              <a:tabLst>
                <a:tab pos="1346200" algn="l"/>
              </a:tabLst>
            </a:pPr>
            <a:r>
              <a:rPr lang="id-ID" sz="2400" b="1" dirty="0">
                <a:solidFill>
                  <a:schemeClr val="tx1">
                    <a:lumMod val="60000"/>
                    <a:lumOff val="40000"/>
                  </a:schemeClr>
                </a:solidFill>
                <a:latin typeface="Script MT Bold" pitchFamily="66" charset="0"/>
              </a:rPr>
              <a:t>Apakah untuk uraian di atas sudah disebutkan sumber rujukannya ?</a:t>
            </a:r>
          </a:p>
          <a:p>
            <a:pPr marL="277813" lvl="1" indent="-277813" defTabSz="871538">
              <a:spcBef>
                <a:spcPts val="300"/>
              </a:spcBef>
              <a:buFontTx/>
              <a:buChar char="•"/>
              <a:tabLst>
                <a:tab pos="1346200" algn="l"/>
              </a:tabLst>
            </a:pPr>
            <a:r>
              <a:rPr lang="id-ID" sz="2400" b="1" dirty="0">
                <a:solidFill>
                  <a:schemeClr val="accent6">
                    <a:lumMod val="75000"/>
                  </a:schemeClr>
                </a:solidFill>
                <a:latin typeface="Script MT Bold" pitchFamily="66" charset="0"/>
              </a:rPr>
              <a:t>Apakah sumber rujukannya bersifat ilmiah ?</a:t>
            </a:r>
          </a:p>
          <a:p>
            <a:pPr marL="277813" lvl="1" indent="-277813" defTabSz="871538">
              <a:spcBef>
                <a:spcPts val="300"/>
              </a:spcBef>
              <a:buFontTx/>
              <a:buChar char="•"/>
              <a:tabLst>
                <a:tab pos="1346200" algn="l"/>
              </a:tabLst>
            </a:pPr>
            <a:r>
              <a:rPr lang="id-ID" sz="2400" b="1" dirty="0">
                <a:solidFill>
                  <a:schemeClr val="tx1">
                    <a:lumMod val="60000"/>
                    <a:lumOff val="40000"/>
                  </a:schemeClr>
                </a:solidFill>
                <a:latin typeface="Script MT Bold" pitchFamily="66" charset="0"/>
              </a:rPr>
              <a:t>Apakah jumlah rujukannya memadai ?</a:t>
            </a:r>
          </a:p>
        </p:txBody>
      </p:sp>
    </p:spTree>
    <p:extLst>
      <p:ext uri="{BB962C8B-B14F-4D97-AF65-F5344CB8AC3E}">
        <p14:creationId xmlns:p14="http://schemas.microsoft.com/office/powerpoint/2010/main" val="4156978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174813"/>
            <a:ext cx="8199120" cy="900952"/>
          </a:xfrm>
        </p:spPr>
        <p:txBody>
          <a:bodyPr>
            <a:normAutofit fontScale="90000"/>
          </a:bodyPr>
          <a:lstStyle/>
          <a:p>
            <a:r>
              <a:rPr lang="en-US" b="1" dirty="0" smtClean="0"/>
              <a:t>Form Desk </a:t>
            </a:r>
            <a:r>
              <a:rPr lang="en-US" b="1" dirty="0" err="1" smtClean="0"/>
              <a:t>Evaluasi</a:t>
            </a:r>
            <a:r>
              <a:rPr lang="en-US" b="1" dirty="0" smtClean="0"/>
              <a:t> Proposal PKM - T</a:t>
            </a:r>
            <a:endParaRPr lang="en-US" b="1" dirty="0"/>
          </a:p>
        </p:txBody>
      </p:sp>
      <p:pic>
        <p:nvPicPr>
          <p:cNvPr id="7170" name="Picture 2"/>
          <p:cNvPicPr>
            <a:picLocks noChangeAspect="1" noChangeArrowheads="1"/>
          </p:cNvPicPr>
          <p:nvPr/>
        </p:nvPicPr>
        <p:blipFill>
          <a:blip r:embed="rId2" cstate="print"/>
          <a:srcRect/>
          <a:stretch>
            <a:fillRect/>
          </a:stretch>
        </p:blipFill>
        <p:spPr bwMode="auto">
          <a:xfrm>
            <a:off x="2328134" y="1210235"/>
            <a:ext cx="7620000" cy="5437255"/>
          </a:xfrm>
          <a:prstGeom prst="rect">
            <a:avLst/>
          </a:prstGeom>
          <a:noFill/>
          <a:ln w="9525">
            <a:noFill/>
            <a:miter lim="800000"/>
            <a:headEnd/>
            <a:tailEnd/>
          </a:ln>
        </p:spPr>
      </p:pic>
    </p:spTree>
    <p:extLst>
      <p:ext uri="{BB962C8B-B14F-4D97-AF65-F5344CB8AC3E}">
        <p14:creationId xmlns:p14="http://schemas.microsoft.com/office/powerpoint/2010/main" val="3021567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84376" y="2743200"/>
            <a:ext cx="8302625" cy="1446550"/>
          </a:xfrm>
          <a:prstGeom prst="rect">
            <a:avLst/>
          </a:prstGeom>
          <a:noFill/>
        </p:spPr>
        <p:txBody>
          <a:bodyPr wrap="square" lIns="91440" tIns="45720" rIns="91440" bIns="45720">
            <a:spAutoFit/>
          </a:bodyPr>
          <a:lstStyle/>
          <a:p>
            <a:pPr algn="ct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PKM </a:t>
            </a:r>
          </a:p>
          <a:p>
            <a:pPr algn="ct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PENGABDIAN</a:t>
            </a: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MASYARAKAT</a:t>
            </a:r>
          </a:p>
        </p:txBody>
      </p:sp>
      <p:sp>
        <p:nvSpPr>
          <p:cNvPr id="2" name="AutoShape 2" descr="Hasil gambar untuk upn surabay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asil gambar untuk upn surabay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asil gambar untuk upn surabaya"/>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057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629401" y="4226560"/>
            <a:ext cx="3893127" cy="2555241"/>
          </a:xfrm>
          <a:prstGeom prst="rect">
            <a:avLst/>
          </a:prstGeom>
          <a:ln>
            <a:noFill/>
          </a:ln>
          <a:effectLst>
            <a:softEdge rad="112500"/>
          </a:effectLst>
        </p:spPr>
      </p:pic>
      <p:sp>
        <p:nvSpPr>
          <p:cNvPr id="38916" name="WordArt 4"/>
          <p:cNvSpPr>
            <a:spLocks noChangeArrowheads="1" noChangeShapeType="1" noTextEdit="1"/>
          </p:cNvSpPr>
          <p:nvPr/>
        </p:nvSpPr>
        <p:spPr bwMode="auto">
          <a:xfrm>
            <a:off x="2153055" y="4953000"/>
            <a:ext cx="4094164" cy="1143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defRPr/>
            </a:pPr>
            <a:r>
              <a:rPr lang="en-US" sz="3600" b="1" kern="10" dirty="0">
                <a:ln w="18415" cmpd="sng">
                  <a:solidFill>
                    <a:srgbClr val="FFFFFF"/>
                  </a:solidFill>
                  <a:prstDash val="solid"/>
                </a:ln>
                <a:solidFill>
                  <a:srgbClr val="FFFFFF"/>
                </a:solidFill>
                <a:effectLst>
                  <a:outerShdw blurRad="63500" dir="3600000" algn="tl" rotWithShape="0">
                    <a:srgbClr val="000000">
                      <a:alpha val="70000"/>
                    </a:srgbClr>
                  </a:outerShdw>
                </a:effectLst>
              </a:rPr>
              <a:t>KELOMPOK MAHASISWA</a:t>
            </a:r>
          </a:p>
          <a:p>
            <a:pPr>
              <a:defRPr/>
            </a:pPr>
            <a:r>
              <a:rPr lang="en-US" sz="3600" b="1" kern="10" dirty="0">
                <a:ln w="18415" cmpd="sng">
                  <a:solidFill>
                    <a:srgbClr val="FFFFFF"/>
                  </a:solidFill>
                  <a:prstDash val="solid"/>
                </a:ln>
                <a:solidFill>
                  <a:srgbClr val="FFFFFF"/>
                </a:solidFill>
                <a:effectLst>
                  <a:outerShdw blurRad="63500" dir="3600000" algn="tl" rotWithShape="0">
                    <a:srgbClr val="000000">
                      <a:alpha val="70000"/>
                    </a:srgbClr>
                  </a:outerShdw>
                </a:effectLst>
              </a:rPr>
              <a:t>DOSEN PEMBIMBING</a:t>
            </a:r>
          </a:p>
        </p:txBody>
      </p:sp>
      <p:sp>
        <p:nvSpPr>
          <p:cNvPr id="9" name="Rectangle 8"/>
          <p:cNvSpPr/>
          <p:nvPr/>
        </p:nvSpPr>
        <p:spPr>
          <a:xfrm>
            <a:off x="2098191" y="1023496"/>
            <a:ext cx="4829636" cy="954107"/>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threePt" dir="t"/>
            </a:scene3d>
            <a:sp3d extrusionH="57150">
              <a:bevelT w="38100" h="38100"/>
            </a:sp3d>
          </a:bodyPr>
          <a:lstStyle/>
          <a:p>
            <a:pPr algn="ctr">
              <a:defRPr/>
            </a:pPr>
            <a:r>
              <a:rPr lang="en-US" sz="2800" b="1" noProof="1">
                <a:ln w="18415" cmpd="sng">
                  <a:solidFill>
                    <a:srgbClr val="FFFFFF"/>
                  </a:solidFill>
                  <a:prstDash val="solid"/>
                </a:ln>
                <a:solidFill>
                  <a:srgbClr val="FFFFFF"/>
                </a:solidFill>
                <a:effectLst>
                  <a:outerShdw blurRad="63500" dir="3600000" algn="tl" rotWithShape="0">
                    <a:srgbClr val="000000">
                      <a:alpha val="70000"/>
                    </a:srgbClr>
                  </a:outerShdw>
                </a:effectLst>
              </a:rPr>
              <a:t>Persoalan </a:t>
            </a:r>
            <a:r>
              <a:rPr lang="id-ID" sz="2800" b="1" noProof="1">
                <a:ln w="18415" cmpd="sng">
                  <a:solidFill>
                    <a:srgbClr val="FFFFFF"/>
                  </a:solidFill>
                  <a:prstDash val="solid"/>
                </a:ln>
                <a:solidFill>
                  <a:srgbClr val="FFFFFF"/>
                </a:solidFill>
                <a:effectLst>
                  <a:outerShdw blurRad="63500" dir="3600000" algn="tl" rotWithShape="0">
                    <a:srgbClr val="000000">
                      <a:alpha val="70000"/>
                    </a:srgbClr>
                  </a:outerShdw>
                </a:effectLst>
              </a:rPr>
              <a:t>MASYARAKAT </a:t>
            </a:r>
            <a:endParaRPr lang="en-US" sz="2800" b="1"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sz="2800" b="1" noProof="1">
                <a:ln w="18415" cmpd="sng">
                  <a:solidFill>
                    <a:srgbClr val="FFFFFF"/>
                  </a:solidFill>
                  <a:prstDash val="solid"/>
                </a:ln>
                <a:solidFill>
                  <a:srgbClr val="FFFFFF"/>
                </a:solidFill>
                <a:effectLst>
                  <a:outerShdw blurRad="63500" dir="3600000" algn="tl" rotWithShape="0">
                    <a:srgbClr val="000000">
                      <a:alpha val="70000"/>
                    </a:srgbClr>
                  </a:outerShdw>
                </a:effectLst>
              </a:rPr>
              <a:t>Tak  </a:t>
            </a:r>
            <a:r>
              <a:rPr lang="id-ID" sz="2800" b="1" noProof="1">
                <a:ln w="18415" cmpd="sng">
                  <a:solidFill>
                    <a:srgbClr val="FFFFFF"/>
                  </a:solidFill>
                  <a:prstDash val="solid"/>
                </a:ln>
                <a:solidFill>
                  <a:srgbClr val="FFFFFF"/>
                </a:solidFill>
                <a:effectLst>
                  <a:outerShdw blurRad="63500" dir="3600000" algn="tl" rotWithShape="0">
                    <a:srgbClr val="000000">
                      <a:alpha val="70000"/>
                    </a:srgbClr>
                  </a:outerShdw>
                </a:effectLst>
              </a:rPr>
              <a:t>PRODUKTIF</a:t>
            </a:r>
          </a:p>
        </p:txBody>
      </p:sp>
      <p:sp>
        <p:nvSpPr>
          <p:cNvPr id="10" name="Rectangle 9"/>
          <p:cNvSpPr/>
          <p:nvPr/>
        </p:nvSpPr>
        <p:spPr>
          <a:xfrm>
            <a:off x="7086601" y="5077215"/>
            <a:ext cx="3241961" cy="1015663"/>
          </a:xfrm>
          <a:prstGeom prst="rect">
            <a:avLst/>
          </a:prstGeom>
          <a:solidFill>
            <a:schemeClr val="lt1">
              <a:alpha val="67000"/>
            </a:schemeClr>
          </a:solidFill>
          <a:effectLst>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PKM-M</a:t>
            </a:r>
          </a:p>
        </p:txBody>
      </p:sp>
      <p:sp>
        <p:nvSpPr>
          <p:cNvPr id="11" name="Down Arrow 10"/>
          <p:cNvSpPr/>
          <p:nvPr/>
        </p:nvSpPr>
        <p:spPr>
          <a:xfrm>
            <a:off x="2057401" y="2057400"/>
            <a:ext cx="360229" cy="2667000"/>
          </a:xfrm>
          <a:prstGeom prst="downArrow">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p:cNvSpPr/>
          <p:nvPr/>
        </p:nvSpPr>
        <p:spPr>
          <a:xfrm rot="5400000">
            <a:off x="5002467" y="4926268"/>
            <a:ext cx="457199" cy="2949068"/>
          </a:xfrm>
          <a:prstGeom prst="bentUpArrow">
            <a:avLst>
              <a:gd name="adj1" fmla="val 31818"/>
              <a:gd name="adj2" fmla="val 30682"/>
              <a:gd name="adj3" fmla="val 25000"/>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Up Arrow 12"/>
          <p:cNvSpPr/>
          <p:nvPr/>
        </p:nvSpPr>
        <p:spPr>
          <a:xfrm rot="16200000">
            <a:off x="7197438" y="1253836"/>
            <a:ext cx="2826329" cy="3200397"/>
          </a:xfrm>
          <a:prstGeom prst="bentUpArrow">
            <a:avLst>
              <a:gd name="adj1" fmla="val 6655"/>
              <a:gd name="adj2" fmla="val 7911"/>
              <a:gd name="adj3" fmla="val 10443"/>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98192" y="-1"/>
            <a:ext cx="8036408" cy="923330"/>
          </a:xfrm>
          <a:prstGeom prst="rect">
            <a:avLst/>
          </a:prstGeom>
        </p:spPr>
        <p:txBody>
          <a:bodyPr wrap="square">
            <a:spAutoFit/>
          </a:bodyPr>
          <a:lstStyle/>
          <a:p>
            <a:pPr algn="ctr"/>
            <a:r>
              <a:rPr lang="en-US" sz="5400" kern="10" dirty="0">
                <a:ln w="12700">
                  <a:solidFill>
                    <a:schemeClr val="hlink"/>
                  </a:solidFill>
                  <a:round/>
                  <a:headEnd/>
                  <a:tailEnd/>
                </a:ln>
                <a:gradFill>
                  <a:gsLst>
                    <a:gs pos="0">
                      <a:srgbClr val="FF3399"/>
                    </a:gs>
                    <a:gs pos="25000">
                      <a:srgbClr val="FF6633"/>
                    </a:gs>
                    <a:gs pos="50000">
                      <a:srgbClr val="FFFF00"/>
                    </a:gs>
                    <a:gs pos="75000">
                      <a:srgbClr val="01A78F"/>
                    </a:gs>
                    <a:gs pos="100000">
                      <a:srgbClr val="3366FF"/>
                    </a:gs>
                  </a:gsLst>
                  <a:lin ang="10800000" scaled="0"/>
                </a:gradFill>
                <a:latin typeface="Poornut"/>
              </a:rPr>
              <a:t>PKM - M</a:t>
            </a:r>
          </a:p>
        </p:txBody>
      </p:sp>
      <p:sp>
        <p:nvSpPr>
          <p:cNvPr id="16" name="TextBox 15"/>
          <p:cNvSpPr txBox="1"/>
          <p:nvPr/>
        </p:nvSpPr>
        <p:spPr>
          <a:xfrm>
            <a:off x="2297876" y="2062351"/>
            <a:ext cx="6067687" cy="646331"/>
          </a:xfrm>
          <a:prstGeom prst="rect">
            <a:avLst/>
          </a:prstGeom>
          <a:noFill/>
        </p:spPr>
        <p:txBody>
          <a:bodyPr wrap="none" rtlCol="0">
            <a:spAutoFit/>
          </a:bodyPr>
          <a:lstStyle/>
          <a:p>
            <a:pPr>
              <a:buFontTx/>
              <a:buChar char="-"/>
            </a:pPr>
            <a:r>
              <a:rPr lang="en-US" b="1" dirty="0"/>
              <a:t> </a:t>
            </a:r>
            <a:r>
              <a:rPr lang="en-US" b="1" dirty="0" err="1"/>
              <a:t>Kreativitas</a:t>
            </a:r>
            <a:r>
              <a:rPr lang="en-US" b="1" dirty="0"/>
              <a:t> yang </a:t>
            </a:r>
            <a:r>
              <a:rPr lang="en-US" b="1" dirty="0" err="1"/>
              <a:t>inovatif</a:t>
            </a:r>
            <a:r>
              <a:rPr lang="en-US" b="1" dirty="0"/>
              <a:t> </a:t>
            </a:r>
            <a:r>
              <a:rPr lang="en-US" b="1" dirty="0" err="1"/>
              <a:t>dalam</a:t>
            </a:r>
            <a:r>
              <a:rPr lang="en-US" b="1" dirty="0"/>
              <a:t> </a:t>
            </a:r>
          </a:p>
          <a:p>
            <a:r>
              <a:rPr lang="en-US" b="1" dirty="0"/>
              <a:t>  </a:t>
            </a:r>
            <a:r>
              <a:rPr lang="en-US" b="1" dirty="0" err="1"/>
              <a:t>membantu</a:t>
            </a:r>
            <a:r>
              <a:rPr lang="en-US" b="1" dirty="0"/>
              <a:t> </a:t>
            </a:r>
            <a:r>
              <a:rPr lang="en-US" b="1" dirty="0" err="1"/>
              <a:t>memecahkan</a:t>
            </a:r>
            <a:r>
              <a:rPr lang="en-US" b="1" dirty="0"/>
              <a:t> </a:t>
            </a:r>
            <a:r>
              <a:rPr lang="en-US" b="1" dirty="0" err="1"/>
              <a:t>persoalan</a:t>
            </a:r>
            <a:r>
              <a:rPr lang="en-US" b="1" dirty="0"/>
              <a:t> </a:t>
            </a:r>
            <a:r>
              <a:rPr lang="en-US" b="1" dirty="0" err="1"/>
              <a:t>di</a:t>
            </a:r>
            <a:r>
              <a:rPr lang="en-US" b="1" dirty="0"/>
              <a:t> </a:t>
            </a:r>
            <a:r>
              <a:rPr lang="en-US" b="1" dirty="0" err="1"/>
              <a:t>masyarakat</a:t>
            </a:r>
            <a:endParaRPr lang="en-US" b="1" dirty="0"/>
          </a:p>
        </p:txBody>
      </p:sp>
      <p:sp>
        <p:nvSpPr>
          <p:cNvPr id="17" name="TextBox 16"/>
          <p:cNvSpPr txBox="1"/>
          <p:nvPr/>
        </p:nvSpPr>
        <p:spPr>
          <a:xfrm>
            <a:off x="2286001" y="2667001"/>
            <a:ext cx="4325223" cy="646331"/>
          </a:xfrm>
          <a:prstGeom prst="rect">
            <a:avLst/>
          </a:prstGeom>
          <a:noFill/>
        </p:spPr>
        <p:txBody>
          <a:bodyPr wrap="none" rtlCol="0">
            <a:spAutoFit/>
          </a:bodyPr>
          <a:lstStyle/>
          <a:p>
            <a:pPr>
              <a:buFontTx/>
              <a:buChar char="-"/>
            </a:pPr>
            <a:r>
              <a:rPr lang="en-US" b="1" dirty="0">
                <a:solidFill>
                  <a:schemeClr val="accent6">
                    <a:lumMod val="75000"/>
                  </a:schemeClr>
                </a:solidFill>
              </a:rPr>
              <a:t> </a:t>
            </a:r>
            <a:r>
              <a:rPr lang="en-US" b="1" dirty="0" err="1">
                <a:solidFill>
                  <a:schemeClr val="accent6">
                    <a:lumMod val="75000"/>
                  </a:schemeClr>
                </a:solidFill>
              </a:rPr>
              <a:t>Solusi</a:t>
            </a:r>
            <a:r>
              <a:rPr lang="en-US" b="1" dirty="0">
                <a:solidFill>
                  <a:schemeClr val="accent6">
                    <a:lumMod val="75000"/>
                  </a:schemeClr>
                </a:solidFill>
              </a:rPr>
              <a:t> </a:t>
            </a:r>
            <a:r>
              <a:rPr lang="en-US" b="1" dirty="0" err="1">
                <a:solidFill>
                  <a:schemeClr val="accent6">
                    <a:lumMod val="75000"/>
                  </a:schemeClr>
                </a:solidFill>
              </a:rPr>
              <a:t>dari</a:t>
            </a:r>
            <a:r>
              <a:rPr lang="en-US" b="1" dirty="0">
                <a:solidFill>
                  <a:schemeClr val="accent6">
                    <a:lumMod val="75000"/>
                  </a:schemeClr>
                </a:solidFill>
              </a:rPr>
              <a:t> </a:t>
            </a:r>
            <a:r>
              <a:rPr lang="en-US" b="1" dirty="0" err="1">
                <a:solidFill>
                  <a:schemeClr val="accent6">
                    <a:lumMod val="75000"/>
                  </a:schemeClr>
                </a:solidFill>
              </a:rPr>
              <a:t>persoalan</a:t>
            </a:r>
            <a:r>
              <a:rPr lang="en-US" b="1" dirty="0">
                <a:solidFill>
                  <a:schemeClr val="accent6">
                    <a:lumMod val="75000"/>
                  </a:schemeClr>
                </a:solidFill>
              </a:rPr>
              <a:t> </a:t>
            </a:r>
            <a:r>
              <a:rPr lang="en-US" b="1" dirty="0" err="1">
                <a:solidFill>
                  <a:schemeClr val="accent6">
                    <a:lumMod val="75000"/>
                  </a:schemeClr>
                </a:solidFill>
              </a:rPr>
              <a:t>prioritas</a:t>
            </a:r>
            <a:r>
              <a:rPr lang="en-US" b="1" dirty="0">
                <a:solidFill>
                  <a:schemeClr val="accent6">
                    <a:lumMod val="75000"/>
                  </a:schemeClr>
                </a:solidFill>
              </a:rPr>
              <a:t> </a:t>
            </a:r>
            <a:r>
              <a:rPr lang="en-US" b="1" dirty="0" err="1">
                <a:solidFill>
                  <a:schemeClr val="accent6">
                    <a:lumMod val="75000"/>
                  </a:schemeClr>
                </a:solidFill>
              </a:rPr>
              <a:t>Mitra</a:t>
            </a:r>
            <a:r>
              <a:rPr lang="en-US" b="1" dirty="0">
                <a:solidFill>
                  <a:schemeClr val="accent6">
                    <a:lumMod val="75000"/>
                  </a:schemeClr>
                </a:solidFill>
              </a:rPr>
              <a:t>, </a:t>
            </a:r>
          </a:p>
          <a:p>
            <a:r>
              <a:rPr lang="en-US" b="1" dirty="0">
                <a:solidFill>
                  <a:schemeClr val="accent6">
                    <a:lumMod val="75000"/>
                  </a:schemeClr>
                </a:solidFill>
              </a:rPr>
              <a:t>  </a:t>
            </a:r>
            <a:r>
              <a:rPr lang="en-US" b="1" dirty="0" err="1">
                <a:solidFill>
                  <a:schemeClr val="accent6">
                    <a:lumMod val="75000"/>
                  </a:schemeClr>
                </a:solidFill>
              </a:rPr>
              <a:t>harus</a:t>
            </a:r>
            <a:r>
              <a:rPr lang="en-US" b="1" dirty="0">
                <a:solidFill>
                  <a:schemeClr val="accent6">
                    <a:lumMod val="75000"/>
                  </a:schemeClr>
                </a:solidFill>
              </a:rPr>
              <a:t> </a:t>
            </a:r>
            <a:r>
              <a:rPr lang="en-US" b="1" dirty="0" err="1">
                <a:solidFill>
                  <a:schemeClr val="accent6">
                    <a:lumMod val="75000"/>
                  </a:schemeClr>
                </a:solidFill>
              </a:rPr>
              <a:t>diskusi</a:t>
            </a:r>
            <a:r>
              <a:rPr lang="en-US" b="1" dirty="0">
                <a:solidFill>
                  <a:schemeClr val="accent6">
                    <a:lumMod val="75000"/>
                  </a:schemeClr>
                </a:solidFill>
              </a:rPr>
              <a:t> </a:t>
            </a:r>
            <a:r>
              <a:rPr lang="en-US" b="1" dirty="0" err="1">
                <a:solidFill>
                  <a:schemeClr val="accent6">
                    <a:lumMod val="75000"/>
                  </a:schemeClr>
                </a:solidFill>
              </a:rPr>
              <a:t>dgn</a:t>
            </a:r>
            <a:r>
              <a:rPr lang="en-US" b="1" dirty="0">
                <a:solidFill>
                  <a:schemeClr val="accent6">
                    <a:lumMod val="75000"/>
                  </a:schemeClr>
                </a:solidFill>
              </a:rPr>
              <a:t> </a:t>
            </a:r>
            <a:r>
              <a:rPr lang="en-US" b="1" dirty="0" err="1">
                <a:solidFill>
                  <a:schemeClr val="accent6">
                    <a:lumMod val="75000"/>
                  </a:schemeClr>
                </a:solidFill>
              </a:rPr>
              <a:t>mitra</a:t>
            </a:r>
            <a:endParaRPr lang="en-US" b="1" dirty="0">
              <a:solidFill>
                <a:schemeClr val="accent6">
                  <a:lumMod val="75000"/>
                </a:schemeClr>
              </a:solidFill>
            </a:endParaRPr>
          </a:p>
        </p:txBody>
      </p:sp>
      <p:sp>
        <p:nvSpPr>
          <p:cNvPr id="18" name="TextBox 17"/>
          <p:cNvSpPr txBox="1"/>
          <p:nvPr/>
        </p:nvSpPr>
        <p:spPr>
          <a:xfrm>
            <a:off x="2286001" y="3239869"/>
            <a:ext cx="5598007" cy="1477328"/>
          </a:xfrm>
          <a:prstGeom prst="rect">
            <a:avLst/>
          </a:prstGeom>
          <a:noFill/>
        </p:spPr>
        <p:txBody>
          <a:bodyPr wrap="none" rtlCol="0">
            <a:spAutoFit/>
          </a:bodyPr>
          <a:lstStyle/>
          <a:p>
            <a:pPr>
              <a:buFontTx/>
              <a:buChar char="-"/>
            </a:pPr>
            <a:r>
              <a:rPr lang="en-US" b="1" dirty="0"/>
              <a:t> </a:t>
            </a:r>
            <a:r>
              <a:rPr lang="en-US" b="1" dirty="0" err="1"/>
              <a:t>Bentuk</a:t>
            </a:r>
            <a:r>
              <a:rPr lang="en-US" b="1" dirty="0"/>
              <a:t> </a:t>
            </a:r>
            <a:r>
              <a:rPr lang="en-US" b="1" dirty="0" err="1"/>
              <a:t>Kegiatan</a:t>
            </a:r>
            <a:r>
              <a:rPr lang="en-US" b="1" dirty="0"/>
              <a:t>: </a:t>
            </a:r>
          </a:p>
          <a:p>
            <a:r>
              <a:rPr lang="en-US" b="1" dirty="0"/>
              <a:t>  </a:t>
            </a:r>
            <a:r>
              <a:rPr lang="en-US" b="1" dirty="0" err="1"/>
              <a:t>Penataan</a:t>
            </a:r>
            <a:r>
              <a:rPr lang="en-US" b="1" dirty="0"/>
              <a:t> </a:t>
            </a:r>
            <a:r>
              <a:rPr lang="en-US" b="1" dirty="0" err="1"/>
              <a:t>dan</a:t>
            </a:r>
            <a:r>
              <a:rPr lang="en-US" b="1" dirty="0"/>
              <a:t> </a:t>
            </a:r>
            <a:r>
              <a:rPr lang="en-US" b="1" dirty="0" err="1"/>
              <a:t>perbaikan</a:t>
            </a:r>
            <a:r>
              <a:rPr lang="en-US" b="1" dirty="0"/>
              <a:t> </a:t>
            </a:r>
            <a:r>
              <a:rPr lang="en-US" b="1" dirty="0" err="1"/>
              <a:t>lingkungan</a:t>
            </a:r>
            <a:r>
              <a:rPr lang="en-US" b="1" dirty="0"/>
              <a:t>, </a:t>
            </a:r>
          </a:p>
          <a:p>
            <a:r>
              <a:rPr lang="en-US" b="1" dirty="0"/>
              <a:t>  </a:t>
            </a:r>
            <a:r>
              <a:rPr lang="en-US" b="1" dirty="0" err="1"/>
              <a:t>Pelatihan</a:t>
            </a:r>
            <a:r>
              <a:rPr lang="en-US" b="1" dirty="0"/>
              <a:t> </a:t>
            </a:r>
            <a:r>
              <a:rPr lang="en-US" b="1" dirty="0" err="1"/>
              <a:t>keterampilan</a:t>
            </a:r>
            <a:r>
              <a:rPr lang="en-US" b="1" dirty="0"/>
              <a:t> </a:t>
            </a:r>
            <a:r>
              <a:rPr lang="en-US" b="1" dirty="0" err="1"/>
              <a:t>kelompok</a:t>
            </a:r>
            <a:r>
              <a:rPr lang="en-US" b="1" dirty="0"/>
              <a:t> </a:t>
            </a:r>
            <a:r>
              <a:rPr lang="en-US" b="1" dirty="0" err="1"/>
              <a:t>masyarakat</a:t>
            </a:r>
            <a:r>
              <a:rPr lang="en-US" b="1" dirty="0"/>
              <a:t>, </a:t>
            </a:r>
          </a:p>
          <a:p>
            <a:r>
              <a:rPr lang="en-US" b="1" dirty="0"/>
              <a:t>  </a:t>
            </a:r>
            <a:r>
              <a:rPr lang="en-US" b="1" dirty="0" err="1"/>
              <a:t>Pengembangan</a:t>
            </a:r>
            <a:r>
              <a:rPr lang="en-US" b="1" dirty="0"/>
              <a:t> </a:t>
            </a:r>
            <a:r>
              <a:rPr lang="en-US" b="1" dirty="0" err="1"/>
              <a:t>kelembagaan</a:t>
            </a:r>
            <a:r>
              <a:rPr lang="en-US" b="1" dirty="0"/>
              <a:t> </a:t>
            </a:r>
            <a:r>
              <a:rPr lang="en-US" b="1" dirty="0" err="1"/>
              <a:t>masyarakat</a:t>
            </a:r>
            <a:r>
              <a:rPr lang="en-US" b="1" dirty="0"/>
              <a:t>, </a:t>
            </a:r>
          </a:p>
          <a:p>
            <a:r>
              <a:rPr lang="en-US" b="1" dirty="0"/>
              <a:t>  </a:t>
            </a:r>
            <a:r>
              <a:rPr lang="en-US" b="1" dirty="0" err="1"/>
              <a:t>Penciptaan</a:t>
            </a:r>
            <a:r>
              <a:rPr lang="en-US" b="1" dirty="0"/>
              <a:t> </a:t>
            </a:r>
            <a:r>
              <a:rPr lang="en-US" b="1" dirty="0" err="1"/>
              <a:t>karya</a:t>
            </a:r>
            <a:r>
              <a:rPr lang="en-US" b="1" dirty="0"/>
              <a:t> </a:t>
            </a:r>
            <a:r>
              <a:rPr lang="en-US" b="1" dirty="0" err="1"/>
              <a:t>seni</a:t>
            </a:r>
            <a:r>
              <a:rPr lang="en-US" b="1" dirty="0"/>
              <a:t> </a:t>
            </a:r>
            <a:r>
              <a:rPr lang="en-US" b="1" dirty="0" err="1"/>
              <a:t>dan</a:t>
            </a:r>
            <a:r>
              <a:rPr lang="en-US" b="1" dirty="0"/>
              <a:t> </a:t>
            </a:r>
            <a:r>
              <a:rPr lang="en-US" b="1" dirty="0" err="1"/>
              <a:t>olah</a:t>
            </a:r>
            <a:r>
              <a:rPr lang="en-US" b="1" dirty="0"/>
              <a:t> raga, </a:t>
            </a:r>
            <a:r>
              <a:rPr lang="en-US" b="1" dirty="0" err="1"/>
              <a:t>dll</a:t>
            </a:r>
            <a:r>
              <a:rPr lang="en-US" b="1" dirty="0"/>
              <a:t>. </a:t>
            </a:r>
          </a:p>
        </p:txBody>
      </p:sp>
      <p:sp>
        <p:nvSpPr>
          <p:cNvPr id="19" name="Rectangle 18"/>
          <p:cNvSpPr/>
          <p:nvPr/>
        </p:nvSpPr>
        <p:spPr>
          <a:xfrm>
            <a:off x="7315200" y="1143000"/>
            <a:ext cx="2895600" cy="369332"/>
          </a:xfrm>
          <a:prstGeom prst="rect">
            <a:avLst/>
          </a:prstGeom>
        </p:spPr>
        <p:txBody>
          <a:bodyPr wrap="square">
            <a:spAutoFit/>
          </a:bodyPr>
          <a:lstStyle/>
          <a:p>
            <a:pPr marL="231775" indent="-231775"/>
            <a:r>
              <a:rPr lang="en-US" b="1" dirty="0" err="1"/>
              <a:t>Perubahan</a:t>
            </a:r>
            <a:r>
              <a:rPr lang="en-US" b="1" dirty="0"/>
              <a:t> </a:t>
            </a:r>
            <a:r>
              <a:rPr lang="en-US" b="1" dirty="0" err="1"/>
              <a:t>Nilai</a:t>
            </a:r>
            <a:r>
              <a:rPr lang="en-US" b="1" dirty="0"/>
              <a:t> </a:t>
            </a:r>
            <a:r>
              <a:rPr lang="en-US" b="1" dirty="0" err="1"/>
              <a:t>di</a:t>
            </a:r>
            <a:r>
              <a:rPr lang="en-US" b="1" dirty="0"/>
              <a:t> </a:t>
            </a:r>
            <a:r>
              <a:rPr lang="en-US" b="1" dirty="0" err="1"/>
              <a:t>Mitra</a:t>
            </a:r>
            <a:endParaRPr lang="en-US" b="1" dirty="0"/>
          </a:p>
        </p:txBody>
      </p:sp>
    </p:spTree>
    <p:extLst>
      <p:ext uri="{BB962C8B-B14F-4D97-AF65-F5344CB8AC3E}">
        <p14:creationId xmlns:p14="http://schemas.microsoft.com/office/powerpoint/2010/main" val="10131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8916"/>
                                        </p:tgtEl>
                                        <p:attrNameLst>
                                          <p:attrName>style.visibility</p:attrName>
                                        </p:attrNameLst>
                                      </p:cBhvr>
                                      <p:to>
                                        <p:strVal val="visible"/>
                                      </p:to>
                                    </p:set>
                                    <p:animEffect transition="in" filter="checkerboard(across)">
                                      <p:cBhvr>
                                        <p:cTn id="29" dur="500"/>
                                        <p:tgtEl>
                                          <p:spTgt spid="3891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par>
                          <p:cTn id="35" fill="hold">
                            <p:stCondLst>
                              <p:cond delay="500"/>
                            </p:stCondLst>
                            <p:childTnLst>
                              <p:par>
                                <p:cTn id="36" presetID="2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edge">
                                      <p:cBhvr>
                                        <p:cTn id="38" dur="2000"/>
                                        <p:tgtEl>
                                          <p:spTgt spid="10"/>
                                        </p:tgtEl>
                                      </p:cBhvr>
                                    </p:animEffect>
                                  </p:childTnLst>
                                </p:cTn>
                              </p:par>
                              <p:par>
                                <p:cTn id="39" presetID="4" presetClass="entr" presetSubtype="16" fill="hold" nodeType="with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box(in)">
                                      <p:cBhvr>
                                        <p:cTn id="41" dur="500"/>
                                        <p:tgtEl>
                                          <p:spTgt spid="307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5"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heckerboard(down)">
                                      <p:cBhvr>
                                        <p:cTn id="46" dur="500"/>
                                        <p:tgtEl>
                                          <p:spTgt spid="13"/>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p:bldP spid="17" grpId="0"/>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accent6">
                    <a:lumMod val="50000"/>
                  </a:schemeClr>
                </a:solidFill>
              </a:rPr>
              <a:t>Masyarakat Non Produktif</a:t>
            </a:r>
            <a:endParaRPr lang="id-ID" b="1" dirty="0">
              <a:solidFill>
                <a:schemeClr val="accent6">
                  <a:lumMod val="50000"/>
                </a:schemeClr>
              </a:solidFill>
            </a:endParaRPr>
          </a:p>
        </p:txBody>
      </p:sp>
      <p:sp>
        <p:nvSpPr>
          <p:cNvPr id="3" name="Text Placeholder 2"/>
          <p:cNvSpPr>
            <a:spLocks noGrp="1"/>
          </p:cNvSpPr>
          <p:nvPr>
            <p:ph type="body" sz="half" idx="1"/>
          </p:nvPr>
        </p:nvSpPr>
        <p:spPr>
          <a:xfrm>
            <a:off x="2044700" y="1065214"/>
            <a:ext cx="8227764" cy="5005387"/>
          </a:xfrm>
        </p:spPr>
        <p:txBody>
          <a:bodyPr/>
          <a:lstStyle/>
          <a:p>
            <a:r>
              <a:rPr lang="id-ID" b="1" dirty="0" smtClean="0">
                <a:solidFill>
                  <a:schemeClr val="accent6">
                    <a:lumMod val="50000"/>
                  </a:schemeClr>
                </a:solidFill>
              </a:rPr>
              <a:t>Kegiatan sosial</a:t>
            </a:r>
          </a:p>
          <a:p>
            <a:pPr marL="895350" defTabSz="812800">
              <a:buFont typeface="Wingdings" pitchFamily="2" charset="2"/>
              <a:buChar char="Ø"/>
            </a:pPr>
            <a:r>
              <a:rPr lang="id-ID" b="1" dirty="0" smtClean="0">
                <a:solidFill>
                  <a:schemeClr val="accent4">
                    <a:lumMod val="75000"/>
                  </a:schemeClr>
                </a:solidFill>
              </a:rPr>
              <a:t>Panti asuhan</a:t>
            </a:r>
          </a:p>
          <a:p>
            <a:pPr marL="895350" defTabSz="812800">
              <a:buFont typeface="Wingdings" pitchFamily="2" charset="2"/>
              <a:buChar char="Ø"/>
            </a:pPr>
            <a:r>
              <a:rPr lang="id-ID" b="1" dirty="0" smtClean="0">
                <a:solidFill>
                  <a:schemeClr val="accent6">
                    <a:lumMod val="50000"/>
                  </a:schemeClr>
                </a:solidFill>
              </a:rPr>
              <a:t>Sekolah</a:t>
            </a:r>
          </a:p>
          <a:p>
            <a:pPr marL="895350" defTabSz="812800">
              <a:buFont typeface="Wingdings" pitchFamily="2" charset="2"/>
              <a:buChar char="Ø"/>
            </a:pPr>
            <a:r>
              <a:rPr lang="id-ID" b="1" dirty="0" smtClean="0">
                <a:solidFill>
                  <a:schemeClr val="accent4">
                    <a:lumMod val="75000"/>
                  </a:schemeClr>
                </a:solidFill>
              </a:rPr>
              <a:t>Pondok pesantren</a:t>
            </a:r>
          </a:p>
          <a:p>
            <a:pPr marL="895350" defTabSz="812800">
              <a:buFont typeface="Wingdings" pitchFamily="2" charset="2"/>
              <a:buChar char="Ø"/>
            </a:pPr>
            <a:r>
              <a:rPr lang="id-ID" b="1" dirty="0" smtClean="0">
                <a:solidFill>
                  <a:schemeClr val="accent6">
                    <a:lumMod val="50000"/>
                  </a:schemeClr>
                </a:solidFill>
              </a:rPr>
              <a:t>LSM, dll</a:t>
            </a:r>
          </a:p>
          <a:p>
            <a:pPr marL="895350" defTabSz="812800">
              <a:buFont typeface="Wingdings" pitchFamily="2" charset="2"/>
              <a:buChar char="Ø"/>
            </a:pPr>
            <a:endParaRPr lang="id-ID" b="1" dirty="0" smtClean="0">
              <a:solidFill>
                <a:srgbClr val="FFFF00"/>
              </a:solidFill>
            </a:endParaRPr>
          </a:p>
          <a:p>
            <a:pPr>
              <a:buNone/>
            </a:pPr>
            <a:endParaRPr lang="id-ID" b="1" dirty="0"/>
          </a:p>
        </p:txBody>
      </p:sp>
    </p:spTree>
    <p:extLst>
      <p:ext uri="{BB962C8B-B14F-4D97-AF65-F5344CB8AC3E}">
        <p14:creationId xmlns:p14="http://schemas.microsoft.com/office/powerpoint/2010/main" val="696221558"/>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1" name="Slide Number Placeholder 3"/>
          <p:cNvSpPr>
            <a:spLocks noGrp="1"/>
          </p:cNvSpPr>
          <p:nvPr>
            <p:ph type="sldNum" sz="quarter" idx="12"/>
          </p:nvPr>
        </p:nvSpPr>
        <p:spPr bwMode="auto">
          <a:xfrm>
            <a:off x="9220749" y="6355951"/>
            <a:ext cx="1352866" cy="50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8" tIns="45720" rIns="91436" bIns="45720" numCol="1" rtlCol="0" anchor="ctr" anchorCtr="0" compatLnSpc="1">
            <a:prstTxWarp prst="textNoShape">
              <a:avLst/>
            </a:prstTxWarp>
          </a:bodyPr>
          <a:lstStyle>
            <a:lvl1pPr>
              <a:defRPr sz="2200">
                <a:solidFill>
                  <a:schemeClr val="tx1"/>
                </a:solidFill>
                <a:latin typeface="Times New Roman" pitchFamily="18" charset="0"/>
              </a:defRPr>
            </a:lvl1pPr>
            <a:lvl2pPr marL="670141" indent="-257747">
              <a:defRPr sz="2200">
                <a:solidFill>
                  <a:schemeClr val="tx1"/>
                </a:solidFill>
                <a:latin typeface="Times New Roman" pitchFamily="18" charset="0"/>
              </a:defRPr>
            </a:lvl2pPr>
            <a:lvl3pPr marL="1030986" indent="-206197">
              <a:defRPr sz="2200">
                <a:solidFill>
                  <a:schemeClr val="tx1"/>
                </a:solidFill>
                <a:latin typeface="Times New Roman" pitchFamily="18" charset="0"/>
              </a:defRPr>
            </a:lvl3pPr>
            <a:lvl4pPr marL="1443380" indent="-206197">
              <a:defRPr sz="2200">
                <a:solidFill>
                  <a:schemeClr val="tx1"/>
                </a:solidFill>
                <a:latin typeface="Times New Roman" pitchFamily="18" charset="0"/>
              </a:defRPr>
            </a:lvl4pPr>
            <a:lvl5pPr marL="1855775" indent="-206197">
              <a:defRPr sz="2200">
                <a:solidFill>
                  <a:schemeClr val="tx1"/>
                </a:solidFill>
                <a:latin typeface="Times New Roman" pitchFamily="18" charset="0"/>
              </a:defRPr>
            </a:lvl5pPr>
            <a:lvl6pPr marL="2268169" indent="-206197" eaLnBrk="0" fontAlgn="base" hangingPunct="0">
              <a:spcBef>
                <a:spcPct val="0"/>
              </a:spcBef>
              <a:spcAft>
                <a:spcPct val="0"/>
              </a:spcAft>
              <a:defRPr sz="2200">
                <a:solidFill>
                  <a:schemeClr val="tx1"/>
                </a:solidFill>
                <a:latin typeface="Times New Roman" pitchFamily="18" charset="0"/>
              </a:defRPr>
            </a:lvl6pPr>
            <a:lvl7pPr marL="2680564" indent="-206197" eaLnBrk="0" fontAlgn="base" hangingPunct="0">
              <a:spcBef>
                <a:spcPct val="0"/>
              </a:spcBef>
              <a:spcAft>
                <a:spcPct val="0"/>
              </a:spcAft>
              <a:defRPr sz="2200">
                <a:solidFill>
                  <a:schemeClr val="tx1"/>
                </a:solidFill>
                <a:latin typeface="Times New Roman" pitchFamily="18" charset="0"/>
              </a:defRPr>
            </a:lvl7pPr>
            <a:lvl8pPr marL="3092958" indent="-206197" eaLnBrk="0" fontAlgn="base" hangingPunct="0">
              <a:spcBef>
                <a:spcPct val="0"/>
              </a:spcBef>
              <a:spcAft>
                <a:spcPct val="0"/>
              </a:spcAft>
              <a:defRPr sz="2200">
                <a:solidFill>
                  <a:schemeClr val="tx1"/>
                </a:solidFill>
                <a:latin typeface="Times New Roman" pitchFamily="18" charset="0"/>
              </a:defRPr>
            </a:lvl8pPr>
            <a:lvl9pPr marL="3505352" indent="-206197" eaLnBrk="0" fontAlgn="base" hangingPunct="0">
              <a:spcBef>
                <a:spcPct val="0"/>
              </a:spcBef>
              <a:spcAft>
                <a:spcPct val="0"/>
              </a:spcAft>
              <a:defRPr sz="2200">
                <a:solidFill>
                  <a:schemeClr val="tx1"/>
                </a:solidFill>
                <a:latin typeface="Times New Roman" pitchFamily="18" charset="0"/>
              </a:defRPr>
            </a:lvl9pPr>
          </a:lstStyle>
          <a:p>
            <a:fld id="{8976EE6F-8FCA-4C07-8E9F-094F9D53756F}" type="slidenum">
              <a:rPr lang="en-US" altLang="id-ID" sz="1800" b="1">
                <a:latin typeface="Arial" charset="0"/>
                <a:cs typeface="Arial" charset="0"/>
              </a:rPr>
              <a:pPr/>
              <a:t>5</a:t>
            </a:fld>
            <a:endParaRPr lang="en-US" altLang="id-ID" sz="1800" b="1">
              <a:latin typeface="Arial" charset="0"/>
              <a:cs typeface="Arial" charset="0"/>
            </a:endParaRPr>
          </a:p>
        </p:txBody>
      </p:sp>
      <p:sp>
        <p:nvSpPr>
          <p:cNvPr id="14" name="TextBox 13"/>
          <p:cNvSpPr txBox="1"/>
          <p:nvPr/>
        </p:nvSpPr>
        <p:spPr>
          <a:xfrm>
            <a:off x="776614" y="488515"/>
            <a:ext cx="10171134" cy="954107"/>
          </a:xfrm>
          <a:prstGeom prst="rect">
            <a:avLst/>
          </a:prstGeom>
          <a:noFill/>
        </p:spPr>
        <p:txBody>
          <a:bodyPr wrap="square" rtlCol="0">
            <a:spAutoFit/>
          </a:bodyPr>
          <a:lstStyle/>
          <a:p>
            <a:pPr marL="363538" indent="-363538"/>
            <a:r>
              <a:rPr lang="id-ID" sz="2800" b="1" dirty="0" smtClean="0"/>
              <a:t>2. </a:t>
            </a:r>
            <a:r>
              <a:rPr lang="id-ID"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FAKTOR-FAKTOR PENTING YANG PERLU DIPERHATIKAN UNTUK MENUJU PIMNAS 201</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9</a:t>
            </a:r>
            <a:endParaRPr lang="id-ID"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Diagram 14"/>
          <p:cNvGraphicFramePr/>
          <p:nvPr>
            <p:extLst>
              <p:ext uri="{D42A27DB-BD31-4B8C-83A1-F6EECF244321}">
                <p14:modId xmlns:p14="http://schemas.microsoft.com/office/powerpoint/2010/main" val="1834941877"/>
              </p:ext>
            </p:extLst>
          </p:nvPr>
        </p:nvGraphicFramePr>
        <p:xfrm>
          <a:off x="3422385" y="1290181"/>
          <a:ext cx="9203847" cy="5473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926926" y="1753643"/>
            <a:ext cx="4108537" cy="461665"/>
          </a:xfrm>
          <a:prstGeom prst="rect">
            <a:avLst/>
          </a:prstGeom>
          <a:noFill/>
        </p:spPr>
        <p:txBody>
          <a:bodyPr wrap="square" rtlCol="0">
            <a:spAutoFit/>
          </a:bodyPr>
          <a:lstStyle/>
          <a:p>
            <a:r>
              <a:rPr lang="id-ID" sz="2400" b="1" dirty="0" smtClean="0"/>
              <a:t>a.  Kerjasama</a:t>
            </a:r>
            <a:endParaRPr lang="id-ID" sz="2400" b="1" dirty="0"/>
          </a:p>
        </p:txBody>
      </p:sp>
      <p:sp>
        <p:nvSpPr>
          <p:cNvPr id="17" name="TextBox 16"/>
          <p:cNvSpPr txBox="1"/>
          <p:nvPr/>
        </p:nvSpPr>
        <p:spPr>
          <a:xfrm>
            <a:off x="1077238" y="2304789"/>
            <a:ext cx="4296428" cy="2585323"/>
          </a:xfrm>
          <a:prstGeom prst="rect">
            <a:avLst/>
          </a:prstGeom>
          <a:noFill/>
        </p:spPr>
        <p:txBody>
          <a:bodyPr wrap="square" rtlCol="0">
            <a:spAutoFit/>
          </a:bodyPr>
          <a:lstStyle/>
          <a:p>
            <a:pPr marL="285750" indent="-285750">
              <a:buFont typeface="Arial" panose="020B0604020202020204" pitchFamily="34" charset="0"/>
              <a:buChar char="•"/>
            </a:pPr>
            <a:r>
              <a:rPr lang="id-ID" b="1" dirty="0" smtClean="0">
                <a:latin typeface="Tahoma" panose="020B0604030504040204" pitchFamily="34" charset="0"/>
                <a:ea typeface="Tahoma" panose="020B0604030504040204" pitchFamily="34" charset="0"/>
                <a:cs typeface="Tahoma" panose="020B0604030504040204" pitchFamily="34" charset="0"/>
              </a:rPr>
              <a:t>Komitmen bersama</a:t>
            </a:r>
          </a:p>
          <a:p>
            <a:pPr marL="285750" indent="-285750">
              <a:buFont typeface="Arial" panose="020B0604020202020204" pitchFamily="34" charset="0"/>
              <a:buChar char="•"/>
            </a:pPr>
            <a:r>
              <a:rPr lang="id-ID" b="1" dirty="0" smtClean="0">
                <a:latin typeface="Tahoma" panose="020B0604030504040204" pitchFamily="34" charset="0"/>
                <a:ea typeface="Tahoma" panose="020B0604030504040204" pitchFamily="34" charset="0"/>
                <a:cs typeface="Tahoma" panose="020B0604030504040204" pitchFamily="34" charset="0"/>
              </a:rPr>
              <a:t>Kelancaran administrasi dan Informasi</a:t>
            </a:r>
          </a:p>
          <a:p>
            <a:pPr marL="285750" indent="-285750">
              <a:buFont typeface="Arial" panose="020B0604020202020204" pitchFamily="34" charset="0"/>
              <a:buChar char="•"/>
            </a:pPr>
            <a:r>
              <a:rPr lang="id-ID" b="1" dirty="0" smtClean="0">
                <a:latin typeface="Tahoma" panose="020B0604030504040204" pitchFamily="34" charset="0"/>
                <a:ea typeface="Tahoma" panose="020B0604030504040204" pitchFamily="34" charset="0"/>
                <a:cs typeface="Tahoma" panose="020B0604030504040204" pitchFamily="34" charset="0"/>
              </a:rPr>
              <a:t>Penyediaan Sarana dan prasarana</a:t>
            </a:r>
          </a:p>
          <a:p>
            <a:pPr marL="285750" indent="-285750">
              <a:buFont typeface="Arial" panose="020B0604020202020204" pitchFamily="34" charset="0"/>
              <a:buChar char="•"/>
            </a:pPr>
            <a:r>
              <a:rPr lang="id-ID" b="1" dirty="0" smtClean="0">
                <a:latin typeface="Tahoma" panose="020B0604030504040204" pitchFamily="34" charset="0"/>
                <a:ea typeface="Tahoma" panose="020B0604030504040204" pitchFamily="34" charset="0"/>
                <a:cs typeface="Tahoma" panose="020B0604030504040204" pitchFamily="34" charset="0"/>
              </a:rPr>
              <a:t>Mendukung dan berpartisipasi aktif pada Program-program untuk keberhasilan pelaksanaan PKM 201</a:t>
            </a:r>
            <a:r>
              <a:rPr lang="en-US" b="1" dirty="0" smtClean="0">
                <a:latin typeface="Tahoma" panose="020B0604030504040204" pitchFamily="34" charset="0"/>
                <a:ea typeface="Tahoma" panose="020B0604030504040204" pitchFamily="34" charset="0"/>
                <a:cs typeface="Tahoma" panose="020B0604030504040204" pitchFamily="34" charset="0"/>
              </a:rPr>
              <a:t>8</a:t>
            </a:r>
            <a:endParaRPr lang="id-ID"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068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5055" y="0"/>
            <a:ext cx="8215747" cy="838200"/>
          </a:xfrm>
        </p:spPr>
        <p:txBody>
          <a:bodyPr>
            <a:normAutofit/>
          </a:bodyPr>
          <a:lstStyle/>
          <a:p>
            <a:r>
              <a:rPr lang="en-US" b="1" dirty="0" err="1" smtClean="0">
                <a:solidFill>
                  <a:schemeClr val="tx1"/>
                </a:solidFill>
              </a:rPr>
              <a:t>Luaran</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Potensi</a:t>
            </a:r>
            <a:r>
              <a:rPr lang="en-US" b="1" dirty="0" smtClean="0">
                <a:solidFill>
                  <a:schemeClr val="tx1"/>
                </a:solidFill>
              </a:rPr>
              <a:t> PKM M</a:t>
            </a:r>
            <a:endParaRPr lang="en-US" b="1" dirty="0">
              <a:solidFill>
                <a:schemeClr val="tx1"/>
              </a:solidFill>
            </a:endParaRPr>
          </a:p>
        </p:txBody>
      </p:sp>
      <p:sp>
        <p:nvSpPr>
          <p:cNvPr id="6" name="Rectangle 5"/>
          <p:cNvSpPr/>
          <p:nvPr/>
        </p:nvSpPr>
        <p:spPr>
          <a:xfrm>
            <a:off x="2057400" y="1066800"/>
            <a:ext cx="8153402" cy="3170099"/>
          </a:xfrm>
          <a:prstGeom prst="rect">
            <a:avLst/>
          </a:prstGeom>
        </p:spPr>
        <p:txBody>
          <a:bodyPr wrap="square">
            <a:spAutoFit/>
          </a:bodyPr>
          <a:lstStyle/>
          <a:p>
            <a:pPr marL="231775" indent="-231775">
              <a:buFont typeface="Arial" pitchFamily="34" charset="0"/>
              <a:buChar char="•"/>
            </a:pPr>
            <a:r>
              <a:rPr lang="en-US" sz="2000" b="1" dirty="0"/>
              <a:t>Model / design / </a:t>
            </a:r>
            <a:r>
              <a:rPr lang="en-US" sz="2000" b="1" dirty="0" err="1"/>
              <a:t>alat</a:t>
            </a:r>
            <a:r>
              <a:rPr lang="en-US" sz="2000" b="1" dirty="0"/>
              <a:t> yang </a:t>
            </a:r>
            <a:r>
              <a:rPr lang="en-US" sz="2000" b="1" dirty="0" err="1">
                <a:solidFill>
                  <a:srgbClr val="0070C0"/>
                </a:solidFill>
              </a:rPr>
              <a:t>sudah</a:t>
            </a:r>
            <a:r>
              <a:rPr lang="en-US" sz="2000" b="1" dirty="0">
                <a:solidFill>
                  <a:srgbClr val="0070C0"/>
                </a:solidFill>
              </a:rPr>
              <a:t> </a:t>
            </a:r>
            <a:r>
              <a:rPr lang="en-US" sz="2000" b="1" dirty="0" err="1">
                <a:solidFill>
                  <a:srgbClr val="0070C0"/>
                </a:solidFill>
              </a:rPr>
              <a:t>diaplikasikan</a:t>
            </a:r>
            <a:r>
              <a:rPr lang="en-US" sz="2000" b="1" dirty="0">
                <a:solidFill>
                  <a:srgbClr val="0070C0"/>
                </a:solidFill>
              </a:rPr>
              <a:t> </a:t>
            </a:r>
            <a:r>
              <a:rPr lang="en-US" sz="2000" b="1" dirty="0" err="1"/>
              <a:t>di</a:t>
            </a:r>
            <a:r>
              <a:rPr lang="en-US" sz="2000" b="1" dirty="0"/>
              <a:t> </a:t>
            </a:r>
            <a:r>
              <a:rPr lang="en-US" sz="2000" b="1" dirty="0" err="1"/>
              <a:t>Mitra</a:t>
            </a:r>
            <a:endParaRPr lang="en-US" sz="2000" b="1" dirty="0"/>
          </a:p>
          <a:p>
            <a:pPr marL="231775" indent="-231775"/>
            <a:endParaRPr lang="en-US" sz="2000" b="1" dirty="0"/>
          </a:p>
          <a:p>
            <a:pPr marL="231775" indent="-231775">
              <a:buFont typeface="Arial" pitchFamily="34" charset="0"/>
              <a:buChar char="•"/>
            </a:pPr>
            <a:r>
              <a:rPr lang="en-US" sz="2000" b="1" dirty="0" err="1"/>
              <a:t>Artikel</a:t>
            </a:r>
            <a:r>
              <a:rPr lang="en-US" sz="2000" b="1" dirty="0"/>
              <a:t> </a:t>
            </a:r>
            <a:r>
              <a:rPr lang="en-US" sz="2000" b="1" dirty="0" err="1"/>
              <a:t>Ilmiah</a:t>
            </a:r>
            <a:r>
              <a:rPr lang="en-US" sz="2000" b="1" dirty="0"/>
              <a:t> </a:t>
            </a:r>
            <a:r>
              <a:rPr lang="en-US" sz="2000" b="1" dirty="0" err="1"/>
              <a:t>yg</a:t>
            </a:r>
            <a:r>
              <a:rPr lang="en-US" sz="2000" b="1" dirty="0"/>
              <a:t> </a:t>
            </a:r>
            <a:r>
              <a:rPr lang="en-US" sz="2000" b="1" dirty="0" err="1"/>
              <a:t>dipublikasikan</a:t>
            </a:r>
            <a:endParaRPr lang="en-US" sz="2000" b="1" dirty="0"/>
          </a:p>
          <a:p>
            <a:pPr marL="231775" indent="-231775">
              <a:buFont typeface="Arial" pitchFamily="34" charset="0"/>
              <a:buChar char="•"/>
            </a:pPr>
            <a:endParaRPr lang="en-US" sz="2000" b="1" dirty="0"/>
          </a:p>
          <a:p>
            <a:pPr marL="231775" indent="-231775">
              <a:buFont typeface="Arial" pitchFamily="34" charset="0"/>
              <a:buChar char="•"/>
            </a:pPr>
            <a:r>
              <a:rPr lang="en-US" sz="2000" b="1" dirty="0" err="1"/>
              <a:t>Perubahan</a:t>
            </a:r>
            <a:r>
              <a:rPr lang="en-US" sz="2000" b="1" dirty="0"/>
              <a:t> </a:t>
            </a:r>
            <a:r>
              <a:rPr lang="en-US" sz="2000" b="1" dirty="0" err="1"/>
              <a:t>Nilai</a:t>
            </a:r>
            <a:r>
              <a:rPr lang="en-US" sz="2000" b="1" dirty="0"/>
              <a:t> </a:t>
            </a:r>
            <a:r>
              <a:rPr lang="en-US" sz="2000" b="1" dirty="0" err="1"/>
              <a:t>di</a:t>
            </a:r>
            <a:r>
              <a:rPr lang="en-US" sz="2000" b="1" dirty="0"/>
              <a:t> </a:t>
            </a:r>
            <a:r>
              <a:rPr lang="en-US" sz="2000" b="1" err="1"/>
              <a:t>Masyarakat</a:t>
            </a:r>
            <a:r>
              <a:rPr lang="en-US" sz="2000" b="1"/>
              <a:t> </a:t>
            </a:r>
            <a:r>
              <a:rPr lang="en-US" sz="2000" b="1" smtClean="0"/>
              <a:t>sasaran</a:t>
            </a:r>
          </a:p>
          <a:p>
            <a:endParaRPr lang="en-US" sz="2000" b="1" smtClean="0"/>
          </a:p>
          <a:p>
            <a:pPr marL="231775" indent="-231775">
              <a:buFont typeface="Arial" pitchFamily="34" charset="0"/>
              <a:buChar char="•"/>
            </a:pPr>
            <a:r>
              <a:rPr lang="en-US" sz="2000" b="1">
                <a:solidFill>
                  <a:srgbClr val="0070C0"/>
                </a:solidFill>
              </a:rPr>
              <a:t>Kontribusi </a:t>
            </a:r>
            <a:r>
              <a:rPr lang="en-US" sz="2000" b="1"/>
              <a:t>pada keilmuan &amp; praktis</a:t>
            </a:r>
          </a:p>
          <a:p>
            <a:pPr marL="231775" indent="-231775"/>
            <a:endParaRPr lang="en-US" sz="2000" b="1"/>
          </a:p>
          <a:p>
            <a:pPr marL="231775" indent="-231775">
              <a:buFont typeface="Arial" pitchFamily="34" charset="0"/>
              <a:buChar char="•"/>
            </a:pPr>
            <a:r>
              <a:rPr lang="en-US" sz="2000" b="1"/>
              <a:t>Potensi keberlanjutan ke PKM yang lain</a:t>
            </a:r>
          </a:p>
          <a:p>
            <a:pPr marL="231775" indent="-231775">
              <a:buFont typeface="Arial" pitchFamily="34" charset="0"/>
              <a:buChar char="•"/>
            </a:pPr>
            <a:endParaRPr lang="en-US" sz="2000" b="1" dirty="0"/>
          </a:p>
        </p:txBody>
      </p:sp>
    </p:spTree>
    <p:extLst>
      <p:ext uri="{BB962C8B-B14F-4D97-AF65-F5344CB8AC3E}">
        <p14:creationId xmlns:p14="http://schemas.microsoft.com/office/powerpoint/2010/main" val="1252205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2238"/>
            <a:ext cx="7010400" cy="563562"/>
          </a:xfrm>
        </p:spPr>
        <p:txBody>
          <a:bodyPr>
            <a:normAutofit fontScale="90000"/>
          </a:bodyPr>
          <a:lstStyle/>
          <a:p>
            <a:r>
              <a:rPr lang="en-US" b="1" dirty="0"/>
              <a:t>BAB 1. </a:t>
            </a:r>
            <a:r>
              <a:rPr lang="en-US" b="1" dirty="0" smtClean="0"/>
              <a:t>PENDAHULUAN</a:t>
            </a:r>
            <a:endParaRPr lang="en-US" b="1" dirty="0"/>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b="1" dirty="0" err="1" smtClean="0"/>
              <a:t>Latar</a:t>
            </a:r>
            <a:r>
              <a:rPr lang="en-US" b="1" dirty="0" smtClean="0"/>
              <a:t> </a:t>
            </a:r>
            <a:r>
              <a:rPr lang="en-US" b="1" dirty="0" err="1" smtClean="0"/>
              <a:t>belakang</a:t>
            </a:r>
            <a:r>
              <a:rPr lang="en-US" b="1" dirty="0" smtClean="0"/>
              <a:t>: </a:t>
            </a:r>
          </a:p>
          <a:p>
            <a:pPr marL="627063" lvl="1">
              <a:buFont typeface="Wingdings" pitchFamily="2" charset="2"/>
              <a:buChar char="ü"/>
            </a:pPr>
            <a:r>
              <a:rPr lang="en-US" sz="2400" b="1" dirty="0" err="1">
                <a:solidFill>
                  <a:schemeClr val="accent6">
                    <a:lumMod val="50000"/>
                  </a:schemeClr>
                </a:solidFill>
              </a:rPr>
              <a:t>Uraikan</a:t>
            </a:r>
            <a:r>
              <a:rPr lang="en-US" sz="2400" b="1" dirty="0">
                <a:solidFill>
                  <a:schemeClr val="accent6">
                    <a:lumMod val="50000"/>
                  </a:schemeClr>
                </a:solidFill>
              </a:rPr>
              <a:t> </a:t>
            </a:r>
            <a:r>
              <a:rPr lang="en-US" sz="2400" b="1" dirty="0" err="1">
                <a:solidFill>
                  <a:schemeClr val="accent6">
                    <a:lumMod val="50000"/>
                  </a:schemeClr>
                </a:solidFill>
              </a:rPr>
              <a:t>latar</a:t>
            </a:r>
            <a:r>
              <a:rPr lang="en-US" sz="2400" b="1" dirty="0">
                <a:solidFill>
                  <a:schemeClr val="accent6">
                    <a:lumMod val="50000"/>
                  </a:schemeClr>
                </a:solidFill>
              </a:rPr>
              <a:t> </a:t>
            </a:r>
            <a:r>
              <a:rPr lang="en-US" sz="2400" b="1" dirty="0" err="1">
                <a:solidFill>
                  <a:schemeClr val="accent6">
                    <a:lumMod val="50000"/>
                  </a:schemeClr>
                </a:solidFill>
              </a:rPr>
              <a:t>belakang</a:t>
            </a:r>
            <a:r>
              <a:rPr lang="en-US" sz="2400" b="1" dirty="0">
                <a:solidFill>
                  <a:schemeClr val="accent6">
                    <a:lumMod val="50000"/>
                  </a:schemeClr>
                </a:solidFill>
              </a:rPr>
              <a:t> </a:t>
            </a:r>
            <a:r>
              <a:rPr lang="en-US" sz="2400" b="1" dirty="0" err="1">
                <a:solidFill>
                  <a:schemeClr val="accent6">
                    <a:lumMod val="50000"/>
                  </a:schemeClr>
                </a:solidFill>
              </a:rPr>
              <a:t>dan</a:t>
            </a:r>
            <a:r>
              <a:rPr lang="en-US" sz="2400" b="1" dirty="0">
                <a:solidFill>
                  <a:schemeClr val="accent6">
                    <a:lumMod val="50000"/>
                  </a:schemeClr>
                </a:solidFill>
              </a:rPr>
              <a:t> </a:t>
            </a:r>
            <a:r>
              <a:rPr lang="en-US" sz="2400" b="1" dirty="0" err="1">
                <a:solidFill>
                  <a:schemeClr val="accent6">
                    <a:lumMod val="50000"/>
                  </a:schemeClr>
                </a:solidFill>
              </a:rPr>
              <a:t>permasalahan</a:t>
            </a:r>
            <a:r>
              <a:rPr lang="en-US" sz="2400" b="1" dirty="0">
                <a:solidFill>
                  <a:schemeClr val="accent6">
                    <a:lumMod val="50000"/>
                  </a:schemeClr>
                </a:solidFill>
              </a:rPr>
              <a:t> </a:t>
            </a:r>
            <a:r>
              <a:rPr lang="en-US" sz="2400" b="1" dirty="0" err="1">
                <a:solidFill>
                  <a:schemeClr val="accent6">
                    <a:lumMod val="50000"/>
                  </a:schemeClr>
                </a:solidFill>
              </a:rPr>
              <a:t>atas</a:t>
            </a:r>
            <a:r>
              <a:rPr lang="en-US" sz="2400" b="1" dirty="0">
                <a:solidFill>
                  <a:schemeClr val="accent6">
                    <a:lumMod val="50000"/>
                  </a:schemeClr>
                </a:solidFill>
              </a:rPr>
              <a:t> </a:t>
            </a:r>
            <a:r>
              <a:rPr lang="en-US" sz="2400" b="1" dirty="0" err="1">
                <a:solidFill>
                  <a:schemeClr val="accent6">
                    <a:lumMod val="50000"/>
                  </a:schemeClr>
                </a:solidFill>
              </a:rPr>
              <a:t>kegiatan</a:t>
            </a:r>
            <a:r>
              <a:rPr lang="en-US" sz="2400" b="1" dirty="0">
                <a:solidFill>
                  <a:schemeClr val="accent6">
                    <a:lumMod val="50000"/>
                  </a:schemeClr>
                </a:solidFill>
              </a:rPr>
              <a:t> yang </a:t>
            </a:r>
            <a:r>
              <a:rPr lang="en-US" sz="2400" b="1" dirty="0" err="1">
                <a:solidFill>
                  <a:schemeClr val="accent6">
                    <a:lumMod val="50000"/>
                  </a:schemeClr>
                </a:solidFill>
              </a:rPr>
              <a:t>diusulkan</a:t>
            </a:r>
            <a:r>
              <a:rPr lang="en-US" sz="2400" b="1" dirty="0">
                <a:solidFill>
                  <a:schemeClr val="accent6">
                    <a:lumMod val="50000"/>
                  </a:schemeClr>
                </a:solidFill>
              </a:rPr>
              <a:t>. </a:t>
            </a:r>
          </a:p>
          <a:p>
            <a:pPr marL="627063" lvl="1">
              <a:buFont typeface="Wingdings" pitchFamily="2" charset="2"/>
              <a:buChar char="ü"/>
            </a:pPr>
            <a:r>
              <a:rPr lang="en-US" sz="2400" b="1" dirty="0" err="1">
                <a:solidFill>
                  <a:schemeClr val="accent1">
                    <a:lumMod val="75000"/>
                  </a:schemeClr>
                </a:solidFill>
              </a:rPr>
              <a:t>Uraikan</a:t>
            </a:r>
            <a:r>
              <a:rPr lang="en-US" sz="2400" b="1" dirty="0">
                <a:solidFill>
                  <a:schemeClr val="accent1">
                    <a:lumMod val="75000"/>
                  </a:schemeClr>
                </a:solidFill>
              </a:rPr>
              <a:t> </a:t>
            </a:r>
            <a:r>
              <a:rPr lang="en-US" sz="2400" b="1" dirty="0" err="1">
                <a:solidFill>
                  <a:schemeClr val="accent1">
                    <a:lumMod val="75000"/>
                  </a:schemeClr>
                </a:solidFill>
              </a:rPr>
              <a:t>secara</a:t>
            </a:r>
            <a:r>
              <a:rPr lang="en-US" sz="2400" b="1" dirty="0">
                <a:solidFill>
                  <a:schemeClr val="accent1">
                    <a:lumMod val="75000"/>
                  </a:schemeClr>
                </a:solidFill>
              </a:rPr>
              <a:t> </a:t>
            </a:r>
            <a:r>
              <a:rPr lang="en-US" sz="2400" b="1" dirty="0" err="1">
                <a:solidFill>
                  <a:schemeClr val="accent1">
                    <a:lumMod val="75000"/>
                  </a:schemeClr>
                </a:solidFill>
              </a:rPr>
              <a:t>kuantitatif</a:t>
            </a:r>
            <a:r>
              <a:rPr lang="en-US" sz="2400" b="1" dirty="0">
                <a:solidFill>
                  <a:schemeClr val="accent1">
                    <a:lumMod val="75000"/>
                  </a:schemeClr>
                </a:solidFill>
              </a:rPr>
              <a:t> </a:t>
            </a:r>
            <a:r>
              <a:rPr lang="en-US" sz="2400" b="1" dirty="0" err="1">
                <a:solidFill>
                  <a:schemeClr val="accent1">
                    <a:lumMod val="75000"/>
                  </a:schemeClr>
                </a:solidFill>
              </a:rPr>
              <a:t>potret</a:t>
            </a:r>
            <a:r>
              <a:rPr lang="en-US" sz="2400" b="1" dirty="0">
                <a:solidFill>
                  <a:schemeClr val="accent1">
                    <a:lumMod val="75000"/>
                  </a:schemeClr>
                </a:solidFill>
              </a:rPr>
              <a:t>, </a:t>
            </a:r>
            <a:r>
              <a:rPr lang="en-US" sz="2400" b="1" dirty="0" err="1">
                <a:solidFill>
                  <a:schemeClr val="accent1">
                    <a:lumMod val="75000"/>
                  </a:schemeClr>
                </a:solidFill>
              </a:rPr>
              <a:t>profil</a:t>
            </a:r>
            <a:r>
              <a:rPr lang="en-US" sz="2400" b="1" dirty="0">
                <a:solidFill>
                  <a:schemeClr val="accent1">
                    <a:lumMod val="75000"/>
                  </a:schemeClr>
                </a:solidFill>
              </a:rPr>
              <a:t> </a:t>
            </a:r>
            <a:r>
              <a:rPr lang="en-US" sz="2400" b="1" dirty="0" err="1">
                <a:solidFill>
                  <a:schemeClr val="accent1">
                    <a:lumMod val="75000"/>
                  </a:schemeClr>
                </a:solidFill>
              </a:rPr>
              <a:t>dan</a:t>
            </a:r>
            <a:r>
              <a:rPr lang="en-US" sz="2400" b="1" dirty="0">
                <a:solidFill>
                  <a:schemeClr val="accent1">
                    <a:lumMod val="75000"/>
                  </a:schemeClr>
                </a:solidFill>
              </a:rPr>
              <a:t> </a:t>
            </a:r>
            <a:r>
              <a:rPr lang="en-US" sz="2400" b="1" dirty="0" err="1">
                <a:solidFill>
                  <a:schemeClr val="accent1">
                    <a:lumMod val="75000"/>
                  </a:schemeClr>
                </a:solidFill>
              </a:rPr>
              <a:t>kondisi</a:t>
            </a:r>
            <a:r>
              <a:rPr lang="en-US" sz="2400" b="1" dirty="0">
                <a:solidFill>
                  <a:schemeClr val="accent1">
                    <a:lumMod val="75000"/>
                  </a:schemeClr>
                </a:solidFill>
              </a:rPr>
              <a:t> </a:t>
            </a:r>
            <a:r>
              <a:rPr lang="en-US" sz="2400" b="1" dirty="0" err="1">
                <a:solidFill>
                  <a:schemeClr val="accent1">
                    <a:lumMod val="75000"/>
                  </a:schemeClr>
                </a:solidFill>
              </a:rPr>
              <a:t>khalayak</a:t>
            </a:r>
            <a:r>
              <a:rPr lang="en-US" sz="2400" b="1" dirty="0">
                <a:solidFill>
                  <a:schemeClr val="accent1">
                    <a:lumMod val="75000"/>
                  </a:schemeClr>
                </a:solidFill>
              </a:rPr>
              <a:t> </a:t>
            </a:r>
            <a:r>
              <a:rPr lang="en-US" sz="2400" b="1" dirty="0" err="1">
                <a:solidFill>
                  <a:schemeClr val="accent1">
                    <a:lumMod val="75000"/>
                  </a:schemeClr>
                </a:solidFill>
              </a:rPr>
              <a:t>sasaran</a:t>
            </a:r>
            <a:r>
              <a:rPr lang="en-US" sz="2400" b="1" dirty="0">
                <a:solidFill>
                  <a:schemeClr val="accent1">
                    <a:lumMod val="75000"/>
                  </a:schemeClr>
                </a:solidFill>
              </a:rPr>
              <a:t> yang </a:t>
            </a:r>
            <a:r>
              <a:rPr lang="en-US" sz="2400" b="1" dirty="0" err="1">
                <a:solidFill>
                  <a:schemeClr val="accent1">
                    <a:lumMod val="75000"/>
                  </a:schemeClr>
                </a:solidFill>
              </a:rPr>
              <a:t>akan</a:t>
            </a:r>
            <a:r>
              <a:rPr lang="en-US" sz="2400" b="1" dirty="0">
                <a:solidFill>
                  <a:schemeClr val="accent1">
                    <a:lumMod val="75000"/>
                  </a:schemeClr>
                </a:solidFill>
              </a:rPr>
              <a:t> </a:t>
            </a:r>
            <a:r>
              <a:rPr lang="en-US" sz="2400" b="1" dirty="0" err="1">
                <a:solidFill>
                  <a:schemeClr val="accent1">
                    <a:lumMod val="75000"/>
                  </a:schemeClr>
                </a:solidFill>
              </a:rPr>
              <a:t>dilibatkan</a:t>
            </a:r>
            <a:r>
              <a:rPr lang="en-US" sz="2400" b="1" dirty="0">
                <a:solidFill>
                  <a:schemeClr val="accent1">
                    <a:lumMod val="75000"/>
                  </a:schemeClr>
                </a:solidFill>
              </a:rPr>
              <a:t> </a:t>
            </a:r>
            <a:r>
              <a:rPr lang="en-US" sz="2400" b="1" dirty="0" err="1">
                <a:solidFill>
                  <a:schemeClr val="accent1">
                    <a:lumMod val="75000"/>
                  </a:schemeClr>
                </a:solidFill>
              </a:rPr>
              <a:t>dalam</a:t>
            </a:r>
            <a:r>
              <a:rPr lang="en-US" sz="2400" b="1" dirty="0">
                <a:solidFill>
                  <a:schemeClr val="accent1">
                    <a:lumMod val="75000"/>
                  </a:schemeClr>
                </a:solidFill>
              </a:rPr>
              <a:t> PKM-M. </a:t>
            </a:r>
          </a:p>
          <a:p>
            <a:pPr marL="627063" lvl="1">
              <a:buFont typeface="Wingdings" pitchFamily="2" charset="2"/>
              <a:buChar char="ü"/>
            </a:pPr>
            <a:r>
              <a:rPr lang="en-US" sz="2400" b="1" dirty="0" err="1">
                <a:solidFill>
                  <a:schemeClr val="accent6">
                    <a:lumMod val="50000"/>
                  </a:schemeClr>
                </a:solidFill>
              </a:rPr>
              <a:t>Uraikan</a:t>
            </a:r>
            <a:r>
              <a:rPr lang="en-US" sz="2400" b="1" dirty="0">
                <a:solidFill>
                  <a:schemeClr val="accent6">
                    <a:lumMod val="50000"/>
                  </a:schemeClr>
                </a:solidFill>
              </a:rPr>
              <a:t> pula </a:t>
            </a:r>
            <a:r>
              <a:rPr lang="en-US" sz="2400" b="1" dirty="0" err="1">
                <a:solidFill>
                  <a:schemeClr val="accent6">
                    <a:lumMod val="50000"/>
                  </a:schemeClr>
                </a:solidFill>
              </a:rPr>
              <a:t>kondisi</a:t>
            </a:r>
            <a:r>
              <a:rPr lang="en-US" sz="2400" b="1" dirty="0">
                <a:solidFill>
                  <a:schemeClr val="accent6">
                    <a:lumMod val="50000"/>
                  </a:schemeClr>
                </a:solidFill>
              </a:rPr>
              <a:t> </a:t>
            </a:r>
            <a:r>
              <a:rPr lang="en-US" sz="2400" b="1" dirty="0" err="1">
                <a:solidFill>
                  <a:schemeClr val="accent6">
                    <a:lumMod val="50000"/>
                  </a:schemeClr>
                </a:solidFill>
              </a:rPr>
              <a:t>dan</a:t>
            </a:r>
            <a:r>
              <a:rPr lang="en-US" sz="2400" b="1" dirty="0">
                <a:solidFill>
                  <a:schemeClr val="accent6">
                    <a:lumMod val="50000"/>
                  </a:schemeClr>
                </a:solidFill>
              </a:rPr>
              <a:t> </a:t>
            </a:r>
            <a:r>
              <a:rPr lang="en-US" sz="2400" b="1" dirty="0" err="1">
                <a:solidFill>
                  <a:schemeClr val="accent6">
                    <a:lumMod val="50000"/>
                  </a:schemeClr>
                </a:solidFill>
              </a:rPr>
              <a:t>potensi</a:t>
            </a:r>
            <a:r>
              <a:rPr lang="en-US" sz="2400" b="1" dirty="0">
                <a:solidFill>
                  <a:schemeClr val="accent6">
                    <a:lumMod val="50000"/>
                  </a:schemeClr>
                </a:solidFill>
              </a:rPr>
              <a:t> </a:t>
            </a:r>
            <a:r>
              <a:rPr lang="en-US" sz="2400" b="1" dirty="0" err="1">
                <a:solidFill>
                  <a:schemeClr val="accent6">
                    <a:lumMod val="50000"/>
                  </a:schemeClr>
                </a:solidFill>
              </a:rPr>
              <a:t>wilayah</a:t>
            </a:r>
            <a:r>
              <a:rPr lang="en-US" sz="2400" b="1" dirty="0">
                <a:solidFill>
                  <a:schemeClr val="accent6">
                    <a:lumMod val="50000"/>
                  </a:schemeClr>
                </a:solidFill>
              </a:rPr>
              <a:t> </a:t>
            </a:r>
            <a:r>
              <a:rPr lang="en-US" sz="2400" b="1" dirty="0" err="1">
                <a:solidFill>
                  <a:schemeClr val="accent6">
                    <a:lumMod val="50000"/>
                  </a:schemeClr>
                </a:solidFill>
              </a:rPr>
              <a:t>dari</a:t>
            </a:r>
            <a:r>
              <a:rPr lang="en-US" sz="2400" b="1" dirty="0">
                <a:solidFill>
                  <a:schemeClr val="accent6">
                    <a:lumMod val="50000"/>
                  </a:schemeClr>
                </a:solidFill>
              </a:rPr>
              <a:t> </a:t>
            </a:r>
            <a:r>
              <a:rPr lang="en-US" sz="2400" b="1" dirty="0" err="1">
                <a:solidFill>
                  <a:schemeClr val="accent6">
                    <a:lumMod val="50000"/>
                  </a:schemeClr>
                </a:solidFill>
              </a:rPr>
              <a:t>segi</a:t>
            </a:r>
            <a:r>
              <a:rPr lang="en-US" sz="2400" b="1" dirty="0">
                <a:solidFill>
                  <a:schemeClr val="accent6">
                    <a:lumMod val="50000"/>
                  </a:schemeClr>
                </a:solidFill>
              </a:rPr>
              <a:t> </a:t>
            </a:r>
            <a:r>
              <a:rPr lang="en-US" sz="2400" b="1" dirty="0" err="1">
                <a:solidFill>
                  <a:schemeClr val="accent6">
                    <a:lumMod val="50000"/>
                  </a:schemeClr>
                </a:solidFill>
              </a:rPr>
              <a:t>fisik</a:t>
            </a:r>
            <a:r>
              <a:rPr lang="en-US" sz="2400" b="1" dirty="0">
                <a:solidFill>
                  <a:schemeClr val="accent6">
                    <a:lumMod val="50000"/>
                  </a:schemeClr>
                </a:solidFill>
              </a:rPr>
              <a:t>, </a:t>
            </a:r>
            <a:r>
              <a:rPr lang="en-US" sz="2400" b="1" dirty="0" err="1">
                <a:solidFill>
                  <a:schemeClr val="accent6">
                    <a:lumMod val="50000"/>
                  </a:schemeClr>
                </a:solidFill>
              </a:rPr>
              <a:t>sosial</a:t>
            </a:r>
            <a:r>
              <a:rPr lang="en-US" sz="2400" b="1" dirty="0">
                <a:solidFill>
                  <a:schemeClr val="accent6">
                    <a:lumMod val="50000"/>
                  </a:schemeClr>
                </a:solidFill>
              </a:rPr>
              <a:t>, </a:t>
            </a:r>
            <a:r>
              <a:rPr lang="en-US" sz="2400" b="1" dirty="0" err="1">
                <a:solidFill>
                  <a:schemeClr val="accent6">
                    <a:lumMod val="50000"/>
                  </a:schemeClr>
                </a:solidFill>
              </a:rPr>
              <a:t>ekonomi</a:t>
            </a:r>
            <a:r>
              <a:rPr lang="en-US" sz="2400" b="1" dirty="0">
                <a:solidFill>
                  <a:schemeClr val="accent6">
                    <a:lumMod val="50000"/>
                  </a:schemeClr>
                </a:solidFill>
              </a:rPr>
              <a:t> </a:t>
            </a:r>
            <a:r>
              <a:rPr lang="en-US" sz="2400" b="1" dirty="0" err="1">
                <a:solidFill>
                  <a:schemeClr val="accent6">
                    <a:lumMod val="50000"/>
                  </a:schemeClr>
                </a:solidFill>
              </a:rPr>
              <a:t>maupun</a:t>
            </a:r>
            <a:r>
              <a:rPr lang="en-US" sz="2400" b="1" dirty="0">
                <a:solidFill>
                  <a:schemeClr val="accent6">
                    <a:lumMod val="50000"/>
                  </a:schemeClr>
                </a:solidFill>
              </a:rPr>
              <a:t> </a:t>
            </a:r>
            <a:r>
              <a:rPr lang="en-US" sz="2400" b="1" dirty="0" err="1">
                <a:solidFill>
                  <a:schemeClr val="accent6">
                    <a:lumMod val="50000"/>
                  </a:schemeClr>
                </a:solidFill>
              </a:rPr>
              <a:t>lingkungan</a:t>
            </a:r>
            <a:r>
              <a:rPr lang="en-US" sz="2400" b="1" dirty="0">
                <a:solidFill>
                  <a:schemeClr val="accent6">
                    <a:lumMod val="50000"/>
                  </a:schemeClr>
                </a:solidFill>
              </a:rPr>
              <a:t> yang </a:t>
            </a:r>
            <a:r>
              <a:rPr lang="en-US" sz="2400" b="1" dirty="0" err="1">
                <a:solidFill>
                  <a:schemeClr val="accent6">
                    <a:lumMod val="50000"/>
                  </a:schemeClr>
                </a:solidFill>
              </a:rPr>
              <a:t>relevan</a:t>
            </a:r>
            <a:r>
              <a:rPr lang="en-US" sz="2400" b="1" dirty="0">
                <a:solidFill>
                  <a:schemeClr val="accent6">
                    <a:lumMod val="50000"/>
                  </a:schemeClr>
                </a:solidFill>
              </a:rPr>
              <a:t> </a:t>
            </a:r>
            <a:r>
              <a:rPr lang="en-US" sz="2400" b="1" dirty="0" err="1">
                <a:solidFill>
                  <a:schemeClr val="accent6">
                    <a:lumMod val="50000"/>
                  </a:schemeClr>
                </a:solidFill>
              </a:rPr>
              <a:t>dengan</a:t>
            </a:r>
            <a:r>
              <a:rPr lang="en-US" sz="2400" b="1" dirty="0">
                <a:solidFill>
                  <a:schemeClr val="accent6">
                    <a:lumMod val="50000"/>
                  </a:schemeClr>
                </a:solidFill>
              </a:rPr>
              <a:t> </a:t>
            </a:r>
            <a:r>
              <a:rPr lang="en-US" sz="2400" b="1" dirty="0" err="1">
                <a:solidFill>
                  <a:schemeClr val="accent6">
                    <a:lumMod val="50000"/>
                  </a:schemeClr>
                </a:solidFill>
              </a:rPr>
              <a:t>kegiatan</a:t>
            </a:r>
            <a:r>
              <a:rPr lang="en-US" sz="2400" b="1" dirty="0">
                <a:solidFill>
                  <a:schemeClr val="accent6">
                    <a:lumMod val="50000"/>
                  </a:schemeClr>
                </a:solidFill>
              </a:rPr>
              <a:t> yang </a:t>
            </a:r>
            <a:r>
              <a:rPr lang="en-US" sz="2400" b="1" dirty="0" err="1">
                <a:solidFill>
                  <a:schemeClr val="accent6">
                    <a:lumMod val="50000"/>
                  </a:schemeClr>
                </a:solidFill>
              </a:rPr>
              <a:t>akan</a:t>
            </a:r>
            <a:r>
              <a:rPr lang="en-US" sz="2400" b="1" dirty="0">
                <a:solidFill>
                  <a:schemeClr val="accent6">
                    <a:lumMod val="50000"/>
                  </a:schemeClr>
                </a:solidFill>
              </a:rPr>
              <a:t> </a:t>
            </a:r>
            <a:r>
              <a:rPr lang="en-US" sz="2400" b="1" dirty="0" err="1">
                <a:solidFill>
                  <a:schemeClr val="accent6">
                    <a:lumMod val="50000"/>
                  </a:schemeClr>
                </a:solidFill>
              </a:rPr>
              <a:t>dilakukan</a:t>
            </a:r>
            <a:r>
              <a:rPr lang="en-US" sz="2400" b="1" dirty="0">
                <a:solidFill>
                  <a:schemeClr val="accent6">
                    <a:lumMod val="50000"/>
                  </a:schemeClr>
                </a:solidFill>
              </a:rPr>
              <a:t>.. </a:t>
            </a:r>
          </a:p>
          <a:p>
            <a:pPr>
              <a:buFont typeface="Arial" pitchFamily="34" charset="0"/>
              <a:buChar char="•"/>
            </a:pPr>
            <a:r>
              <a:rPr lang="en-US" b="1" dirty="0" err="1" smtClean="0"/>
              <a:t>Peramasalahan</a:t>
            </a:r>
            <a:endParaRPr lang="en-US" sz="2400" b="1" dirty="0"/>
          </a:p>
          <a:p>
            <a:pPr>
              <a:buFont typeface="Arial" pitchFamily="34" charset="0"/>
              <a:buChar char="•"/>
            </a:pPr>
            <a:r>
              <a:rPr lang="en-US" b="1" dirty="0" err="1" smtClean="0"/>
              <a:t>Luaran</a:t>
            </a:r>
            <a:r>
              <a:rPr lang="en-US" b="1" dirty="0" smtClean="0"/>
              <a:t> </a:t>
            </a:r>
            <a:r>
              <a:rPr lang="en-US" b="1" dirty="0"/>
              <a:t>yang </a:t>
            </a:r>
            <a:r>
              <a:rPr lang="en-US" b="1" dirty="0" err="1" smtClean="0"/>
              <a:t>diharapkan</a:t>
            </a:r>
            <a:endParaRPr lang="en-US" b="1" dirty="0" smtClean="0"/>
          </a:p>
          <a:p>
            <a:pPr>
              <a:buFont typeface="Arial" pitchFamily="34" charset="0"/>
              <a:buChar char="•"/>
            </a:pPr>
            <a:r>
              <a:rPr lang="en-US" b="1" dirty="0" err="1" smtClean="0"/>
              <a:t>Manfaat</a:t>
            </a:r>
            <a:r>
              <a:rPr lang="en-US" b="1" dirty="0" smtClean="0"/>
              <a:t> </a:t>
            </a:r>
            <a:r>
              <a:rPr lang="en-US" b="1" dirty="0" err="1" smtClean="0"/>
              <a:t>kegiatan</a:t>
            </a:r>
            <a:endParaRPr lang="en-US" b="1" dirty="0"/>
          </a:p>
        </p:txBody>
      </p:sp>
    </p:spTree>
    <p:extLst>
      <p:ext uri="{BB962C8B-B14F-4D97-AF65-F5344CB8AC3E}">
        <p14:creationId xmlns:p14="http://schemas.microsoft.com/office/powerpoint/2010/main" val="10162295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2238"/>
            <a:ext cx="8001000" cy="845950"/>
          </a:xfrm>
        </p:spPr>
        <p:txBody>
          <a:bodyPr/>
          <a:lstStyle/>
          <a:p>
            <a:r>
              <a:rPr lang="en-US" sz="2000" b="1" dirty="0"/>
              <a:t>BAB 2. GAMBARAN UMUM MASYARAKAT SASARAN</a:t>
            </a:r>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sz="2400" b="1" dirty="0" err="1"/>
              <a:t>Penjelasan</a:t>
            </a:r>
            <a:r>
              <a:rPr lang="en-US" sz="2400" b="1" dirty="0"/>
              <a:t> </a:t>
            </a:r>
            <a:r>
              <a:rPr lang="en-US" sz="2400" b="1" dirty="0" err="1"/>
              <a:t>mengenai</a:t>
            </a:r>
            <a:r>
              <a:rPr lang="en-US" sz="2400" b="1" dirty="0"/>
              <a:t> </a:t>
            </a:r>
            <a:r>
              <a:rPr lang="en-US" sz="2400" b="1" dirty="0" err="1"/>
              <a:t>kondisi</a:t>
            </a:r>
            <a:r>
              <a:rPr lang="en-US" sz="2400" b="1" dirty="0"/>
              <a:t> </a:t>
            </a:r>
            <a:r>
              <a:rPr lang="en-US" sz="2400" b="1" dirty="0" err="1"/>
              <a:t>masyarakat</a:t>
            </a:r>
            <a:r>
              <a:rPr lang="en-US" sz="2400" b="1" dirty="0"/>
              <a:t> </a:t>
            </a:r>
            <a:r>
              <a:rPr lang="en-US" sz="2400" b="1" dirty="0" err="1"/>
              <a:t>sasaran</a:t>
            </a:r>
            <a:r>
              <a:rPr lang="en-US" sz="2400" b="1" dirty="0"/>
              <a:t> yang </a:t>
            </a:r>
            <a:r>
              <a:rPr lang="en-US" sz="2400" b="1" dirty="0" err="1"/>
              <a:t>akan</a:t>
            </a:r>
            <a:r>
              <a:rPr lang="en-US" sz="2400" b="1" dirty="0"/>
              <a:t> </a:t>
            </a:r>
            <a:r>
              <a:rPr lang="en-US" sz="2400" b="1" dirty="0" err="1"/>
              <a:t>menerima</a:t>
            </a:r>
            <a:r>
              <a:rPr lang="en-US" sz="2400" b="1" dirty="0"/>
              <a:t> </a:t>
            </a:r>
            <a:r>
              <a:rPr lang="en-US" sz="2400" b="1" dirty="0" err="1"/>
              <a:t>kegiatan</a:t>
            </a:r>
            <a:r>
              <a:rPr lang="en-US" sz="2400" b="1" dirty="0"/>
              <a:t> </a:t>
            </a:r>
            <a:r>
              <a:rPr lang="en-US" sz="2400" b="1" dirty="0" err="1"/>
              <a:t>pengabdian</a:t>
            </a:r>
            <a:r>
              <a:rPr lang="en-US" sz="2400" b="1" dirty="0"/>
              <a:t> agar </a:t>
            </a:r>
            <a:r>
              <a:rPr lang="en-US" sz="2400" b="1" dirty="0" err="1"/>
              <a:t>diuraikan</a:t>
            </a:r>
            <a:r>
              <a:rPr lang="en-US" sz="2400" b="1" dirty="0"/>
              <a:t> </a:t>
            </a:r>
            <a:r>
              <a:rPr lang="en-US" sz="2400" b="1" dirty="0" err="1"/>
              <a:t>secara</a:t>
            </a:r>
            <a:r>
              <a:rPr lang="en-US" sz="2400" b="1" dirty="0"/>
              <a:t> </a:t>
            </a:r>
            <a:r>
              <a:rPr lang="en-US" sz="2400" b="1" dirty="0" err="1"/>
              <a:t>faktual</a:t>
            </a:r>
            <a:r>
              <a:rPr lang="en-US" sz="2400" b="1" dirty="0"/>
              <a:t>. </a:t>
            </a:r>
          </a:p>
          <a:p>
            <a:pPr>
              <a:buFont typeface="Arial" pitchFamily="34" charset="0"/>
              <a:buChar char="•"/>
            </a:pPr>
            <a:r>
              <a:rPr lang="en-US" sz="2400" b="1" dirty="0" err="1">
                <a:solidFill>
                  <a:schemeClr val="accent6">
                    <a:lumMod val="50000"/>
                  </a:schemeClr>
                </a:solidFill>
              </a:rPr>
              <a:t>Uraikan</a:t>
            </a:r>
            <a:r>
              <a:rPr lang="en-US" sz="2400" b="1" dirty="0">
                <a:solidFill>
                  <a:schemeClr val="accent6">
                    <a:lumMod val="50000"/>
                  </a:schemeClr>
                </a:solidFill>
              </a:rPr>
              <a:t> </a:t>
            </a:r>
            <a:r>
              <a:rPr lang="en-US" sz="2400" b="1" dirty="0" err="1">
                <a:solidFill>
                  <a:schemeClr val="accent6">
                    <a:lumMod val="50000"/>
                  </a:schemeClr>
                </a:solidFill>
              </a:rPr>
              <a:t>permasalahan</a:t>
            </a:r>
            <a:r>
              <a:rPr lang="en-US" sz="2400" b="1" dirty="0">
                <a:solidFill>
                  <a:schemeClr val="accent6">
                    <a:lumMod val="50000"/>
                  </a:schemeClr>
                </a:solidFill>
              </a:rPr>
              <a:t> yang </a:t>
            </a:r>
            <a:r>
              <a:rPr lang="en-US" sz="2400" b="1" dirty="0" err="1">
                <a:solidFill>
                  <a:schemeClr val="accent6">
                    <a:lumMod val="50000"/>
                  </a:schemeClr>
                </a:solidFill>
              </a:rPr>
              <a:t>dihadapi</a:t>
            </a:r>
            <a:r>
              <a:rPr lang="en-US" sz="2400" b="1" dirty="0">
                <a:solidFill>
                  <a:schemeClr val="accent6">
                    <a:lumMod val="50000"/>
                  </a:schemeClr>
                </a:solidFill>
              </a:rPr>
              <a:t> </a:t>
            </a:r>
            <a:r>
              <a:rPr lang="en-US" sz="2400" b="1" dirty="0" err="1">
                <a:solidFill>
                  <a:schemeClr val="accent6">
                    <a:lumMod val="50000"/>
                  </a:schemeClr>
                </a:solidFill>
              </a:rPr>
              <a:t>masyarakat</a:t>
            </a:r>
            <a:r>
              <a:rPr lang="en-US" sz="2400" b="1" dirty="0">
                <a:solidFill>
                  <a:schemeClr val="accent6">
                    <a:lumMod val="50000"/>
                  </a:schemeClr>
                </a:solidFill>
              </a:rPr>
              <a:t> yang </a:t>
            </a:r>
            <a:r>
              <a:rPr lang="en-US" sz="2400" b="1" dirty="0" err="1">
                <a:solidFill>
                  <a:schemeClr val="accent6">
                    <a:lumMod val="50000"/>
                  </a:schemeClr>
                </a:solidFill>
              </a:rPr>
              <a:t>membutuhkan</a:t>
            </a:r>
            <a:r>
              <a:rPr lang="en-US" sz="2400" b="1" dirty="0">
                <a:solidFill>
                  <a:schemeClr val="accent6">
                    <a:lumMod val="50000"/>
                  </a:schemeClr>
                </a:solidFill>
              </a:rPr>
              <a:t> </a:t>
            </a:r>
            <a:r>
              <a:rPr lang="en-US" sz="2400" b="1" dirty="0" err="1">
                <a:solidFill>
                  <a:schemeClr val="accent6">
                    <a:lumMod val="50000"/>
                  </a:schemeClr>
                </a:solidFill>
              </a:rPr>
              <a:t>bantuan</a:t>
            </a:r>
            <a:r>
              <a:rPr lang="en-US" sz="2400" b="1" dirty="0">
                <a:solidFill>
                  <a:schemeClr val="accent6">
                    <a:lumMod val="50000"/>
                  </a:schemeClr>
                </a:solidFill>
              </a:rPr>
              <a:t> </a:t>
            </a:r>
            <a:r>
              <a:rPr lang="en-US" sz="2400" b="1" dirty="0" err="1">
                <a:solidFill>
                  <a:schemeClr val="accent6">
                    <a:lumMod val="50000"/>
                  </a:schemeClr>
                </a:solidFill>
              </a:rPr>
              <a:t>penyelesaiannya</a:t>
            </a:r>
            <a:r>
              <a:rPr lang="en-US" sz="2400" b="1" dirty="0">
                <a:solidFill>
                  <a:schemeClr val="accent6">
                    <a:lumMod val="50000"/>
                  </a:schemeClr>
                </a:solidFill>
              </a:rPr>
              <a:t>. </a:t>
            </a:r>
          </a:p>
          <a:p>
            <a:pPr>
              <a:buFont typeface="Arial" pitchFamily="34" charset="0"/>
              <a:buChar char="•"/>
            </a:pPr>
            <a:r>
              <a:rPr lang="en-US" sz="2400" b="1" dirty="0" err="1"/>
              <a:t>Hindari</a:t>
            </a:r>
            <a:r>
              <a:rPr lang="en-US" sz="2400" b="1" dirty="0"/>
              <a:t> </a:t>
            </a:r>
            <a:r>
              <a:rPr lang="en-US" sz="2400" b="1" dirty="0" err="1"/>
              <a:t>adanya</a:t>
            </a:r>
            <a:r>
              <a:rPr lang="en-US" sz="2400" b="1" dirty="0"/>
              <a:t> </a:t>
            </a:r>
            <a:r>
              <a:rPr lang="en-US" sz="2400" b="1" dirty="0" err="1"/>
              <a:t>kegiatan</a:t>
            </a:r>
            <a:r>
              <a:rPr lang="en-US" sz="2400" b="1" dirty="0"/>
              <a:t> </a:t>
            </a:r>
            <a:r>
              <a:rPr lang="en-US" sz="2400" b="1" dirty="0" err="1"/>
              <a:t>percobaan</a:t>
            </a:r>
            <a:r>
              <a:rPr lang="en-US" sz="2400" b="1" dirty="0"/>
              <a:t> </a:t>
            </a:r>
            <a:r>
              <a:rPr lang="en-US" sz="2400" b="1" dirty="0" err="1"/>
              <a:t>atau</a:t>
            </a:r>
            <a:r>
              <a:rPr lang="en-US" sz="2400" b="1" dirty="0"/>
              <a:t> </a:t>
            </a:r>
            <a:r>
              <a:rPr lang="en-US" sz="2400" b="1" dirty="0" err="1"/>
              <a:t>kegiatan</a:t>
            </a:r>
            <a:r>
              <a:rPr lang="en-US" sz="2400" b="1" dirty="0"/>
              <a:t> </a:t>
            </a:r>
            <a:r>
              <a:rPr lang="en-US" sz="2400" b="1" dirty="0" err="1"/>
              <a:t>dalam</a:t>
            </a:r>
            <a:r>
              <a:rPr lang="en-US" sz="2400" b="1" dirty="0"/>
              <a:t> </a:t>
            </a:r>
            <a:r>
              <a:rPr lang="en-US" sz="2400" b="1" dirty="0" err="1"/>
              <a:t>usulan</a:t>
            </a:r>
            <a:r>
              <a:rPr lang="en-US" sz="2400" b="1" dirty="0"/>
              <a:t> PKM-M.</a:t>
            </a:r>
          </a:p>
        </p:txBody>
      </p:sp>
    </p:spTree>
    <p:extLst>
      <p:ext uri="{BB962C8B-B14F-4D97-AF65-F5344CB8AC3E}">
        <p14:creationId xmlns:p14="http://schemas.microsoft.com/office/powerpoint/2010/main" val="278328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2238"/>
            <a:ext cx="8077200" cy="563562"/>
          </a:xfrm>
        </p:spPr>
        <p:txBody>
          <a:bodyPr>
            <a:normAutofit fontScale="90000"/>
          </a:bodyPr>
          <a:lstStyle/>
          <a:p>
            <a:r>
              <a:rPr lang="en-US" b="1" dirty="0"/>
              <a:t>BAB 3. METODE </a:t>
            </a:r>
            <a:r>
              <a:rPr lang="en-US" b="1" dirty="0" smtClean="0"/>
              <a:t>PELAKSANAAN</a:t>
            </a:r>
            <a:endParaRPr lang="en-US" b="1" dirty="0"/>
          </a:p>
        </p:txBody>
      </p:sp>
      <p:sp>
        <p:nvSpPr>
          <p:cNvPr id="3" name="Content Placeholder 2"/>
          <p:cNvSpPr>
            <a:spLocks noGrp="1"/>
          </p:cNvSpPr>
          <p:nvPr>
            <p:ph idx="1"/>
          </p:nvPr>
        </p:nvSpPr>
        <p:spPr>
          <a:xfrm>
            <a:off x="2133603" y="1066800"/>
            <a:ext cx="8023225" cy="5486400"/>
          </a:xfrm>
        </p:spPr>
        <p:txBody>
          <a:bodyPr/>
          <a:lstStyle/>
          <a:p>
            <a:pPr>
              <a:spcAft>
                <a:spcPts val="1200"/>
              </a:spcAft>
            </a:pPr>
            <a:r>
              <a:rPr lang="en-US" b="1" dirty="0" err="1" smtClean="0"/>
              <a:t>Uraiakan</a:t>
            </a:r>
            <a:r>
              <a:rPr lang="en-US" b="1" dirty="0" smtClean="0"/>
              <a:t> </a:t>
            </a:r>
            <a:r>
              <a:rPr lang="en-US" b="1" dirty="0" err="1"/>
              <a:t>secara</a:t>
            </a:r>
            <a:r>
              <a:rPr lang="en-US" b="1" dirty="0"/>
              <a:t> </a:t>
            </a:r>
            <a:r>
              <a:rPr lang="en-US" b="1" dirty="0" err="1"/>
              <a:t>jelas</a:t>
            </a:r>
            <a:r>
              <a:rPr lang="en-US" b="1" dirty="0"/>
              <a:t> </a:t>
            </a:r>
            <a:r>
              <a:rPr lang="en-US" b="1" dirty="0" err="1"/>
              <a:t>teknik</a:t>
            </a:r>
            <a:r>
              <a:rPr lang="en-US" b="1" dirty="0"/>
              <a:t>, </a:t>
            </a:r>
            <a:r>
              <a:rPr lang="en-US" b="1" dirty="0" err="1"/>
              <a:t>cara</a:t>
            </a:r>
            <a:r>
              <a:rPr lang="en-US" b="1" dirty="0"/>
              <a:t> </a:t>
            </a:r>
            <a:r>
              <a:rPr lang="en-US" b="1" dirty="0" err="1"/>
              <a:t>atau</a:t>
            </a:r>
            <a:r>
              <a:rPr lang="en-US" b="1" dirty="0"/>
              <a:t> </a:t>
            </a:r>
            <a:r>
              <a:rPr lang="en-US" b="1" dirty="0" err="1"/>
              <a:t>tahapan</a:t>
            </a:r>
            <a:r>
              <a:rPr lang="en-US" b="1" dirty="0"/>
              <a:t> </a:t>
            </a:r>
            <a:r>
              <a:rPr lang="en-US" b="1" dirty="0" err="1"/>
              <a:t>pekerjaan</a:t>
            </a:r>
            <a:r>
              <a:rPr lang="en-US" b="1" dirty="0"/>
              <a:t> </a:t>
            </a:r>
            <a:r>
              <a:rPr lang="en-US" b="1" dirty="0" err="1"/>
              <a:t>dalam</a:t>
            </a:r>
            <a:r>
              <a:rPr lang="en-US" b="1" dirty="0"/>
              <a:t> </a:t>
            </a:r>
            <a:r>
              <a:rPr lang="en-US" b="1" dirty="0" err="1" smtClean="0"/>
              <a:t>menyelesaikan</a:t>
            </a:r>
            <a:r>
              <a:rPr lang="en-US" b="1" dirty="0" smtClean="0"/>
              <a:t> </a:t>
            </a:r>
            <a:r>
              <a:rPr lang="en-US" b="1" dirty="0" err="1" smtClean="0"/>
              <a:t>permasalahan</a:t>
            </a:r>
            <a:r>
              <a:rPr lang="en-US" b="1" dirty="0" smtClean="0"/>
              <a:t> </a:t>
            </a:r>
            <a:r>
              <a:rPr lang="en-US" b="1" dirty="0" err="1"/>
              <a:t>dan</a:t>
            </a:r>
            <a:r>
              <a:rPr lang="en-US" b="1" dirty="0"/>
              <a:t> </a:t>
            </a:r>
            <a:r>
              <a:rPr lang="en-US" b="1" dirty="0" err="1"/>
              <a:t>sekaligus</a:t>
            </a:r>
            <a:r>
              <a:rPr lang="en-US" b="1" dirty="0"/>
              <a:t> </a:t>
            </a:r>
            <a:r>
              <a:rPr lang="en-US" b="1" dirty="0" err="1"/>
              <a:t>pencapaian</a:t>
            </a:r>
            <a:r>
              <a:rPr lang="en-US" b="1" dirty="0"/>
              <a:t> </a:t>
            </a:r>
            <a:r>
              <a:rPr lang="en-US" b="1" dirty="0" err="1"/>
              <a:t>tujuan</a:t>
            </a:r>
            <a:r>
              <a:rPr lang="en-US" b="1" dirty="0"/>
              <a:t> program</a:t>
            </a:r>
            <a:r>
              <a:rPr lang="en-US" b="1" dirty="0" smtClean="0"/>
              <a:t>.</a:t>
            </a:r>
          </a:p>
          <a:p>
            <a:pPr>
              <a:spcAft>
                <a:spcPts val="1200"/>
              </a:spcAft>
            </a:pPr>
            <a:r>
              <a:rPr lang="en-US" b="1" dirty="0" err="1" smtClean="0">
                <a:solidFill>
                  <a:schemeClr val="accent2">
                    <a:lumMod val="75000"/>
                  </a:schemeClr>
                </a:solidFill>
              </a:rPr>
              <a:t>Lebih</a:t>
            </a:r>
            <a:r>
              <a:rPr lang="en-US" b="1" dirty="0" smtClean="0">
                <a:solidFill>
                  <a:schemeClr val="accent2">
                    <a:lumMod val="75000"/>
                  </a:schemeClr>
                </a:solidFill>
              </a:rPr>
              <a:t> </a:t>
            </a:r>
            <a:r>
              <a:rPr lang="en-US" b="1" dirty="0" err="1" smtClean="0">
                <a:solidFill>
                  <a:schemeClr val="accent2">
                    <a:lumMod val="75000"/>
                  </a:schemeClr>
                </a:solidFill>
              </a:rPr>
              <a:t>baik</a:t>
            </a:r>
            <a:r>
              <a:rPr lang="en-US" b="1" dirty="0" smtClean="0">
                <a:solidFill>
                  <a:schemeClr val="accent2">
                    <a:lumMod val="75000"/>
                  </a:schemeClr>
                </a:solidFill>
              </a:rPr>
              <a:t> </a:t>
            </a:r>
            <a:r>
              <a:rPr lang="en-US" b="1" dirty="0" err="1" smtClean="0">
                <a:solidFill>
                  <a:schemeClr val="accent2">
                    <a:lumMod val="75000"/>
                  </a:schemeClr>
                </a:solidFill>
              </a:rPr>
              <a:t>digambarkan</a:t>
            </a:r>
            <a:r>
              <a:rPr lang="en-US" b="1" dirty="0" smtClean="0">
                <a:solidFill>
                  <a:schemeClr val="accent2">
                    <a:lumMod val="75000"/>
                  </a:schemeClr>
                </a:solidFill>
              </a:rPr>
              <a:t> </a:t>
            </a:r>
            <a:r>
              <a:rPr lang="en-US" b="1" dirty="0" err="1" smtClean="0">
                <a:solidFill>
                  <a:schemeClr val="accent2">
                    <a:lumMod val="75000"/>
                  </a:schemeClr>
                </a:solidFill>
              </a:rPr>
              <a:t>juga</a:t>
            </a:r>
            <a:r>
              <a:rPr lang="en-US" b="1" dirty="0" smtClean="0">
                <a:solidFill>
                  <a:schemeClr val="accent2">
                    <a:lumMod val="75000"/>
                  </a:schemeClr>
                </a:solidFill>
              </a:rPr>
              <a:t> </a:t>
            </a:r>
            <a:r>
              <a:rPr lang="en-US" b="1" dirty="0" err="1" smtClean="0">
                <a:solidFill>
                  <a:schemeClr val="accent2">
                    <a:lumMod val="75000"/>
                  </a:schemeClr>
                </a:solidFill>
              </a:rPr>
              <a:t>dlm</a:t>
            </a:r>
            <a:r>
              <a:rPr lang="en-US" b="1" dirty="0" smtClean="0">
                <a:solidFill>
                  <a:schemeClr val="accent2">
                    <a:lumMod val="75000"/>
                  </a:schemeClr>
                </a:solidFill>
              </a:rPr>
              <a:t> diagram langkah-2 </a:t>
            </a:r>
            <a:r>
              <a:rPr lang="en-US" b="1" dirty="0" err="1" smtClean="0">
                <a:solidFill>
                  <a:schemeClr val="accent2">
                    <a:lumMod val="75000"/>
                  </a:schemeClr>
                </a:solidFill>
              </a:rPr>
              <a:t>dan</a:t>
            </a:r>
            <a:r>
              <a:rPr lang="en-US" b="1" dirty="0" smtClean="0">
                <a:solidFill>
                  <a:schemeClr val="accent2">
                    <a:lumMod val="75000"/>
                  </a:schemeClr>
                </a:solidFill>
              </a:rPr>
              <a:t> </a:t>
            </a:r>
            <a:r>
              <a:rPr lang="en-US" b="1" dirty="0" err="1" smtClean="0">
                <a:solidFill>
                  <a:schemeClr val="accent2">
                    <a:lumMod val="75000"/>
                  </a:schemeClr>
                </a:solidFill>
              </a:rPr>
              <a:t>hasil</a:t>
            </a:r>
            <a:r>
              <a:rPr lang="en-US" b="1" dirty="0" smtClean="0">
                <a:solidFill>
                  <a:schemeClr val="accent2">
                    <a:lumMod val="75000"/>
                  </a:schemeClr>
                </a:solidFill>
              </a:rPr>
              <a:t>/</a:t>
            </a:r>
            <a:r>
              <a:rPr lang="en-US" b="1" dirty="0" err="1" smtClean="0">
                <a:solidFill>
                  <a:schemeClr val="accent2">
                    <a:lumMod val="75000"/>
                  </a:schemeClr>
                </a:solidFill>
              </a:rPr>
              <a:t>luaran</a:t>
            </a:r>
            <a:r>
              <a:rPr lang="en-US" b="1" dirty="0" smtClean="0">
                <a:solidFill>
                  <a:schemeClr val="accent2">
                    <a:lumMod val="75000"/>
                  </a:schemeClr>
                </a:solidFill>
              </a:rPr>
              <a:t> </a:t>
            </a:r>
            <a:r>
              <a:rPr lang="en-US" b="1" dirty="0" err="1" smtClean="0">
                <a:solidFill>
                  <a:schemeClr val="accent2">
                    <a:lumMod val="75000"/>
                  </a:schemeClr>
                </a:solidFill>
              </a:rPr>
              <a:t>dr</a:t>
            </a:r>
            <a:r>
              <a:rPr lang="en-US" b="1" dirty="0" smtClean="0">
                <a:solidFill>
                  <a:schemeClr val="accent2">
                    <a:lumMod val="75000"/>
                  </a:schemeClr>
                </a:solidFill>
              </a:rPr>
              <a:t> </a:t>
            </a:r>
            <a:r>
              <a:rPr lang="en-US" b="1" dirty="0" err="1" smtClean="0">
                <a:solidFill>
                  <a:schemeClr val="accent2">
                    <a:lumMod val="75000"/>
                  </a:schemeClr>
                </a:solidFill>
              </a:rPr>
              <a:t>setiap</a:t>
            </a:r>
            <a:r>
              <a:rPr lang="en-US" b="1" dirty="0" smtClean="0">
                <a:solidFill>
                  <a:schemeClr val="accent2">
                    <a:lumMod val="75000"/>
                  </a:schemeClr>
                </a:solidFill>
              </a:rPr>
              <a:t> </a:t>
            </a:r>
            <a:r>
              <a:rPr lang="en-US" b="1" dirty="0" err="1" smtClean="0">
                <a:solidFill>
                  <a:schemeClr val="accent2">
                    <a:lumMod val="75000"/>
                  </a:schemeClr>
                </a:solidFill>
              </a:rPr>
              <a:t>langkah</a:t>
            </a:r>
            <a:r>
              <a:rPr lang="en-US" b="1" dirty="0" smtClean="0">
                <a:solidFill>
                  <a:schemeClr val="accent2">
                    <a:lumMod val="75000"/>
                  </a:schemeClr>
                </a:solidFill>
              </a:rPr>
              <a:t>.</a:t>
            </a:r>
            <a:endParaRPr lang="en-US" b="1" dirty="0">
              <a:solidFill>
                <a:schemeClr val="accent2">
                  <a:lumMod val="75000"/>
                </a:schemeClr>
              </a:solidFill>
            </a:endParaRPr>
          </a:p>
        </p:txBody>
      </p:sp>
    </p:spTree>
    <p:extLst>
      <p:ext uri="{BB962C8B-B14F-4D97-AF65-F5344CB8AC3E}">
        <p14:creationId xmlns:p14="http://schemas.microsoft.com/office/powerpoint/2010/main" val="1925639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6367"/>
            <a:ext cx="7010400" cy="563562"/>
          </a:xfrm>
        </p:spPr>
        <p:txBody>
          <a:bodyPr>
            <a:normAutofit fontScale="90000"/>
          </a:bodyPr>
          <a:lstStyle/>
          <a:p>
            <a:r>
              <a:rPr lang="en-US" sz="3200" u="sng" dirty="0" err="1">
                <a:solidFill>
                  <a:srgbClr val="FFFF00"/>
                </a:solidFill>
                <a:latin typeface="Brush Script MT" pitchFamily="66" charset="0"/>
              </a:rPr>
              <a:t>Pertanyaan</a:t>
            </a:r>
            <a:r>
              <a:rPr lang="en-US" sz="3200" u="sng" dirty="0">
                <a:solidFill>
                  <a:srgbClr val="FFFF00"/>
                </a:solidFill>
                <a:latin typeface="Brush Script MT" pitchFamily="66" charset="0"/>
              </a:rPr>
              <a:t> </a:t>
            </a:r>
            <a:r>
              <a:rPr lang="en-US" sz="3200" u="sng" dirty="0" err="1">
                <a:solidFill>
                  <a:srgbClr val="FFFF00"/>
                </a:solidFill>
                <a:latin typeface="Brush Script MT" pitchFamily="66" charset="0"/>
              </a:rPr>
              <a:t>Penting</a:t>
            </a:r>
            <a:r>
              <a:rPr lang="en-US" sz="3200" u="sng" dirty="0">
                <a:solidFill>
                  <a:srgbClr val="FFFF00"/>
                </a:solidFill>
                <a:latin typeface="Brush Script MT" pitchFamily="66" charset="0"/>
              </a:rPr>
              <a:t> </a:t>
            </a:r>
            <a:r>
              <a:rPr lang="en-US" sz="3200" u="sng" dirty="0" err="1">
                <a:solidFill>
                  <a:srgbClr val="FFFF00"/>
                </a:solidFill>
                <a:latin typeface="Brush Script MT" pitchFamily="66" charset="0"/>
              </a:rPr>
              <a:t>dalam</a:t>
            </a:r>
            <a:r>
              <a:rPr lang="en-US" sz="3200" u="sng" dirty="0">
                <a:solidFill>
                  <a:srgbClr val="FFFF00"/>
                </a:solidFill>
                <a:latin typeface="Brush Script MT" pitchFamily="66" charset="0"/>
              </a:rPr>
              <a:t> proposal PKM-M</a:t>
            </a:r>
            <a:endParaRPr lang="en-US" sz="3200" dirty="0">
              <a:solidFill>
                <a:srgbClr val="FFFF00"/>
              </a:solidFill>
            </a:endParaRPr>
          </a:p>
        </p:txBody>
      </p:sp>
      <p:sp>
        <p:nvSpPr>
          <p:cNvPr id="6" name="Text Box 3"/>
          <p:cNvSpPr txBox="1">
            <a:spLocks noGrp="1" noChangeArrowheads="1"/>
          </p:cNvSpPr>
          <p:nvPr>
            <p:ph idx="1"/>
          </p:nvPr>
        </p:nvSpPr>
        <p:spPr bwMode="auto">
          <a:xfrm>
            <a:off x="2057403" y="1066800"/>
            <a:ext cx="8305799" cy="5562600"/>
          </a:xfrm>
          <a:prstGeom prst="rect">
            <a:avLst/>
          </a:prstGeom>
          <a:noFill/>
          <a:ln w="76200">
            <a:noFill/>
            <a:miter lim="800000"/>
            <a:headEnd/>
            <a:tailEnd/>
          </a:ln>
          <a:effectLst/>
        </p:spPr>
        <p:txBody>
          <a:bodyPr vert="horz" lIns="87206" tIns="43603" rIns="87206" bIns="43603" rtlCol="0">
            <a:normAutofit/>
          </a:bodyPr>
          <a:lstStyle/>
          <a:p>
            <a:pPr marL="277813" lvl="1" indent="-277813" defTabSz="871538">
              <a:lnSpc>
                <a:spcPct val="120000"/>
              </a:lnSpc>
              <a:buFontTx/>
              <a:buChar char="•"/>
              <a:tabLst>
                <a:tab pos="1346200" algn="l"/>
              </a:tabLst>
            </a:pPr>
            <a:r>
              <a:rPr lang="en-US" sz="2400" b="1" dirty="0" err="1">
                <a:solidFill>
                  <a:schemeClr val="accent6">
                    <a:lumMod val="75000"/>
                  </a:schemeClr>
                </a:solidFill>
                <a:latin typeface="Script MT Bold" pitchFamily="66" charset="0"/>
              </a:rPr>
              <a:t>Apakah</a:t>
            </a:r>
            <a:r>
              <a:rPr lang="id-ID" sz="2400" b="1" dirty="0">
                <a:solidFill>
                  <a:schemeClr val="accent6">
                    <a:lumMod val="75000"/>
                  </a:schemeClr>
                </a:solidFill>
                <a:latin typeface="Script MT Bold" pitchFamily="66" charset="0"/>
              </a:rPr>
              <a:t> </a:t>
            </a:r>
            <a:r>
              <a:rPr lang="en-US" sz="2400" b="1" dirty="0">
                <a:solidFill>
                  <a:schemeClr val="accent6">
                    <a:lumMod val="75000"/>
                  </a:schemeClr>
                </a:solidFill>
                <a:latin typeface="Script MT Bold" pitchFamily="66" charset="0"/>
              </a:rPr>
              <a:t>format </a:t>
            </a:r>
            <a:r>
              <a:rPr lang="en-US" sz="2400" b="1" dirty="0" err="1">
                <a:solidFill>
                  <a:schemeClr val="accent6">
                    <a:lumMod val="75000"/>
                  </a:schemeClr>
                </a:solidFill>
                <a:latin typeface="Script MT Bold" pitchFamily="66" charset="0"/>
              </a:rPr>
              <a:t>dan</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syarat</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administrasi</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sudah</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terpenuhi</a:t>
            </a:r>
            <a:r>
              <a:rPr lang="id-ID" sz="2400" b="1" dirty="0">
                <a:solidFill>
                  <a:schemeClr val="accent6">
                    <a:lumMod val="75000"/>
                  </a:schemeClr>
                </a:solidFill>
                <a:latin typeface="Script MT Bold" pitchFamily="66" charset="0"/>
              </a:rPr>
              <a:t>?</a:t>
            </a:r>
          </a:p>
          <a:p>
            <a:pPr marL="277813" lvl="1" indent="-277813" defTabSz="871538">
              <a:lnSpc>
                <a:spcPct val="120000"/>
              </a:lnSpc>
              <a:buFontTx/>
              <a:buChar char="•"/>
              <a:tabLst>
                <a:tab pos="1346200" algn="l"/>
              </a:tabLst>
            </a:pPr>
            <a:r>
              <a:rPr lang="id-ID" sz="2400" b="1" dirty="0">
                <a:solidFill>
                  <a:schemeClr val="tx1">
                    <a:lumMod val="60000"/>
                    <a:lumOff val="40000"/>
                  </a:schemeClr>
                </a:solidFill>
                <a:latin typeface="Script MT Bold" pitchFamily="66" charset="0"/>
              </a:rPr>
              <a:t>Siapa penerima manfaat PKM-M ini ?</a:t>
            </a:r>
          </a:p>
          <a:p>
            <a:pPr marL="277813" lvl="1" indent="-277813" defTabSz="871538">
              <a:lnSpc>
                <a:spcPct val="120000"/>
              </a:lnSpc>
              <a:buFontTx/>
              <a:buChar char="•"/>
              <a:tabLst>
                <a:tab pos="1346200" algn="l"/>
              </a:tabLst>
            </a:pPr>
            <a:r>
              <a:rPr lang="id-ID" sz="2400" b="1" dirty="0">
                <a:solidFill>
                  <a:schemeClr val="accent6">
                    <a:lumMod val="75000"/>
                  </a:schemeClr>
                </a:solidFill>
                <a:latin typeface="Script MT Bold" pitchFamily="66" charset="0"/>
              </a:rPr>
              <a:t>Apakah permasalahan yg dihadapi masyarakat sudah digambarkan dalam proposal ?</a:t>
            </a:r>
          </a:p>
          <a:p>
            <a:pPr marL="277813" lvl="1" indent="-277813" defTabSz="871538">
              <a:lnSpc>
                <a:spcPct val="120000"/>
              </a:lnSpc>
              <a:buFontTx/>
              <a:buChar char="•"/>
              <a:tabLst>
                <a:tab pos="1346200" algn="l"/>
              </a:tabLst>
            </a:pPr>
            <a:r>
              <a:rPr lang="id-ID" sz="2400" b="1" dirty="0">
                <a:solidFill>
                  <a:schemeClr val="tx1">
                    <a:lumMod val="60000"/>
                    <a:lumOff val="40000"/>
                  </a:schemeClr>
                </a:solidFill>
                <a:latin typeface="Script MT Bold" pitchFamily="66" charset="0"/>
              </a:rPr>
              <a:t>Apa pentingnya usulan pengabdian tersebut dilakukan ?</a:t>
            </a:r>
          </a:p>
          <a:p>
            <a:pPr marL="277813" lvl="1" indent="-277813" defTabSz="871538">
              <a:lnSpc>
                <a:spcPct val="120000"/>
              </a:lnSpc>
              <a:buFontTx/>
              <a:buChar char="•"/>
              <a:tabLst>
                <a:tab pos="1346200" algn="l"/>
              </a:tabLst>
            </a:pPr>
            <a:r>
              <a:rPr lang="id-ID" sz="2400" b="1" dirty="0">
                <a:solidFill>
                  <a:schemeClr val="accent6">
                    <a:lumMod val="75000"/>
                  </a:schemeClr>
                </a:solidFill>
                <a:latin typeface="Script MT Bold" pitchFamily="66" charset="0"/>
              </a:rPr>
              <a:t>Dimana kreativitas dari pengabdian ini ? Adakah sesuatu yg unik ? </a:t>
            </a:r>
          </a:p>
          <a:p>
            <a:pPr marL="277813" lvl="1" indent="-277813" defTabSz="871538">
              <a:lnSpc>
                <a:spcPct val="120000"/>
              </a:lnSpc>
              <a:buFontTx/>
              <a:buChar char="•"/>
              <a:tabLst>
                <a:tab pos="1346200" algn="l"/>
              </a:tabLst>
            </a:pPr>
            <a:r>
              <a:rPr lang="id-ID" sz="2400" b="1" dirty="0">
                <a:solidFill>
                  <a:schemeClr val="tx1">
                    <a:lumMod val="60000"/>
                    <a:lumOff val="40000"/>
                  </a:schemeClr>
                </a:solidFill>
                <a:latin typeface="Script MT Bold" pitchFamily="66" charset="0"/>
              </a:rPr>
              <a:t>Bagaimana kegiatan pengabdian ini dapat memberikan perubahan di masyarakat ?</a:t>
            </a:r>
          </a:p>
          <a:p>
            <a:pPr marL="277813" lvl="1" indent="-277813" defTabSz="871538">
              <a:lnSpc>
                <a:spcPct val="120000"/>
              </a:lnSpc>
              <a:buFontTx/>
              <a:buChar char="•"/>
              <a:tabLst>
                <a:tab pos="1346200" algn="l"/>
              </a:tabLst>
            </a:pPr>
            <a:r>
              <a:rPr lang="id-ID" sz="2400" b="1" dirty="0">
                <a:solidFill>
                  <a:schemeClr val="accent6">
                    <a:lumMod val="75000"/>
                  </a:schemeClr>
                </a:solidFill>
                <a:latin typeface="Script MT Bold" pitchFamily="66" charset="0"/>
              </a:rPr>
              <a:t>Tujuan apa yang ingin dicapai dalam pengabdian ini ? </a:t>
            </a:r>
          </a:p>
          <a:p>
            <a:pPr marL="277813" lvl="1" indent="-277813" defTabSz="871538">
              <a:lnSpc>
                <a:spcPct val="120000"/>
              </a:lnSpc>
              <a:buFontTx/>
              <a:buChar char="•"/>
              <a:tabLst>
                <a:tab pos="1346200" algn="l"/>
              </a:tabLst>
            </a:pPr>
            <a:r>
              <a:rPr lang="id-ID" sz="2400" b="1" dirty="0">
                <a:solidFill>
                  <a:schemeClr val="tx1">
                    <a:lumMod val="60000"/>
                    <a:lumOff val="40000"/>
                  </a:schemeClr>
                </a:solidFill>
                <a:latin typeface="Script MT Bold" pitchFamily="66" charset="0"/>
              </a:rPr>
              <a:t>Hasil akhir pengabdian ini, seperti/dalam bentuk apakah ?</a:t>
            </a:r>
          </a:p>
          <a:p>
            <a:pPr marL="277813" lvl="1" indent="-277813" defTabSz="871538">
              <a:lnSpc>
                <a:spcPct val="120000"/>
              </a:lnSpc>
              <a:buFontTx/>
              <a:buChar char="•"/>
              <a:tabLst>
                <a:tab pos="1346200" algn="l"/>
              </a:tabLst>
            </a:pPr>
            <a:endParaRPr lang="id-ID" sz="2400" b="1" dirty="0">
              <a:solidFill>
                <a:schemeClr val="accent6">
                  <a:lumMod val="75000"/>
                </a:schemeClr>
              </a:solidFill>
              <a:latin typeface="Script MT Bold" pitchFamily="66" charset="0"/>
            </a:endParaRPr>
          </a:p>
        </p:txBody>
      </p:sp>
    </p:spTree>
    <p:extLst>
      <p:ext uri="{BB962C8B-B14F-4D97-AF65-F5344CB8AC3E}">
        <p14:creationId xmlns:p14="http://schemas.microsoft.com/office/powerpoint/2010/main" val="3925585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229814"/>
            <a:ext cx="8199120" cy="563562"/>
          </a:xfrm>
        </p:spPr>
        <p:txBody>
          <a:bodyPr>
            <a:normAutofit fontScale="90000"/>
          </a:bodyPr>
          <a:lstStyle/>
          <a:p>
            <a:r>
              <a:rPr lang="en-US" b="1" dirty="0" smtClean="0"/>
              <a:t>Form Desk </a:t>
            </a:r>
            <a:r>
              <a:rPr lang="en-US" b="1" dirty="0" err="1" smtClean="0"/>
              <a:t>Evaluasi</a:t>
            </a:r>
            <a:r>
              <a:rPr lang="en-US" b="1" dirty="0" smtClean="0"/>
              <a:t> Proposal PKM - M</a:t>
            </a:r>
            <a:endParaRPr lang="en-US" b="1" dirty="0"/>
          </a:p>
        </p:txBody>
      </p:sp>
      <p:pic>
        <p:nvPicPr>
          <p:cNvPr id="9218" name="Picture 2"/>
          <p:cNvPicPr>
            <a:picLocks noChangeAspect="1" noChangeArrowheads="1"/>
          </p:cNvPicPr>
          <p:nvPr/>
        </p:nvPicPr>
        <p:blipFill>
          <a:blip r:embed="rId2" cstate="print"/>
          <a:srcRect/>
          <a:stretch>
            <a:fillRect/>
          </a:stretch>
        </p:blipFill>
        <p:spPr bwMode="auto">
          <a:xfrm>
            <a:off x="3110754" y="995082"/>
            <a:ext cx="5591175" cy="5715000"/>
          </a:xfrm>
          <a:prstGeom prst="rect">
            <a:avLst/>
          </a:prstGeom>
          <a:noFill/>
          <a:ln w="9525">
            <a:noFill/>
            <a:miter lim="800000"/>
            <a:headEnd/>
            <a:tailEnd/>
          </a:ln>
        </p:spPr>
      </p:pic>
    </p:spTree>
    <p:extLst>
      <p:ext uri="{BB962C8B-B14F-4D97-AF65-F5344CB8AC3E}">
        <p14:creationId xmlns:p14="http://schemas.microsoft.com/office/powerpoint/2010/main" val="3206512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13965" y="2362200"/>
            <a:ext cx="8305800" cy="1754326"/>
          </a:xfrm>
          <a:prstGeom prst="rect">
            <a:avLst/>
          </a:prstGeom>
          <a:noFill/>
        </p:spPr>
        <p:txBody>
          <a:bodyPr wrap="square" lIns="91440" tIns="45720" rIns="91440" bIns="45720">
            <a:spAutoFit/>
          </a:bodyPr>
          <a:lstStyle/>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PKM </a:t>
            </a:r>
          </a:p>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KEWIRAUSAHAAN</a:t>
            </a:r>
          </a:p>
        </p:txBody>
      </p:sp>
    </p:spTree>
    <p:extLst>
      <p:ext uri="{BB962C8B-B14F-4D97-AF65-F5344CB8AC3E}">
        <p14:creationId xmlns:p14="http://schemas.microsoft.com/office/powerpoint/2010/main" val="237030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7239000" cy="563562"/>
          </a:xfrm>
        </p:spPr>
        <p:txBody>
          <a:bodyPr>
            <a:normAutofit fontScale="90000"/>
          </a:bodyPr>
          <a:lstStyle/>
          <a:p>
            <a:r>
              <a:rPr lang="en-US" b="1" dirty="0" err="1" smtClean="0"/>
              <a:t>Skema</a:t>
            </a:r>
            <a:r>
              <a:rPr lang="en-US" b="1" dirty="0" smtClean="0"/>
              <a:t> Ide PKM-K</a:t>
            </a:r>
            <a:endParaRPr lang="en-US" b="1" dirty="0"/>
          </a:p>
        </p:txBody>
      </p:sp>
      <p:pic>
        <p:nvPicPr>
          <p:cNvPr id="13" name="Picture 2"/>
          <p:cNvPicPr>
            <a:picLocks noChangeAspect="1" noChangeArrowheads="1"/>
          </p:cNvPicPr>
          <p:nvPr/>
        </p:nvPicPr>
        <p:blipFill>
          <a:blip r:embed="rId2" cstate="print"/>
          <a:srcRect/>
          <a:stretch>
            <a:fillRect/>
          </a:stretch>
        </p:blipFill>
        <p:spPr bwMode="auto">
          <a:xfrm>
            <a:off x="6269187" y="4388920"/>
            <a:ext cx="4017815" cy="2295895"/>
          </a:xfrm>
          <a:prstGeom prst="rect">
            <a:avLst/>
          </a:prstGeom>
          <a:ln>
            <a:noFill/>
          </a:ln>
          <a:effectLst>
            <a:softEdge rad="112500"/>
          </a:effectLst>
        </p:spPr>
      </p:pic>
      <p:sp>
        <p:nvSpPr>
          <p:cNvPr id="14" name="WordArt 4"/>
          <p:cNvSpPr>
            <a:spLocks noChangeArrowheads="1" noChangeShapeType="1" noTextEdit="1"/>
          </p:cNvSpPr>
          <p:nvPr/>
        </p:nvSpPr>
        <p:spPr bwMode="auto">
          <a:xfrm>
            <a:off x="2153055" y="4404441"/>
            <a:ext cx="4094164" cy="1357322"/>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defRPr/>
            </a:pPr>
            <a:r>
              <a:rPr lang="en-US" sz="3600" b="1" kern="10" dirty="0">
                <a:ln w="18415" cmpd="sng">
                  <a:solidFill>
                    <a:srgbClr val="FFFFFF"/>
                  </a:solidFill>
                  <a:prstDash val="solid"/>
                </a:ln>
                <a:solidFill>
                  <a:srgbClr val="FFFFFF"/>
                </a:solidFill>
                <a:effectLst>
                  <a:outerShdw blurRad="63500" dir="3600000" algn="tl" rotWithShape="0">
                    <a:srgbClr val="000000">
                      <a:alpha val="70000"/>
                    </a:srgbClr>
                  </a:outerShdw>
                </a:effectLst>
              </a:rPr>
              <a:t>KELOMPOK MAHASISWA</a:t>
            </a:r>
          </a:p>
          <a:p>
            <a:pPr>
              <a:defRPr/>
            </a:pPr>
            <a:r>
              <a:rPr lang="en-US" sz="3600" b="1" kern="10" dirty="0">
                <a:ln w="18415" cmpd="sng">
                  <a:solidFill>
                    <a:srgbClr val="FFFFFF"/>
                  </a:solidFill>
                  <a:prstDash val="solid"/>
                </a:ln>
                <a:solidFill>
                  <a:srgbClr val="FFFFFF"/>
                </a:solidFill>
                <a:effectLst>
                  <a:outerShdw blurRad="63500" dir="3600000" algn="tl" rotWithShape="0">
                    <a:srgbClr val="000000">
                      <a:alpha val="70000"/>
                    </a:srgbClr>
                  </a:outerShdw>
                </a:effectLst>
              </a:rPr>
              <a:t>DOSEN PEMBIMBING</a:t>
            </a:r>
          </a:p>
        </p:txBody>
      </p:sp>
      <p:sp>
        <p:nvSpPr>
          <p:cNvPr id="15" name="Rectangle 14"/>
          <p:cNvSpPr/>
          <p:nvPr/>
        </p:nvSpPr>
        <p:spPr>
          <a:xfrm>
            <a:off x="2057401" y="1023494"/>
            <a:ext cx="4897581" cy="1077218"/>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threePt" dir="t"/>
            </a:scene3d>
            <a:sp3d extrusionH="57150">
              <a:bevelT w="38100" h="38100"/>
            </a:sp3d>
          </a:bodyPr>
          <a:lstStyle/>
          <a:p>
            <a:pPr algn="ctr">
              <a:defRPr/>
            </a:pPr>
            <a:r>
              <a:rPr lang="id-ID"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Tantangan/</a:t>
            </a:r>
          </a:p>
          <a:p>
            <a:pPr algn="ctr">
              <a:defRPr/>
            </a:pPr>
            <a:r>
              <a:rPr lang="id-ID"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Kebutuhan PASAR</a:t>
            </a:r>
          </a:p>
        </p:txBody>
      </p:sp>
      <p:sp>
        <p:nvSpPr>
          <p:cNvPr id="16" name="Rectangle 15"/>
          <p:cNvSpPr/>
          <p:nvPr/>
        </p:nvSpPr>
        <p:spPr>
          <a:xfrm>
            <a:off x="6553200" y="5077213"/>
            <a:ext cx="3505200" cy="110799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PKM-K</a:t>
            </a:r>
          </a:p>
        </p:txBody>
      </p:sp>
      <p:sp>
        <p:nvSpPr>
          <p:cNvPr id="17" name="Down Arrow 16"/>
          <p:cNvSpPr/>
          <p:nvPr/>
        </p:nvSpPr>
        <p:spPr>
          <a:xfrm>
            <a:off x="2057401" y="2209800"/>
            <a:ext cx="360229" cy="2057400"/>
          </a:xfrm>
          <a:prstGeom prst="downArrow">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Up Arrow 17"/>
          <p:cNvSpPr/>
          <p:nvPr/>
        </p:nvSpPr>
        <p:spPr>
          <a:xfrm rot="5400000">
            <a:off x="4800604" y="5029204"/>
            <a:ext cx="609595" cy="2590798"/>
          </a:xfrm>
          <a:prstGeom prst="bentUpArrow">
            <a:avLst>
              <a:gd name="adj1" fmla="val 31818"/>
              <a:gd name="adj2" fmla="val 30682"/>
              <a:gd name="adj3" fmla="val 25000"/>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nt-Up Arrow 18"/>
          <p:cNvSpPr/>
          <p:nvPr/>
        </p:nvSpPr>
        <p:spPr>
          <a:xfrm rot="16200000">
            <a:off x="7086603" y="1600200"/>
            <a:ext cx="2819398" cy="2971797"/>
          </a:xfrm>
          <a:prstGeom prst="bentUpArrow">
            <a:avLst>
              <a:gd name="adj1" fmla="val 6380"/>
              <a:gd name="adj2" fmla="val 7911"/>
              <a:gd name="adj3" fmla="val 10443"/>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97875" y="2173070"/>
            <a:ext cx="4591321" cy="646331"/>
          </a:xfrm>
          <a:prstGeom prst="rect">
            <a:avLst/>
          </a:prstGeom>
          <a:noFill/>
        </p:spPr>
        <p:txBody>
          <a:bodyPr wrap="none" rtlCol="0">
            <a:spAutoFit/>
          </a:bodyPr>
          <a:lstStyle/>
          <a:p>
            <a:pPr>
              <a:buFontTx/>
              <a:buChar char="-"/>
            </a:pPr>
            <a:r>
              <a:rPr lang="en-US" b="1" smtClean="0"/>
              <a:t> Kreativitas yang inovatif </a:t>
            </a:r>
            <a:r>
              <a:rPr lang="en-US" b="1" smtClean="0">
                <a:latin typeface="Comic Sans MS" pitchFamily="66" charset="0"/>
              </a:rPr>
              <a:t>yang inovatif </a:t>
            </a:r>
          </a:p>
          <a:p>
            <a:r>
              <a:rPr lang="en-US" b="1" smtClean="0">
                <a:latin typeface="Comic Sans MS" pitchFamily="66" charset="0"/>
              </a:rPr>
              <a:t>  dalam menciptakan peluang pasar </a:t>
            </a:r>
            <a:endParaRPr lang="en-US" b="1" dirty="0">
              <a:latin typeface="Comic Sans MS" pitchFamily="66" charset="0"/>
            </a:endParaRPr>
          </a:p>
        </p:txBody>
      </p:sp>
      <p:sp>
        <p:nvSpPr>
          <p:cNvPr id="12" name="Rectangle 11"/>
          <p:cNvSpPr/>
          <p:nvPr/>
        </p:nvSpPr>
        <p:spPr>
          <a:xfrm>
            <a:off x="2362200" y="2819400"/>
            <a:ext cx="5410200" cy="923330"/>
          </a:xfrm>
          <a:prstGeom prst="rect">
            <a:avLst/>
          </a:prstGeom>
        </p:spPr>
        <p:txBody>
          <a:bodyPr wrap="square">
            <a:spAutoFit/>
          </a:bodyPr>
          <a:lstStyle/>
          <a:p>
            <a:pPr eaLnBrk="1" hangingPunct="1">
              <a:buFontTx/>
              <a:buChar char="-"/>
              <a:defRPr/>
            </a:pPr>
            <a:r>
              <a:rPr lang="en-US" b="1" dirty="0">
                <a:solidFill>
                  <a:schemeClr val="accent6">
                    <a:lumMod val="75000"/>
                  </a:schemeClr>
                </a:solidFill>
              </a:rPr>
              <a:t> </a:t>
            </a:r>
            <a:r>
              <a:rPr lang="en-US" b="1" dirty="0" err="1">
                <a:solidFill>
                  <a:schemeClr val="accent6">
                    <a:lumMod val="75000"/>
                  </a:schemeClr>
                </a:solidFill>
              </a:rPr>
              <a:t>Didahului</a:t>
            </a:r>
            <a:r>
              <a:rPr lang="en-US" b="1" dirty="0">
                <a:solidFill>
                  <a:schemeClr val="accent6">
                    <a:lumMod val="75000"/>
                  </a:schemeClr>
                </a:solidFill>
              </a:rPr>
              <a:t> </a:t>
            </a:r>
            <a:r>
              <a:rPr lang="en-US" b="1" dirty="0" err="1">
                <a:solidFill>
                  <a:schemeClr val="accent6">
                    <a:lumMod val="75000"/>
                  </a:schemeClr>
                </a:solidFill>
              </a:rPr>
              <a:t>oleh</a:t>
            </a:r>
            <a:r>
              <a:rPr lang="en-US" b="1" dirty="0">
                <a:solidFill>
                  <a:schemeClr val="accent6">
                    <a:lumMod val="75000"/>
                  </a:schemeClr>
                </a:solidFill>
              </a:rPr>
              <a:t> </a:t>
            </a:r>
            <a:r>
              <a:rPr lang="en-US" b="1" dirty="0" err="1">
                <a:solidFill>
                  <a:schemeClr val="accent6">
                    <a:lumMod val="75000"/>
                  </a:schemeClr>
                </a:solidFill>
              </a:rPr>
              <a:t>survai</a:t>
            </a:r>
            <a:r>
              <a:rPr lang="en-US" b="1" dirty="0">
                <a:solidFill>
                  <a:schemeClr val="accent6">
                    <a:lumMod val="75000"/>
                  </a:schemeClr>
                </a:solidFill>
              </a:rPr>
              <a:t> </a:t>
            </a:r>
            <a:r>
              <a:rPr lang="en-US" b="1" dirty="0" err="1">
                <a:solidFill>
                  <a:schemeClr val="accent6">
                    <a:lumMod val="75000"/>
                  </a:schemeClr>
                </a:solidFill>
              </a:rPr>
              <a:t>pasar</a:t>
            </a:r>
            <a:r>
              <a:rPr lang="en-US" b="1" dirty="0">
                <a:solidFill>
                  <a:schemeClr val="accent6">
                    <a:lumMod val="75000"/>
                  </a:schemeClr>
                </a:solidFill>
              </a:rPr>
              <a:t>, </a:t>
            </a:r>
          </a:p>
          <a:p>
            <a:pPr eaLnBrk="1" hangingPunct="1">
              <a:defRPr/>
            </a:pPr>
            <a:r>
              <a:rPr lang="en-US" b="1" dirty="0">
                <a:solidFill>
                  <a:schemeClr val="accent6">
                    <a:lumMod val="75000"/>
                  </a:schemeClr>
                </a:solidFill>
              </a:rPr>
              <a:t>  </a:t>
            </a:r>
            <a:r>
              <a:rPr lang="en-US" b="1" dirty="0" err="1">
                <a:solidFill>
                  <a:schemeClr val="accent6">
                    <a:lumMod val="75000"/>
                  </a:schemeClr>
                </a:solidFill>
              </a:rPr>
              <a:t>ada</a:t>
            </a:r>
            <a:r>
              <a:rPr lang="en-US" b="1" dirty="0">
                <a:solidFill>
                  <a:schemeClr val="accent6">
                    <a:lumMod val="75000"/>
                  </a:schemeClr>
                </a:solidFill>
              </a:rPr>
              <a:t> </a:t>
            </a:r>
            <a:r>
              <a:rPr lang="en-US" b="1" dirty="0" err="1">
                <a:solidFill>
                  <a:schemeClr val="accent6">
                    <a:lumMod val="75000"/>
                  </a:schemeClr>
                </a:solidFill>
              </a:rPr>
              <a:t>relevansinya</a:t>
            </a:r>
            <a:r>
              <a:rPr lang="en-US" b="1" dirty="0">
                <a:solidFill>
                  <a:schemeClr val="accent6">
                    <a:lumMod val="75000"/>
                  </a:schemeClr>
                </a:solidFill>
              </a:rPr>
              <a:t> yang </a:t>
            </a:r>
            <a:r>
              <a:rPr lang="en-US" b="1" dirty="0" err="1">
                <a:solidFill>
                  <a:schemeClr val="accent6">
                    <a:lumMod val="75000"/>
                  </a:schemeClr>
                </a:solidFill>
              </a:rPr>
              <a:t>tinggi</a:t>
            </a:r>
            <a:r>
              <a:rPr lang="en-US" b="1" dirty="0">
                <a:solidFill>
                  <a:schemeClr val="accent6">
                    <a:lumMod val="75000"/>
                  </a:schemeClr>
                </a:solidFill>
              </a:rPr>
              <a:t> </a:t>
            </a:r>
            <a:r>
              <a:rPr lang="en-US" b="1" dirty="0" err="1">
                <a:solidFill>
                  <a:schemeClr val="accent6">
                    <a:lumMod val="75000"/>
                  </a:schemeClr>
                </a:solidFill>
              </a:rPr>
              <a:t>terhadap</a:t>
            </a:r>
            <a:r>
              <a:rPr lang="en-US" b="1" dirty="0">
                <a:solidFill>
                  <a:schemeClr val="accent6">
                    <a:lumMod val="75000"/>
                  </a:schemeClr>
                </a:solidFill>
              </a:rPr>
              <a:t> </a:t>
            </a:r>
          </a:p>
          <a:p>
            <a:pPr eaLnBrk="1" hangingPunct="1">
              <a:defRPr/>
            </a:pPr>
            <a:r>
              <a:rPr lang="en-US" b="1" dirty="0">
                <a:solidFill>
                  <a:schemeClr val="accent6">
                    <a:lumMod val="75000"/>
                  </a:schemeClr>
                </a:solidFill>
              </a:rPr>
              <a:t>  </a:t>
            </a:r>
            <a:r>
              <a:rPr lang="en-US" b="1" dirty="0" err="1">
                <a:solidFill>
                  <a:schemeClr val="accent6">
                    <a:lumMod val="75000"/>
                  </a:schemeClr>
                </a:solidFill>
              </a:rPr>
              <a:t>terbukanya</a:t>
            </a:r>
            <a:r>
              <a:rPr lang="en-US" b="1" dirty="0">
                <a:solidFill>
                  <a:schemeClr val="accent6">
                    <a:lumMod val="75000"/>
                  </a:schemeClr>
                </a:solidFill>
              </a:rPr>
              <a:t> </a:t>
            </a:r>
            <a:r>
              <a:rPr lang="en-US" b="1" dirty="0" err="1">
                <a:solidFill>
                  <a:schemeClr val="accent6">
                    <a:lumMod val="75000"/>
                  </a:schemeClr>
                </a:solidFill>
              </a:rPr>
              <a:t>peluang</a:t>
            </a:r>
            <a:r>
              <a:rPr lang="en-US" b="1" dirty="0">
                <a:solidFill>
                  <a:schemeClr val="accent6">
                    <a:lumMod val="75000"/>
                  </a:schemeClr>
                </a:solidFill>
              </a:rPr>
              <a:t> </a:t>
            </a:r>
            <a:r>
              <a:rPr lang="en-US" b="1" dirty="0" err="1">
                <a:solidFill>
                  <a:schemeClr val="accent6">
                    <a:lumMod val="75000"/>
                  </a:schemeClr>
                </a:solidFill>
              </a:rPr>
              <a:t>perolehan</a:t>
            </a:r>
            <a:r>
              <a:rPr lang="en-US" b="1" dirty="0">
                <a:solidFill>
                  <a:schemeClr val="accent6">
                    <a:lumMod val="75000"/>
                  </a:schemeClr>
                </a:solidFill>
              </a:rPr>
              <a:t> profit.</a:t>
            </a:r>
          </a:p>
        </p:txBody>
      </p:sp>
      <p:sp>
        <p:nvSpPr>
          <p:cNvPr id="20" name="Rectangle 19"/>
          <p:cNvSpPr/>
          <p:nvPr/>
        </p:nvSpPr>
        <p:spPr>
          <a:xfrm>
            <a:off x="7252598" y="1182470"/>
            <a:ext cx="2882002" cy="646331"/>
          </a:xfrm>
          <a:prstGeom prst="rect">
            <a:avLst/>
          </a:prstGeom>
        </p:spPr>
        <p:txBody>
          <a:bodyPr wrap="square">
            <a:spAutoFit/>
          </a:bodyPr>
          <a:lstStyle/>
          <a:p>
            <a:r>
              <a:rPr lang="en-US" b="1" dirty="0" err="1">
                <a:solidFill>
                  <a:srgbClr val="0070C0"/>
                </a:solidFill>
              </a:rPr>
              <a:t>Sistem</a:t>
            </a:r>
            <a:r>
              <a:rPr lang="en-US" b="1" dirty="0">
                <a:solidFill>
                  <a:srgbClr val="0070C0"/>
                </a:solidFill>
              </a:rPr>
              <a:t> </a:t>
            </a:r>
            <a:r>
              <a:rPr lang="en-US" b="1" dirty="0" err="1">
                <a:solidFill>
                  <a:srgbClr val="0070C0"/>
                </a:solidFill>
              </a:rPr>
              <a:t>bisnis</a:t>
            </a:r>
            <a:r>
              <a:rPr lang="en-US" b="1" dirty="0"/>
              <a:t> </a:t>
            </a:r>
            <a:r>
              <a:rPr lang="en-US" b="1" dirty="0" err="1"/>
              <a:t>sudah</a:t>
            </a:r>
            <a:r>
              <a:rPr lang="en-US" b="1" dirty="0"/>
              <a:t> </a:t>
            </a:r>
            <a:r>
              <a:rPr lang="en-US" b="1" dirty="0" err="1"/>
              <a:t>berjalan</a:t>
            </a:r>
            <a:r>
              <a:rPr lang="en-US" b="1" dirty="0"/>
              <a:t> </a:t>
            </a:r>
            <a:r>
              <a:rPr lang="en-US" b="1" dirty="0" err="1"/>
              <a:t>dengan</a:t>
            </a:r>
            <a:r>
              <a:rPr lang="en-US" b="1" dirty="0"/>
              <a:t> </a:t>
            </a:r>
            <a:r>
              <a:rPr lang="en-US" b="1" dirty="0" err="1"/>
              <a:t>baik</a:t>
            </a:r>
            <a:r>
              <a:rPr lang="en-US" b="1" dirty="0"/>
              <a:t> </a:t>
            </a:r>
          </a:p>
        </p:txBody>
      </p:sp>
    </p:spTree>
    <p:extLst>
      <p:ext uri="{BB962C8B-B14F-4D97-AF65-F5344CB8AC3E}">
        <p14:creationId xmlns:p14="http://schemas.microsoft.com/office/powerpoint/2010/main" val="311408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childTnLst>
                          </p:cTn>
                        </p:par>
                        <p:par>
                          <p:cTn id="31" fill="hold">
                            <p:stCondLst>
                              <p:cond delay="500"/>
                            </p:stCondLst>
                            <p:childTnLst>
                              <p:par>
                                <p:cTn id="32" presetID="2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edge">
                                      <p:cBhvr>
                                        <p:cTn id="34" dur="2000"/>
                                        <p:tgtEl>
                                          <p:spTgt spid="16"/>
                                        </p:tgtEl>
                                      </p:cBhvr>
                                    </p:animEffect>
                                  </p:childTnLst>
                                </p:cTn>
                              </p:par>
                              <p:par>
                                <p:cTn id="35" presetID="4"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5"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down)">
                                      <p:cBhvr>
                                        <p:cTn id="42" dur="500"/>
                                        <p:tgtEl>
                                          <p:spTgt spid="19"/>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1" grpId="0"/>
      <p:bldP spid="12" grpId="0"/>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5055" y="0"/>
            <a:ext cx="8215747" cy="838200"/>
          </a:xfrm>
        </p:spPr>
        <p:txBody>
          <a:bodyPr>
            <a:normAutofit/>
          </a:bodyPr>
          <a:lstStyle/>
          <a:p>
            <a:r>
              <a:rPr lang="en-US" b="1" dirty="0" err="1" smtClean="0">
                <a:solidFill>
                  <a:schemeClr val="tx1"/>
                </a:solidFill>
              </a:rPr>
              <a:t>Luaran</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Potensi</a:t>
            </a:r>
            <a:r>
              <a:rPr lang="en-US" b="1" dirty="0" smtClean="0">
                <a:solidFill>
                  <a:schemeClr val="tx1"/>
                </a:solidFill>
              </a:rPr>
              <a:t> PKM K</a:t>
            </a:r>
            <a:endParaRPr lang="en-US" b="1" dirty="0">
              <a:solidFill>
                <a:schemeClr val="tx1"/>
              </a:solidFill>
            </a:endParaRPr>
          </a:p>
        </p:txBody>
      </p:sp>
      <p:sp>
        <p:nvSpPr>
          <p:cNvPr id="6" name="Rectangle 5"/>
          <p:cNvSpPr/>
          <p:nvPr/>
        </p:nvSpPr>
        <p:spPr>
          <a:xfrm>
            <a:off x="2057400" y="1066800"/>
            <a:ext cx="7848600" cy="4154984"/>
          </a:xfrm>
          <a:prstGeom prst="rect">
            <a:avLst/>
          </a:prstGeom>
        </p:spPr>
        <p:txBody>
          <a:bodyPr wrap="square">
            <a:spAutoFit/>
          </a:bodyPr>
          <a:lstStyle/>
          <a:p>
            <a:pPr marL="231775" indent="-231775">
              <a:buFont typeface="Arial" pitchFamily="34" charset="0"/>
              <a:buChar char="•"/>
            </a:pPr>
            <a:r>
              <a:rPr lang="en-US" sz="2400" b="1" dirty="0" err="1"/>
              <a:t>Barang</a:t>
            </a:r>
            <a:r>
              <a:rPr lang="en-US" sz="2400" b="1" dirty="0"/>
              <a:t> / </a:t>
            </a:r>
            <a:r>
              <a:rPr lang="en-US" sz="2400" b="1" dirty="0" err="1"/>
              <a:t>Jasa</a:t>
            </a:r>
            <a:r>
              <a:rPr lang="en-US" sz="2400" b="1" dirty="0"/>
              <a:t> yang </a:t>
            </a:r>
            <a:r>
              <a:rPr lang="en-US" sz="2400" b="1" dirty="0" err="1">
                <a:solidFill>
                  <a:srgbClr val="0070C0"/>
                </a:solidFill>
              </a:rPr>
              <a:t>sdh</a:t>
            </a:r>
            <a:r>
              <a:rPr lang="en-US" sz="2400" b="1" dirty="0">
                <a:solidFill>
                  <a:srgbClr val="0070C0"/>
                </a:solidFill>
              </a:rPr>
              <a:t> </a:t>
            </a:r>
            <a:r>
              <a:rPr lang="en-US" sz="2400" b="1" dirty="0" err="1">
                <a:solidFill>
                  <a:srgbClr val="0070C0"/>
                </a:solidFill>
              </a:rPr>
              <a:t>dikomersialkan</a:t>
            </a:r>
            <a:r>
              <a:rPr lang="en-US" sz="2400" b="1" dirty="0">
                <a:solidFill>
                  <a:srgbClr val="0070C0"/>
                </a:solidFill>
              </a:rPr>
              <a:t> </a:t>
            </a:r>
            <a:r>
              <a:rPr lang="en-US" sz="2400" b="1" dirty="0"/>
              <a:t>(</a:t>
            </a:r>
            <a:r>
              <a:rPr lang="en-US" sz="2400" b="1" dirty="0" err="1"/>
              <a:t>Proses</a:t>
            </a:r>
            <a:r>
              <a:rPr lang="en-US" sz="2400" b="1" dirty="0"/>
              <a:t> </a:t>
            </a:r>
            <a:r>
              <a:rPr lang="en-US" sz="2400" b="1" dirty="0" err="1"/>
              <a:t>sudah</a:t>
            </a:r>
            <a:r>
              <a:rPr lang="en-US" sz="2400" b="1" dirty="0"/>
              <a:t> </a:t>
            </a:r>
            <a:r>
              <a:rPr lang="en-US" sz="2400" b="1" dirty="0" err="1"/>
              <a:t>mulai</a:t>
            </a:r>
            <a:r>
              <a:rPr lang="en-US" sz="2400" b="1" dirty="0"/>
              <a:t> </a:t>
            </a:r>
            <a:r>
              <a:rPr lang="en-US" sz="2400" b="1" dirty="0" err="1"/>
              <a:t>berjalan</a:t>
            </a:r>
            <a:r>
              <a:rPr lang="en-US" sz="2400" b="1" dirty="0"/>
              <a:t>)</a:t>
            </a:r>
          </a:p>
          <a:p>
            <a:pPr marL="231775" indent="-231775"/>
            <a:endParaRPr lang="en-US" sz="2400" b="1" dirty="0"/>
          </a:p>
          <a:p>
            <a:pPr marL="231775" indent="-231775">
              <a:buFont typeface="Arial" pitchFamily="34" charset="0"/>
              <a:buChar char="•"/>
            </a:pPr>
            <a:r>
              <a:rPr lang="en-US" sz="2400" b="1" dirty="0" err="1"/>
              <a:t>Artikel</a:t>
            </a:r>
            <a:r>
              <a:rPr lang="en-US" sz="2400" b="1" dirty="0"/>
              <a:t> </a:t>
            </a:r>
            <a:r>
              <a:rPr lang="en-US" sz="2400" b="1" dirty="0" err="1"/>
              <a:t>Ilmiah</a:t>
            </a:r>
            <a:r>
              <a:rPr lang="en-US" sz="2400" b="1" dirty="0"/>
              <a:t> </a:t>
            </a:r>
            <a:r>
              <a:rPr lang="en-US" sz="2400" b="1" err="1"/>
              <a:t>yg</a:t>
            </a:r>
            <a:r>
              <a:rPr lang="en-US" sz="2400" b="1"/>
              <a:t> </a:t>
            </a:r>
            <a:r>
              <a:rPr lang="en-US" sz="2400" b="1" smtClean="0"/>
              <a:t>dipublikasikan</a:t>
            </a:r>
          </a:p>
          <a:p>
            <a:endParaRPr lang="en-US" sz="2400" b="1" smtClean="0"/>
          </a:p>
          <a:p>
            <a:pPr marL="231775" indent="-231775">
              <a:buFont typeface="Arial" pitchFamily="34" charset="0"/>
              <a:buChar char="•"/>
            </a:pPr>
            <a:r>
              <a:rPr lang="en-US" sz="2400" b="1">
                <a:solidFill>
                  <a:srgbClr val="0070C0"/>
                </a:solidFill>
              </a:rPr>
              <a:t>Sistem bisnis</a:t>
            </a:r>
            <a:r>
              <a:rPr lang="en-US" sz="2400" b="1"/>
              <a:t> sudah berjalan dengan baik dan terlihat jelas </a:t>
            </a:r>
            <a:r>
              <a:rPr lang="en-US" sz="2400" b="1">
                <a:solidFill>
                  <a:srgbClr val="0070C0"/>
                </a:solidFill>
              </a:rPr>
              <a:t>potensi keberlanjutan</a:t>
            </a:r>
          </a:p>
          <a:p>
            <a:pPr marL="231775" indent="-231775">
              <a:buFont typeface="Arial" pitchFamily="34" charset="0"/>
              <a:buChar char="•"/>
            </a:pPr>
            <a:endParaRPr lang="en-US" sz="2400" b="1">
              <a:solidFill>
                <a:srgbClr val="0070C0"/>
              </a:solidFill>
            </a:endParaRPr>
          </a:p>
          <a:p>
            <a:pPr marL="231775" indent="-231775">
              <a:buFont typeface="Arial" pitchFamily="34" charset="0"/>
              <a:buChar char="•"/>
            </a:pPr>
            <a:r>
              <a:rPr lang="en-US" sz="2400" b="1"/>
              <a:t>Paten, merk dagang</a:t>
            </a:r>
          </a:p>
          <a:p>
            <a:pPr marL="231775" indent="-231775">
              <a:buFont typeface="Arial" pitchFamily="34" charset="0"/>
              <a:buChar char="•"/>
            </a:pPr>
            <a:endParaRPr lang="en-US" sz="2400" b="1" dirty="0"/>
          </a:p>
          <a:p>
            <a:pPr marL="231775" indent="-231775">
              <a:buFont typeface="Arial" pitchFamily="34" charset="0"/>
              <a:buChar char="•"/>
            </a:pPr>
            <a:endParaRPr lang="en-US" sz="2400" b="1" dirty="0"/>
          </a:p>
        </p:txBody>
      </p:sp>
    </p:spTree>
    <p:extLst>
      <p:ext uri="{BB962C8B-B14F-4D97-AF65-F5344CB8AC3E}">
        <p14:creationId xmlns:p14="http://schemas.microsoft.com/office/powerpoint/2010/main" val="4256086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2238"/>
            <a:ext cx="7010400" cy="563562"/>
          </a:xfrm>
        </p:spPr>
        <p:txBody>
          <a:bodyPr>
            <a:normAutofit fontScale="90000"/>
          </a:bodyPr>
          <a:lstStyle/>
          <a:p>
            <a:r>
              <a:rPr lang="en-US" b="1" dirty="0"/>
              <a:t>BAB 1. </a:t>
            </a:r>
            <a:r>
              <a:rPr lang="en-US" b="1" dirty="0" smtClean="0"/>
              <a:t>PENDAHULUAN</a:t>
            </a:r>
            <a:endParaRPr lang="en-US" b="1" dirty="0"/>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b="1" dirty="0" err="1" smtClean="0"/>
              <a:t>Latar</a:t>
            </a:r>
            <a:r>
              <a:rPr lang="en-US" b="1" dirty="0" smtClean="0"/>
              <a:t> </a:t>
            </a:r>
            <a:r>
              <a:rPr lang="en-US" b="1" dirty="0" err="1" smtClean="0"/>
              <a:t>belakang</a:t>
            </a:r>
            <a:r>
              <a:rPr lang="en-US" b="1" dirty="0" smtClean="0"/>
              <a:t>: </a:t>
            </a:r>
          </a:p>
          <a:p>
            <a:pPr marL="627063" lvl="1">
              <a:buFont typeface="Wingdings" pitchFamily="2" charset="2"/>
              <a:buChar char="ü"/>
            </a:pPr>
            <a:r>
              <a:rPr lang="en-US" b="1" dirty="0" err="1" smtClean="0">
                <a:solidFill>
                  <a:schemeClr val="bg2">
                    <a:lumMod val="75000"/>
                  </a:schemeClr>
                </a:solidFill>
              </a:rPr>
              <a:t>Alasan</a:t>
            </a:r>
            <a:r>
              <a:rPr lang="en-US" b="1" dirty="0" smtClean="0">
                <a:solidFill>
                  <a:schemeClr val="bg2">
                    <a:lumMod val="75000"/>
                  </a:schemeClr>
                </a:solidFill>
              </a:rPr>
              <a:t> </a:t>
            </a:r>
            <a:r>
              <a:rPr lang="en-US" b="1" dirty="0">
                <a:solidFill>
                  <a:schemeClr val="bg2">
                    <a:lumMod val="75000"/>
                  </a:schemeClr>
                </a:solidFill>
              </a:rPr>
              <a:t>yang </a:t>
            </a:r>
            <a:r>
              <a:rPr lang="en-US" b="1" dirty="0" err="1">
                <a:solidFill>
                  <a:schemeClr val="bg2">
                    <a:lumMod val="75000"/>
                  </a:schemeClr>
                </a:solidFill>
              </a:rPr>
              <a:t>mendasari</a:t>
            </a:r>
            <a:r>
              <a:rPr lang="en-US" b="1" dirty="0">
                <a:solidFill>
                  <a:schemeClr val="bg2">
                    <a:lumMod val="75000"/>
                  </a:schemeClr>
                </a:solidFill>
              </a:rPr>
              <a:t>, </a:t>
            </a:r>
            <a:r>
              <a:rPr lang="en-US" b="1" dirty="0" err="1" smtClean="0">
                <a:solidFill>
                  <a:schemeClr val="bg2">
                    <a:lumMod val="75000"/>
                  </a:schemeClr>
                </a:solidFill>
              </a:rPr>
              <a:t>urgensi</a:t>
            </a:r>
            <a:r>
              <a:rPr lang="en-US" b="1" dirty="0" smtClean="0">
                <a:solidFill>
                  <a:schemeClr val="bg2">
                    <a:lumMod val="75000"/>
                  </a:schemeClr>
                </a:solidFill>
              </a:rPr>
              <a:t> </a:t>
            </a:r>
            <a:r>
              <a:rPr lang="en-US" b="1" dirty="0">
                <a:solidFill>
                  <a:schemeClr val="bg2">
                    <a:lumMod val="75000"/>
                  </a:schemeClr>
                </a:solidFill>
              </a:rPr>
              <a:t>(</a:t>
            </a:r>
            <a:r>
              <a:rPr lang="en-US" b="1" dirty="0" err="1">
                <a:solidFill>
                  <a:schemeClr val="bg2">
                    <a:lumMod val="75000"/>
                  </a:schemeClr>
                </a:solidFill>
              </a:rPr>
              <a:t>keutamaan</a:t>
            </a:r>
            <a:r>
              <a:rPr lang="en-US" b="1" dirty="0">
                <a:solidFill>
                  <a:schemeClr val="bg2">
                    <a:lumMod val="75000"/>
                  </a:schemeClr>
                </a:solidFill>
              </a:rPr>
              <a:t>) </a:t>
            </a:r>
            <a:r>
              <a:rPr lang="en-US" b="1" dirty="0" err="1">
                <a:solidFill>
                  <a:schemeClr val="bg2">
                    <a:lumMod val="75000"/>
                  </a:schemeClr>
                </a:solidFill>
              </a:rPr>
              <a:t>kegiatan</a:t>
            </a:r>
            <a:r>
              <a:rPr lang="en-US" b="1" dirty="0">
                <a:solidFill>
                  <a:schemeClr val="bg2">
                    <a:lumMod val="75000"/>
                  </a:schemeClr>
                </a:solidFill>
              </a:rPr>
              <a:t> </a:t>
            </a:r>
            <a:r>
              <a:rPr lang="en-US" b="1" dirty="0" err="1" smtClean="0">
                <a:solidFill>
                  <a:schemeClr val="bg2">
                    <a:lumMod val="75000"/>
                  </a:schemeClr>
                </a:solidFill>
              </a:rPr>
              <a:t>kewirausahaan</a:t>
            </a:r>
            <a:r>
              <a:rPr lang="en-US" b="1" dirty="0">
                <a:solidFill>
                  <a:schemeClr val="bg2">
                    <a:lumMod val="75000"/>
                  </a:schemeClr>
                </a:solidFill>
              </a:rPr>
              <a:t> </a:t>
            </a:r>
            <a:r>
              <a:rPr lang="en-US" b="1" dirty="0" smtClean="0">
                <a:solidFill>
                  <a:schemeClr val="bg2">
                    <a:lumMod val="75000"/>
                  </a:schemeClr>
                </a:solidFill>
              </a:rPr>
              <a:t>yang </a:t>
            </a:r>
            <a:r>
              <a:rPr lang="en-US" b="1" dirty="0" err="1">
                <a:solidFill>
                  <a:schemeClr val="bg2">
                    <a:lumMod val="75000"/>
                  </a:schemeClr>
                </a:solidFill>
              </a:rPr>
              <a:t>diusulkan</a:t>
            </a:r>
            <a:r>
              <a:rPr lang="en-US" b="1" dirty="0">
                <a:solidFill>
                  <a:schemeClr val="bg2">
                    <a:lumMod val="75000"/>
                  </a:schemeClr>
                </a:solidFill>
              </a:rPr>
              <a:t> </a:t>
            </a:r>
            <a:endParaRPr lang="en-US" b="1" dirty="0" smtClean="0">
              <a:solidFill>
                <a:schemeClr val="bg2">
                  <a:lumMod val="75000"/>
                </a:schemeClr>
              </a:solidFill>
            </a:endParaRPr>
          </a:p>
          <a:p>
            <a:pPr marL="627063" lvl="1">
              <a:buFont typeface="Wingdings" pitchFamily="2" charset="2"/>
              <a:buChar char="ü"/>
            </a:pPr>
            <a:r>
              <a:rPr lang="en-US" b="1" dirty="0" smtClean="0">
                <a:solidFill>
                  <a:schemeClr val="accent4">
                    <a:lumMod val="40000"/>
                    <a:lumOff val="60000"/>
                  </a:schemeClr>
                </a:solidFill>
              </a:rPr>
              <a:t>Proses </a:t>
            </a:r>
            <a:r>
              <a:rPr lang="en-US" b="1" dirty="0" err="1">
                <a:solidFill>
                  <a:schemeClr val="accent4">
                    <a:lumMod val="40000"/>
                    <a:lumOff val="60000"/>
                  </a:schemeClr>
                </a:solidFill>
              </a:rPr>
              <a:t>mengidentifikasi</a:t>
            </a:r>
            <a:r>
              <a:rPr lang="en-US" b="1" dirty="0">
                <a:solidFill>
                  <a:schemeClr val="accent4">
                    <a:lumMod val="40000"/>
                    <a:lumOff val="60000"/>
                  </a:schemeClr>
                </a:solidFill>
              </a:rPr>
              <a:t> </a:t>
            </a:r>
            <a:r>
              <a:rPr lang="en-US" b="1" dirty="0" err="1">
                <a:solidFill>
                  <a:schemeClr val="accent4">
                    <a:lumMod val="40000"/>
                    <a:lumOff val="60000"/>
                  </a:schemeClr>
                </a:solidFill>
              </a:rPr>
              <a:t>peluang</a:t>
            </a:r>
            <a:r>
              <a:rPr lang="en-US" b="1" dirty="0">
                <a:solidFill>
                  <a:schemeClr val="accent4">
                    <a:lumMod val="40000"/>
                    <a:lumOff val="60000"/>
                  </a:schemeClr>
                </a:solidFill>
              </a:rPr>
              <a:t> </a:t>
            </a:r>
            <a:r>
              <a:rPr lang="en-US" b="1" dirty="0" err="1">
                <a:solidFill>
                  <a:schemeClr val="accent4">
                    <a:lumMod val="40000"/>
                    <a:lumOff val="60000"/>
                  </a:schemeClr>
                </a:solidFill>
              </a:rPr>
              <a:t>usaha</a:t>
            </a:r>
            <a:r>
              <a:rPr lang="en-US" b="1" dirty="0">
                <a:solidFill>
                  <a:schemeClr val="accent4">
                    <a:lumMod val="40000"/>
                    <a:lumOff val="60000"/>
                  </a:schemeClr>
                </a:solidFill>
              </a:rPr>
              <a:t> </a:t>
            </a:r>
            <a:r>
              <a:rPr lang="en-US" b="1" dirty="0" err="1">
                <a:solidFill>
                  <a:schemeClr val="accent4">
                    <a:lumMod val="40000"/>
                    <a:lumOff val="60000"/>
                  </a:schemeClr>
                </a:solidFill>
              </a:rPr>
              <a:t>termasuk</a:t>
            </a:r>
            <a:r>
              <a:rPr lang="en-US" b="1" dirty="0">
                <a:solidFill>
                  <a:schemeClr val="accent4">
                    <a:lumMod val="40000"/>
                    <a:lumOff val="60000"/>
                  </a:schemeClr>
                </a:solidFill>
              </a:rPr>
              <a:t> </a:t>
            </a:r>
            <a:r>
              <a:rPr lang="en-US" b="1" dirty="0" err="1">
                <a:solidFill>
                  <a:schemeClr val="accent4">
                    <a:lumMod val="40000"/>
                    <a:lumOff val="60000"/>
                  </a:schemeClr>
                </a:solidFill>
              </a:rPr>
              <a:t>uraian</a:t>
            </a:r>
            <a:r>
              <a:rPr lang="en-US" b="1" dirty="0">
                <a:solidFill>
                  <a:schemeClr val="accent4">
                    <a:lumMod val="40000"/>
                    <a:lumOff val="60000"/>
                  </a:schemeClr>
                </a:solidFill>
              </a:rPr>
              <a:t> </a:t>
            </a:r>
            <a:r>
              <a:rPr lang="en-US" b="1" dirty="0" err="1" smtClean="0">
                <a:solidFill>
                  <a:schemeClr val="accent4">
                    <a:lumMod val="40000"/>
                    <a:lumOff val="60000"/>
                  </a:schemeClr>
                </a:solidFill>
              </a:rPr>
              <a:t>tentang</a:t>
            </a:r>
            <a:r>
              <a:rPr lang="en-US" b="1" dirty="0" smtClean="0">
                <a:solidFill>
                  <a:schemeClr val="accent4">
                    <a:lumMod val="40000"/>
                    <a:lumOff val="60000"/>
                  </a:schemeClr>
                </a:solidFill>
              </a:rPr>
              <a:t> </a:t>
            </a:r>
            <a:r>
              <a:rPr lang="en-US" b="1" dirty="0" err="1" smtClean="0">
                <a:solidFill>
                  <a:schemeClr val="accent4">
                    <a:lumMod val="40000"/>
                    <a:lumOff val="60000"/>
                  </a:schemeClr>
                </a:solidFill>
              </a:rPr>
              <a:t>persoalan</a:t>
            </a:r>
            <a:r>
              <a:rPr lang="en-US" b="1" dirty="0" smtClean="0">
                <a:solidFill>
                  <a:schemeClr val="accent4">
                    <a:lumMod val="40000"/>
                    <a:lumOff val="60000"/>
                  </a:schemeClr>
                </a:solidFill>
              </a:rPr>
              <a:t> </a:t>
            </a:r>
            <a:r>
              <a:rPr lang="en-US" b="1" dirty="0" err="1">
                <a:solidFill>
                  <a:schemeClr val="accent4">
                    <a:lumMod val="40000"/>
                    <a:lumOff val="60000"/>
                  </a:schemeClr>
                </a:solidFill>
              </a:rPr>
              <a:t>masyarakat</a:t>
            </a:r>
            <a:r>
              <a:rPr lang="en-US" b="1" dirty="0">
                <a:solidFill>
                  <a:schemeClr val="accent4">
                    <a:lumMod val="40000"/>
                    <a:lumOff val="60000"/>
                  </a:schemeClr>
                </a:solidFill>
              </a:rPr>
              <a:t> </a:t>
            </a:r>
            <a:r>
              <a:rPr lang="en-US" b="1" dirty="0" err="1">
                <a:solidFill>
                  <a:schemeClr val="accent4">
                    <a:lumMod val="40000"/>
                    <a:lumOff val="60000"/>
                  </a:schemeClr>
                </a:solidFill>
              </a:rPr>
              <a:t>usaha</a:t>
            </a:r>
            <a:r>
              <a:rPr lang="en-US" b="1" dirty="0">
                <a:solidFill>
                  <a:schemeClr val="accent4">
                    <a:lumMod val="40000"/>
                    <a:lumOff val="60000"/>
                  </a:schemeClr>
                </a:solidFill>
              </a:rPr>
              <a:t> </a:t>
            </a:r>
            <a:r>
              <a:rPr lang="en-US" b="1" dirty="0" err="1">
                <a:solidFill>
                  <a:schemeClr val="accent4">
                    <a:lumMod val="40000"/>
                    <a:lumOff val="60000"/>
                  </a:schemeClr>
                </a:solidFill>
              </a:rPr>
              <a:t>dan</a:t>
            </a:r>
            <a:r>
              <a:rPr lang="en-US" b="1" dirty="0">
                <a:solidFill>
                  <a:schemeClr val="accent4">
                    <a:lumMod val="40000"/>
                    <a:lumOff val="60000"/>
                  </a:schemeClr>
                </a:solidFill>
              </a:rPr>
              <a:t> </a:t>
            </a:r>
            <a:r>
              <a:rPr lang="en-US" b="1" dirty="0" err="1" smtClean="0">
                <a:solidFill>
                  <a:schemeClr val="accent4">
                    <a:lumMod val="40000"/>
                    <a:lumOff val="60000"/>
                  </a:schemeClr>
                </a:solidFill>
              </a:rPr>
              <a:t>kelayakan</a:t>
            </a:r>
            <a:r>
              <a:rPr lang="en-US" b="1" dirty="0" smtClean="0">
                <a:solidFill>
                  <a:schemeClr val="accent4">
                    <a:lumMod val="40000"/>
                    <a:lumOff val="60000"/>
                  </a:schemeClr>
                </a:solidFill>
              </a:rPr>
              <a:t> </a:t>
            </a:r>
            <a:r>
              <a:rPr lang="en-US" b="1" dirty="0" err="1" smtClean="0">
                <a:solidFill>
                  <a:schemeClr val="accent4">
                    <a:lumMod val="40000"/>
                    <a:lumOff val="60000"/>
                  </a:schemeClr>
                </a:solidFill>
              </a:rPr>
              <a:t>usaha</a:t>
            </a:r>
            <a:r>
              <a:rPr lang="en-US" b="1" dirty="0" smtClean="0">
                <a:solidFill>
                  <a:schemeClr val="accent4">
                    <a:lumMod val="40000"/>
                    <a:lumOff val="60000"/>
                  </a:schemeClr>
                </a:solidFill>
              </a:rPr>
              <a:t>. </a:t>
            </a:r>
          </a:p>
          <a:p>
            <a:pPr>
              <a:buFont typeface="Arial" pitchFamily="34" charset="0"/>
              <a:buChar char="•"/>
            </a:pPr>
            <a:r>
              <a:rPr lang="en-US" b="1" dirty="0" err="1" smtClean="0"/>
              <a:t>Masalah</a:t>
            </a:r>
            <a:r>
              <a:rPr lang="en-US" b="1" dirty="0" smtClean="0"/>
              <a:t> yang </a:t>
            </a:r>
            <a:r>
              <a:rPr lang="en-US" b="1" dirty="0" err="1" smtClean="0"/>
              <a:t>menjadi</a:t>
            </a:r>
            <a:r>
              <a:rPr lang="en-US" b="1" dirty="0" smtClean="0"/>
              <a:t> </a:t>
            </a:r>
            <a:r>
              <a:rPr lang="en-US" b="1" dirty="0" err="1" smtClean="0"/>
              <a:t>prioritas</a:t>
            </a:r>
            <a:r>
              <a:rPr lang="en-US" b="1" dirty="0" smtClean="0"/>
              <a:t>. </a:t>
            </a:r>
          </a:p>
          <a:p>
            <a:pPr>
              <a:buFont typeface="Arial" pitchFamily="34" charset="0"/>
              <a:buChar char="•"/>
            </a:pPr>
            <a:r>
              <a:rPr lang="en-US" b="1" dirty="0" err="1" smtClean="0"/>
              <a:t>Luaran</a:t>
            </a:r>
            <a:r>
              <a:rPr lang="en-US" b="1" dirty="0" smtClean="0"/>
              <a:t> </a:t>
            </a:r>
            <a:r>
              <a:rPr lang="en-US" b="1" dirty="0"/>
              <a:t>yang </a:t>
            </a:r>
            <a:r>
              <a:rPr lang="en-US" b="1" dirty="0" err="1" smtClean="0"/>
              <a:t>diharapkan</a:t>
            </a:r>
            <a:endParaRPr lang="en-US" b="1" dirty="0" smtClean="0"/>
          </a:p>
          <a:p>
            <a:pPr>
              <a:buFont typeface="Arial" pitchFamily="34" charset="0"/>
              <a:buChar char="•"/>
            </a:pPr>
            <a:r>
              <a:rPr lang="en-US" b="1" dirty="0" err="1" smtClean="0"/>
              <a:t>Manfaat</a:t>
            </a:r>
            <a:r>
              <a:rPr lang="en-US" b="1" dirty="0" smtClean="0"/>
              <a:t> </a:t>
            </a:r>
            <a:r>
              <a:rPr lang="en-US" b="1" dirty="0" err="1" smtClean="0"/>
              <a:t>kegiatan</a:t>
            </a:r>
            <a:endParaRPr lang="en-US" b="1" dirty="0"/>
          </a:p>
        </p:txBody>
      </p:sp>
    </p:spTree>
    <p:extLst>
      <p:ext uri="{BB962C8B-B14F-4D97-AF65-F5344CB8AC3E}">
        <p14:creationId xmlns:p14="http://schemas.microsoft.com/office/powerpoint/2010/main" val="360435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7342" y="638827"/>
            <a:ext cx="7352779" cy="523220"/>
          </a:xfrm>
          <a:prstGeom prst="rect">
            <a:avLst/>
          </a:prstGeom>
          <a:noFill/>
        </p:spPr>
        <p:txBody>
          <a:bodyPr wrap="square" rtlCol="0">
            <a:spAutoFit/>
          </a:bodyPr>
          <a:lstStyle/>
          <a:p>
            <a:r>
              <a:rPr lang="id-ID" sz="2800" b="1" dirty="0" smtClean="0"/>
              <a:t>b. Peran Mahasiswa</a:t>
            </a:r>
            <a:endParaRPr lang="id-ID" sz="2800" b="1" dirty="0"/>
          </a:p>
        </p:txBody>
      </p:sp>
      <p:graphicFrame>
        <p:nvGraphicFramePr>
          <p:cNvPr id="6" name="Diagram 5"/>
          <p:cNvGraphicFramePr/>
          <p:nvPr>
            <p:extLst>
              <p:ext uri="{D42A27DB-BD31-4B8C-83A1-F6EECF244321}">
                <p14:modId xmlns:p14="http://schemas.microsoft.com/office/powerpoint/2010/main" val="620611190"/>
              </p:ext>
            </p:extLst>
          </p:nvPr>
        </p:nvGraphicFramePr>
        <p:xfrm>
          <a:off x="1592049" y="1307332"/>
          <a:ext cx="8705502" cy="4835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28925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2238"/>
            <a:ext cx="8001000" cy="563562"/>
          </a:xfrm>
        </p:spPr>
        <p:txBody>
          <a:bodyPr/>
          <a:lstStyle/>
          <a:p>
            <a:r>
              <a:rPr lang="en-US" sz="2400" b="1" dirty="0"/>
              <a:t>BAB 2. GAMBARAN UMUM RENCANA USAHA</a:t>
            </a:r>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b="1" dirty="0" err="1" smtClean="0"/>
              <a:t>Uraikan</a:t>
            </a:r>
            <a:r>
              <a:rPr lang="en-US" b="1" dirty="0" smtClean="0"/>
              <a:t> </a:t>
            </a:r>
            <a:r>
              <a:rPr lang="en-US" b="1" dirty="0" err="1"/>
              <a:t>kondisi</a:t>
            </a:r>
            <a:r>
              <a:rPr lang="en-US" b="1" dirty="0"/>
              <a:t> </a:t>
            </a:r>
            <a:r>
              <a:rPr lang="en-US" b="1" dirty="0" err="1"/>
              <a:t>umum</a:t>
            </a:r>
            <a:r>
              <a:rPr lang="en-US" b="1" dirty="0"/>
              <a:t> </a:t>
            </a:r>
            <a:r>
              <a:rPr lang="en-US" b="1" dirty="0" err="1"/>
              <a:t>lingkungan</a:t>
            </a:r>
            <a:r>
              <a:rPr lang="en-US" b="1" dirty="0"/>
              <a:t> yang </a:t>
            </a:r>
            <a:r>
              <a:rPr lang="en-US" b="1" dirty="0" err="1"/>
              <a:t>menimbulkan</a:t>
            </a:r>
            <a:r>
              <a:rPr lang="en-US" b="1" dirty="0"/>
              <a:t> </a:t>
            </a:r>
            <a:r>
              <a:rPr lang="en-US" b="1" dirty="0" err="1"/>
              <a:t>gagasan</a:t>
            </a:r>
            <a:r>
              <a:rPr lang="en-US" b="1" dirty="0"/>
              <a:t> </a:t>
            </a:r>
            <a:r>
              <a:rPr lang="en-US" b="1" dirty="0" err="1" smtClean="0"/>
              <a:t>menciptakan</a:t>
            </a:r>
            <a:r>
              <a:rPr lang="en-US" b="1" dirty="0" smtClean="0"/>
              <a:t> </a:t>
            </a:r>
            <a:r>
              <a:rPr lang="en-US" b="1" dirty="0" err="1" smtClean="0"/>
              <a:t>kegiatan</a:t>
            </a:r>
            <a:r>
              <a:rPr lang="en-US" b="1" dirty="0" smtClean="0"/>
              <a:t> </a:t>
            </a:r>
            <a:r>
              <a:rPr lang="en-US" b="1" dirty="0" err="1"/>
              <a:t>usaha</a:t>
            </a:r>
            <a:r>
              <a:rPr lang="en-US" b="1" dirty="0"/>
              <a:t>. </a:t>
            </a:r>
            <a:endParaRPr lang="en-US" b="1" dirty="0" smtClean="0"/>
          </a:p>
          <a:p>
            <a:pPr>
              <a:buFont typeface="Arial" pitchFamily="34" charset="0"/>
              <a:buChar char="•"/>
            </a:pPr>
            <a:r>
              <a:rPr lang="en-US" b="1" dirty="0" err="1" smtClean="0">
                <a:solidFill>
                  <a:schemeClr val="accent2">
                    <a:lumMod val="75000"/>
                  </a:schemeClr>
                </a:solidFill>
              </a:rPr>
              <a:t>Gambaran</a:t>
            </a:r>
            <a:r>
              <a:rPr lang="en-US" b="1" dirty="0" smtClean="0">
                <a:solidFill>
                  <a:schemeClr val="accent2">
                    <a:lumMod val="75000"/>
                  </a:schemeClr>
                </a:solidFill>
              </a:rPr>
              <a:t> </a:t>
            </a:r>
            <a:r>
              <a:rPr lang="en-US" b="1" dirty="0" err="1" smtClean="0">
                <a:solidFill>
                  <a:schemeClr val="accent2">
                    <a:lumMod val="75000"/>
                  </a:schemeClr>
                </a:solidFill>
              </a:rPr>
              <a:t>potensi</a:t>
            </a:r>
            <a:r>
              <a:rPr lang="en-US" b="1" dirty="0" smtClean="0">
                <a:solidFill>
                  <a:schemeClr val="accent2">
                    <a:lumMod val="75000"/>
                  </a:schemeClr>
                </a:solidFill>
              </a:rPr>
              <a:t> </a:t>
            </a:r>
            <a:r>
              <a:rPr lang="en-US" b="1" dirty="0" err="1">
                <a:solidFill>
                  <a:schemeClr val="accent2">
                    <a:lumMod val="75000"/>
                  </a:schemeClr>
                </a:solidFill>
              </a:rPr>
              <a:t>sumberdaya</a:t>
            </a:r>
            <a:r>
              <a:rPr lang="en-US" b="1" dirty="0">
                <a:solidFill>
                  <a:schemeClr val="accent2">
                    <a:lumMod val="75000"/>
                  </a:schemeClr>
                </a:solidFill>
              </a:rPr>
              <a:t> </a:t>
            </a:r>
            <a:r>
              <a:rPr lang="en-US" b="1" dirty="0" err="1">
                <a:solidFill>
                  <a:schemeClr val="accent2">
                    <a:lumMod val="75000"/>
                  </a:schemeClr>
                </a:solidFill>
              </a:rPr>
              <a:t>dan</a:t>
            </a:r>
            <a:r>
              <a:rPr lang="en-US" b="1" dirty="0">
                <a:solidFill>
                  <a:schemeClr val="accent2">
                    <a:lumMod val="75000"/>
                  </a:schemeClr>
                </a:solidFill>
              </a:rPr>
              <a:t> </a:t>
            </a:r>
            <a:r>
              <a:rPr lang="en-US" b="1" dirty="0" err="1">
                <a:solidFill>
                  <a:schemeClr val="accent2">
                    <a:lumMod val="75000"/>
                  </a:schemeClr>
                </a:solidFill>
              </a:rPr>
              <a:t>peluang</a:t>
            </a:r>
            <a:r>
              <a:rPr lang="en-US" b="1" dirty="0">
                <a:solidFill>
                  <a:schemeClr val="accent2">
                    <a:lumMod val="75000"/>
                  </a:schemeClr>
                </a:solidFill>
              </a:rPr>
              <a:t> </a:t>
            </a:r>
            <a:r>
              <a:rPr lang="en-US" b="1" dirty="0" err="1">
                <a:solidFill>
                  <a:schemeClr val="accent2">
                    <a:lumMod val="75000"/>
                  </a:schemeClr>
                </a:solidFill>
              </a:rPr>
              <a:t>pasar</a:t>
            </a:r>
            <a:r>
              <a:rPr lang="en-US" b="1" dirty="0">
                <a:solidFill>
                  <a:schemeClr val="accent2">
                    <a:lumMod val="75000"/>
                  </a:schemeClr>
                </a:solidFill>
              </a:rPr>
              <a:t> </a:t>
            </a:r>
            <a:r>
              <a:rPr lang="en-US" b="1" dirty="0" smtClean="0">
                <a:solidFill>
                  <a:schemeClr val="accent2">
                    <a:lumMod val="75000"/>
                  </a:schemeClr>
                </a:solidFill>
              </a:rPr>
              <a:t>(</a:t>
            </a:r>
            <a:r>
              <a:rPr lang="en-US" b="1" dirty="0" err="1" smtClean="0">
                <a:solidFill>
                  <a:schemeClr val="accent2">
                    <a:lumMod val="75000"/>
                  </a:schemeClr>
                </a:solidFill>
              </a:rPr>
              <a:t>termasuk</a:t>
            </a:r>
            <a:r>
              <a:rPr lang="en-US" b="1" dirty="0" smtClean="0">
                <a:solidFill>
                  <a:schemeClr val="accent2">
                    <a:lumMod val="75000"/>
                  </a:schemeClr>
                </a:solidFill>
              </a:rPr>
              <a:t> </a:t>
            </a:r>
            <a:r>
              <a:rPr lang="en-US" b="1" dirty="0" err="1" smtClean="0">
                <a:solidFill>
                  <a:schemeClr val="accent2">
                    <a:lumMod val="75000"/>
                  </a:schemeClr>
                </a:solidFill>
              </a:rPr>
              <a:t>analisis</a:t>
            </a:r>
            <a:r>
              <a:rPr lang="en-US" b="1" dirty="0" smtClean="0">
                <a:solidFill>
                  <a:schemeClr val="accent2">
                    <a:lumMod val="75000"/>
                  </a:schemeClr>
                </a:solidFill>
              </a:rPr>
              <a:t> </a:t>
            </a:r>
            <a:r>
              <a:rPr lang="en-US" b="1" dirty="0" err="1" smtClean="0">
                <a:solidFill>
                  <a:schemeClr val="accent2">
                    <a:lumMod val="75000"/>
                  </a:schemeClr>
                </a:solidFill>
              </a:rPr>
              <a:t>ekonomi</a:t>
            </a:r>
            <a:r>
              <a:rPr lang="en-US" b="1" dirty="0" smtClean="0">
                <a:solidFill>
                  <a:schemeClr val="accent2">
                    <a:lumMod val="75000"/>
                  </a:schemeClr>
                </a:solidFill>
              </a:rPr>
              <a:t> </a:t>
            </a:r>
            <a:r>
              <a:rPr lang="en-US" b="1" dirty="0" err="1" smtClean="0">
                <a:solidFill>
                  <a:schemeClr val="accent2">
                    <a:lumMod val="75000"/>
                  </a:schemeClr>
                </a:solidFill>
              </a:rPr>
              <a:t>usaha</a:t>
            </a:r>
            <a:r>
              <a:rPr lang="en-US" b="1" dirty="0" smtClean="0">
                <a:solidFill>
                  <a:schemeClr val="accent2">
                    <a:lumMod val="75000"/>
                  </a:schemeClr>
                </a:solidFill>
              </a:rPr>
              <a:t>) </a:t>
            </a:r>
            <a:r>
              <a:rPr lang="en-US" b="1" dirty="0" err="1" smtClean="0">
                <a:solidFill>
                  <a:schemeClr val="accent2">
                    <a:lumMod val="75000"/>
                  </a:schemeClr>
                </a:solidFill>
              </a:rPr>
              <a:t>untuk</a:t>
            </a:r>
            <a:r>
              <a:rPr lang="en-US" b="1" dirty="0" smtClean="0">
                <a:solidFill>
                  <a:schemeClr val="accent2">
                    <a:lumMod val="75000"/>
                  </a:schemeClr>
                </a:solidFill>
              </a:rPr>
              <a:t> </a:t>
            </a:r>
            <a:r>
              <a:rPr lang="en-US" b="1" dirty="0" err="1">
                <a:solidFill>
                  <a:schemeClr val="accent2">
                    <a:lumMod val="75000"/>
                  </a:schemeClr>
                </a:solidFill>
              </a:rPr>
              <a:t>menunjukkan</a:t>
            </a:r>
            <a:r>
              <a:rPr lang="en-US" b="1" dirty="0">
                <a:solidFill>
                  <a:schemeClr val="accent2">
                    <a:lumMod val="75000"/>
                  </a:schemeClr>
                </a:solidFill>
              </a:rPr>
              <a:t> </a:t>
            </a:r>
            <a:r>
              <a:rPr lang="en-US" b="1" dirty="0" err="1" smtClean="0">
                <a:solidFill>
                  <a:schemeClr val="accent2">
                    <a:lumMod val="75000"/>
                  </a:schemeClr>
                </a:solidFill>
              </a:rPr>
              <a:t>kelayakan</a:t>
            </a:r>
            <a:r>
              <a:rPr lang="en-US" b="1" dirty="0" smtClean="0">
                <a:solidFill>
                  <a:schemeClr val="accent2">
                    <a:lumMod val="75000"/>
                  </a:schemeClr>
                </a:solidFill>
              </a:rPr>
              <a:t> </a:t>
            </a:r>
            <a:r>
              <a:rPr lang="en-US" b="1" dirty="0" err="1" smtClean="0">
                <a:solidFill>
                  <a:schemeClr val="accent2">
                    <a:lumMod val="75000"/>
                  </a:schemeClr>
                </a:solidFill>
              </a:rPr>
              <a:t>usaha</a:t>
            </a:r>
            <a:r>
              <a:rPr lang="en-US" b="1" dirty="0">
                <a:solidFill>
                  <a:schemeClr val="accent2">
                    <a:lumMod val="75000"/>
                  </a:schemeClr>
                </a:solidFill>
              </a:rPr>
              <a:t>. </a:t>
            </a:r>
            <a:endParaRPr lang="en-US" b="1" dirty="0" smtClean="0">
              <a:solidFill>
                <a:schemeClr val="accent2">
                  <a:lumMod val="75000"/>
                </a:schemeClr>
              </a:solidFill>
            </a:endParaRPr>
          </a:p>
          <a:p>
            <a:pPr>
              <a:buFont typeface="Arial" pitchFamily="34" charset="0"/>
              <a:buChar char="•"/>
            </a:pPr>
            <a:r>
              <a:rPr lang="en-US" b="1" dirty="0" err="1" smtClean="0"/>
              <a:t>Gambaran</a:t>
            </a:r>
            <a:r>
              <a:rPr lang="en-US" b="1" dirty="0" smtClean="0"/>
              <a:t> </a:t>
            </a:r>
            <a:r>
              <a:rPr lang="en-US" b="1" dirty="0" err="1"/>
              <a:t>usaha</a:t>
            </a:r>
            <a:r>
              <a:rPr lang="en-US" b="1" dirty="0"/>
              <a:t> yang </a:t>
            </a:r>
            <a:r>
              <a:rPr lang="en-US" b="1" dirty="0" err="1" smtClean="0"/>
              <a:t>direncanakan</a:t>
            </a:r>
            <a:r>
              <a:rPr lang="en-US" b="1" dirty="0" smtClean="0"/>
              <a:t>, </a:t>
            </a:r>
            <a:r>
              <a:rPr lang="en-US" b="1" dirty="0" err="1" smtClean="0"/>
              <a:t>menjanjikan</a:t>
            </a:r>
            <a:r>
              <a:rPr lang="en-US" b="1" dirty="0" smtClean="0"/>
              <a:t> </a:t>
            </a:r>
            <a:r>
              <a:rPr lang="en-US" b="1" dirty="0" err="1"/>
              <a:t>perolehan</a:t>
            </a:r>
            <a:r>
              <a:rPr lang="en-US" b="1" dirty="0"/>
              <a:t> profit </a:t>
            </a:r>
            <a:r>
              <a:rPr lang="en-US" b="1" dirty="0" err="1" smtClean="0"/>
              <a:t>untuk</a:t>
            </a:r>
            <a:r>
              <a:rPr lang="en-US" b="1" dirty="0" smtClean="0"/>
              <a:t> </a:t>
            </a:r>
            <a:r>
              <a:rPr lang="en-US" b="1" dirty="0" err="1" smtClean="0"/>
              <a:t>menjamin</a:t>
            </a:r>
            <a:r>
              <a:rPr lang="en-US" b="1" dirty="0" smtClean="0"/>
              <a:t> </a:t>
            </a:r>
            <a:r>
              <a:rPr lang="en-US" b="1" dirty="0" err="1"/>
              <a:t>peluang</a:t>
            </a:r>
            <a:r>
              <a:rPr lang="en-US" b="1" dirty="0"/>
              <a:t> </a:t>
            </a:r>
            <a:r>
              <a:rPr lang="en-US" b="1" dirty="0" err="1"/>
              <a:t>keberlanjutan</a:t>
            </a:r>
            <a:r>
              <a:rPr lang="en-US" b="1" dirty="0"/>
              <a:t> </a:t>
            </a:r>
            <a:r>
              <a:rPr lang="en-US" b="1" dirty="0" err="1" smtClean="0"/>
              <a:t>usaha</a:t>
            </a:r>
            <a:r>
              <a:rPr lang="en-US" b="1" dirty="0" smtClean="0"/>
              <a:t>. </a:t>
            </a:r>
            <a:endParaRPr lang="en-US" b="1" dirty="0"/>
          </a:p>
        </p:txBody>
      </p:sp>
    </p:spTree>
    <p:extLst>
      <p:ext uri="{BB962C8B-B14F-4D97-AF65-F5344CB8AC3E}">
        <p14:creationId xmlns:p14="http://schemas.microsoft.com/office/powerpoint/2010/main" val="2262772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2238"/>
            <a:ext cx="8077200" cy="563562"/>
          </a:xfrm>
        </p:spPr>
        <p:txBody>
          <a:bodyPr>
            <a:normAutofit fontScale="90000"/>
          </a:bodyPr>
          <a:lstStyle/>
          <a:p>
            <a:r>
              <a:rPr lang="en-US" b="1" dirty="0"/>
              <a:t>BAB 3. METODE </a:t>
            </a:r>
            <a:r>
              <a:rPr lang="en-US" b="1" dirty="0" smtClean="0"/>
              <a:t>PELAKSANAAN</a:t>
            </a:r>
            <a:endParaRPr lang="en-US" b="1" dirty="0"/>
          </a:p>
        </p:txBody>
      </p:sp>
      <p:sp>
        <p:nvSpPr>
          <p:cNvPr id="3" name="Content Placeholder 2"/>
          <p:cNvSpPr>
            <a:spLocks noGrp="1"/>
          </p:cNvSpPr>
          <p:nvPr>
            <p:ph idx="1"/>
          </p:nvPr>
        </p:nvSpPr>
        <p:spPr>
          <a:xfrm>
            <a:off x="2133603" y="1066800"/>
            <a:ext cx="8023225" cy="5486400"/>
          </a:xfrm>
        </p:spPr>
        <p:txBody>
          <a:bodyPr/>
          <a:lstStyle/>
          <a:p>
            <a:pPr>
              <a:spcAft>
                <a:spcPts val="1200"/>
              </a:spcAft>
            </a:pPr>
            <a:r>
              <a:rPr lang="en-US" b="1" dirty="0" err="1" smtClean="0"/>
              <a:t>Uraian</a:t>
            </a:r>
            <a:r>
              <a:rPr lang="en-US" b="1" dirty="0" smtClean="0"/>
              <a:t> </a:t>
            </a:r>
            <a:r>
              <a:rPr lang="en-US" b="1" dirty="0" err="1"/>
              <a:t>tentang</a:t>
            </a:r>
            <a:r>
              <a:rPr lang="en-US" b="1" dirty="0"/>
              <a:t> </a:t>
            </a:r>
            <a:r>
              <a:rPr lang="en-US" b="1" dirty="0" err="1"/>
              <a:t>teknik</a:t>
            </a:r>
            <a:r>
              <a:rPr lang="en-US" b="1" dirty="0"/>
              <a:t>, </a:t>
            </a:r>
            <a:r>
              <a:rPr lang="en-US" b="1" dirty="0" err="1" smtClean="0"/>
              <a:t>tahapan</a:t>
            </a:r>
            <a:r>
              <a:rPr lang="en-US" b="1" dirty="0" smtClean="0"/>
              <a:t> </a:t>
            </a:r>
            <a:r>
              <a:rPr lang="en-US" b="1" dirty="0" err="1"/>
              <a:t>pekerjaan</a:t>
            </a:r>
            <a:r>
              <a:rPr lang="en-US" b="1" dirty="0"/>
              <a:t> </a:t>
            </a:r>
            <a:r>
              <a:rPr lang="en-US" b="1" dirty="0" err="1" smtClean="0"/>
              <a:t>dalam</a:t>
            </a:r>
            <a:r>
              <a:rPr lang="en-US" b="1" dirty="0" smtClean="0"/>
              <a:t> </a:t>
            </a:r>
            <a:r>
              <a:rPr lang="en-US" b="1" dirty="0" err="1" smtClean="0"/>
              <a:t>menyelesaikan</a:t>
            </a:r>
            <a:r>
              <a:rPr lang="en-US" b="1" dirty="0" smtClean="0"/>
              <a:t> </a:t>
            </a:r>
            <a:r>
              <a:rPr lang="en-US" b="1" dirty="0" err="1" smtClean="0"/>
              <a:t>permasalahan</a:t>
            </a:r>
            <a:r>
              <a:rPr lang="en-US" b="1" dirty="0" smtClean="0"/>
              <a:t>.</a:t>
            </a:r>
          </a:p>
          <a:p>
            <a:pPr>
              <a:buFont typeface="Arial" pitchFamily="34" charset="0"/>
              <a:buChar char="•"/>
            </a:pPr>
            <a:r>
              <a:rPr lang="en-US" b="1" dirty="0" err="1" smtClean="0">
                <a:solidFill>
                  <a:schemeClr val="accent2">
                    <a:lumMod val="75000"/>
                  </a:schemeClr>
                </a:solidFill>
              </a:rPr>
              <a:t>Gambarkan</a:t>
            </a:r>
            <a:r>
              <a:rPr lang="en-US" b="1" dirty="0" smtClean="0">
                <a:solidFill>
                  <a:schemeClr val="accent2">
                    <a:lumMod val="75000"/>
                  </a:schemeClr>
                </a:solidFill>
              </a:rPr>
              <a:t> langkah-2 </a:t>
            </a:r>
            <a:r>
              <a:rPr lang="en-US" b="1" dirty="0" err="1" smtClean="0">
                <a:solidFill>
                  <a:schemeClr val="accent2">
                    <a:lumMod val="75000"/>
                  </a:schemeClr>
                </a:solidFill>
              </a:rPr>
              <a:t>secara</a:t>
            </a:r>
            <a:r>
              <a:rPr lang="en-US" b="1" dirty="0" smtClean="0">
                <a:solidFill>
                  <a:schemeClr val="accent2">
                    <a:lumMod val="75000"/>
                  </a:schemeClr>
                </a:solidFill>
              </a:rPr>
              <a:t> </a:t>
            </a:r>
            <a:r>
              <a:rPr lang="en-US" b="1" dirty="0" err="1" smtClean="0">
                <a:solidFill>
                  <a:schemeClr val="accent2">
                    <a:lumMod val="75000"/>
                  </a:schemeClr>
                </a:solidFill>
              </a:rPr>
              <a:t>skematic</a:t>
            </a:r>
            <a:r>
              <a:rPr lang="en-US" b="1" dirty="0" smtClean="0">
                <a:solidFill>
                  <a:schemeClr val="accent2">
                    <a:lumMod val="75000"/>
                  </a:schemeClr>
                </a:solidFill>
              </a:rPr>
              <a:t>, </a:t>
            </a:r>
            <a:r>
              <a:rPr lang="en-US" b="1" dirty="0" err="1" smtClean="0">
                <a:solidFill>
                  <a:schemeClr val="accent2">
                    <a:lumMod val="75000"/>
                  </a:schemeClr>
                </a:solidFill>
              </a:rPr>
              <a:t>dan</a:t>
            </a:r>
            <a:r>
              <a:rPr lang="en-US" b="1" dirty="0" smtClean="0">
                <a:solidFill>
                  <a:schemeClr val="accent2">
                    <a:lumMod val="75000"/>
                  </a:schemeClr>
                </a:solidFill>
              </a:rPr>
              <a:t> masing-2 </a:t>
            </a:r>
            <a:r>
              <a:rPr lang="en-US" b="1" dirty="0" err="1" smtClean="0">
                <a:solidFill>
                  <a:schemeClr val="accent2">
                    <a:lumMod val="75000"/>
                  </a:schemeClr>
                </a:solidFill>
              </a:rPr>
              <a:t>tahap</a:t>
            </a:r>
            <a:r>
              <a:rPr lang="en-US" b="1" dirty="0" smtClean="0">
                <a:solidFill>
                  <a:schemeClr val="accent2">
                    <a:lumMod val="75000"/>
                  </a:schemeClr>
                </a:solidFill>
              </a:rPr>
              <a:t> </a:t>
            </a:r>
            <a:r>
              <a:rPr lang="en-US" b="1" dirty="0" err="1" smtClean="0">
                <a:solidFill>
                  <a:schemeClr val="accent2">
                    <a:lumMod val="75000"/>
                  </a:schemeClr>
                </a:solidFill>
              </a:rPr>
              <a:t>dijelaskan</a:t>
            </a:r>
            <a:r>
              <a:rPr lang="en-US" b="1" dirty="0" smtClean="0">
                <a:solidFill>
                  <a:schemeClr val="accent2">
                    <a:lumMod val="75000"/>
                  </a:schemeClr>
                </a:solidFill>
              </a:rPr>
              <a:t> </a:t>
            </a:r>
            <a:r>
              <a:rPr lang="en-US" b="1" dirty="0" err="1" smtClean="0">
                <a:solidFill>
                  <a:schemeClr val="accent2">
                    <a:lumMod val="75000"/>
                  </a:schemeClr>
                </a:solidFill>
              </a:rPr>
              <a:t>apa</a:t>
            </a:r>
            <a:r>
              <a:rPr lang="en-US" b="1" dirty="0" smtClean="0">
                <a:solidFill>
                  <a:schemeClr val="accent2">
                    <a:lumMod val="75000"/>
                  </a:schemeClr>
                </a:solidFill>
              </a:rPr>
              <a:t> </a:t>
            </a:r>
            <a:r>
              <a:rPr lang="en-US" b="1" dirty="0" err="1" smtClean="0">
                <a:solidFill>
                  <a:schemeClr val="accent2">
                    <a:lumMod val="75000"/>
                  </a:schemeClr>
                </a:solidFill>
              </a:rPr>
              <a:t>aktivitasnya</a:t>
            </a:r>
            <a:r>
              <a:rPr lang="en-US" b="1" dirty="0" smtClean="0">
                <a:solidFill>
                  <a:schemeClr val="accent2">
                    <a:lumMod val="75000"/>
                  </a:schemeClr>
                </a:solidFill>
              </a:rPr>
              <a:t> </a:t>
            </a:r>
            <a:r>
              <a:rPr lang="en-US" b="1" dirty="0" err="1" smtClean="0">
                <a:solidFill>
                  <a:schemeClr val="accent2">
                    <a:lumMod val="75000"/>
                  </a:schemeClr>
                </a:solidFill>
              </a:rPr>
              <a:t>dan</a:t>
            </a:r>
            <a:r>
              <a:rPr lang="en-US" b="1" dirty="0" smtClean="0">
                <a:solidFill>
                  <a:schemeClr val="accent2">
                    <a:lumMod val="75000"/>
                  </a:schemeClr>
                </a:solidFill>
              </a:rPr>
              <a:t> </a:t>
            </a:r>
            <a:r>
              <a:rPr lang="en-US" b="1" dirty="0" err="1" smtClean="0">
                <a:solidFill>
                  <a:schemeClr val="accent2">
                    <a:lumMod val="75000"/>
                  </a:schemeClr>
                </a:solidFill>
              </a:rPr>
              <a:t>menghasilkan</a:t>
            </a:r>
            <a:r>
              <a:rPr lang="en-US" b="1" dirty="0" smtClean="0">
                <a:solidFill>
                  <a:schemeClr val="accent2">
                    <a:lumMod val="75000"/>
                  </a:schemeClr>
                </a:solidFill>
              </a:rPr>
              <a:t> </a:t>
            </a:r>
            <a:r>
              <a:rPr lang="en-US" b="1" dirty="0" err="1" smtClean="0">
                <a:solidFill>
                  <a:schemeClr val="accent2">
                    <a:lumMod val="75000"/>
                  </a:schemeClr>
                </a:solidFill>
              </a:rPr>
              <a:t>apa</a:t>
            </a:r>
            <a:r>
              <a:rPr lang="en-US" b="1" dirty="0" smtClean="0">
                <a:solidFill>
                  <a:schemeClr val="accent2">
                    <a:lumMod val="75000"/>
                  </a:schemeClr>
                </a:solidFill>
              </a:rPr>
              <a:t>.</a:t>
            </a:r>
            <a:endParaRPr lang="en-US" b="1" dirty="0">
              <a:solidFill>
                <a:schemeClr val="accent2">
                  <a:lumMod val="75000"/>
                </a:schemeClr>
              </a:solidFill>
            </a:endParaRPr>
          </a:p>
        </p:txBody>
      </p:sp>
    </p:spTree>
    <p:extLst>
      <p:ext uri="{BB962C8B-B14F-4D97-AF65-F5344CB8AC3E}">
        <p14:creationId xmlns:p14="http://schemas.microsoft.com/office/powerpoint/2010/main" val="39728781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2238"/>
            <a:ext cx="7010400" cy="563562"/>
          </a:xfrm>
        </p:spPr>
        <p:txBody>
          <a:bodyPr>
            <a:normAutofit fontScale="90000"/>
          </a:bodyPr>
          <a:lstStyle/>
          <a:p>
            <a:r>
              <a:rPr lang="en-US" sz="3200" u="sng" dirty="0" err="1">
                <a:solidFill>
                  <a:srgbClr val="FFFF00"/>
                </a:solidFill>
                <a:latin typeface="Brush Script MT" pitchFamily="66" charset="0"/>
              </a:rPr>
              <a:t>Pertanyaan</a:t>
            </a:r>
            <a:r>
              <a:rPr lang="en-US" sz="3200" u="sng" dirty="0">
                <a:solidFill>
                  <a:srgbClr val="FFFF00"/>
                </a:solidFill>
                <a:latin typeface="Brush Script MT" pitchFamily="66" charset="0"/>
              </a:rPr>
              <a:t> </a:t>
            </a:r>
            <a:r>
              <a:rPr lang="en-US" sz="3200" u="sng" dirty="0" err="1">
                <a:solidFill>
                  <a:srgbClr val="FFFF00"/>
                </a:solidFill>
                <a:latin typeface="Brush Script MT" pitchFamily="66" charset="0"/>
              </a:rPr>
              <a:t>Penting</a:t>
            </a:r>
            <a:r>
              <a:rPr lang="en-US" sz="3200" u="sng" dirty="0">
                <a:solidFill>
                  <a:srgbClr val="FFFF00"/>
                </a:solidFill>
                <a:latin typeface="Brush Script MT" pitchFamily="66" charset="0"/>
              </a:rPr>
              <a:t> </a:t>
            </a:r>
            <a:r>
              <a:rPr lang="en-US" sz="3200" u="sng" dirty="0" err="1">
                <a:solidFill>
                  <a:srgbClr val="FFFF00"/>
                </a:solidFill>
                <a:latin typeface="Brush Script MT" pitchFamily="66" charset="0"/>
              </a:rPr>
              <a:t>dalam</a:t>
            </a:r>
            <a:r>
              <a:rPr lang="en-US" sz="3200" u="sng" dirty="0">
                <a:solidFill>
                  <a:srgbClr val="FFFF00"/>
                </a:solidFill>
                <a:latin typeface="Brush Script MT" pitchFamily="66" charset="0"/>
              </a:rPr>
              <a:t> proposal PKM-K</a:t>
            </a:r>
            <a:endParaRPr lang="en-US" sz="3200" dirty="0">
              <a:solidFill>
                <a:srgbClr val="FFFF00"/>
              </a:solidFill>
            </a:endParaRPr>
          </a:p>
        </p:txBody>
      </p:sp>
      <p:sp>
        <p:nvSpPr>
          <p:cNvPr id="6" name="Text Box 3"/>
          <p:cNvSpPr txBox="1">
            <a:spLocks noGrp="1" noChangeArrowheads="1"/>
          </p:cNvSpPr>
          <p:nvPr>
            <p:ph idx="1"/>
          </p:nvPr>
        </p:nvSpPr>
        <p:spPr bwMode="auto">
          <a:xfrm>
            <a:off x="1981201" y="914400"/>
            <a:ext cx="8305799" cy="5867400"/>
          </a:xfrm>
          <a:prstGeom prst="rect">
            <a:avLst/>
          </a:prstGeom>
          <a:noFill/>
          <a:ln w="76200">
            <a:noFill/>
            <a:miter lim="800000"/>
            <a:headEnd/>
            <a:tailEnd/>
          </a:ln>
          <a:effectLst/>
        </p:spPr>
        <p:txBody>
          <a:bodyPr vert="horz" lIns="87206" tIns="43603" rIns="87206" bIns="43603" rtlCol="0">
            <a:normAutofit/>
          </a:bodyPr>
          <a:lstStyle/>
          <a:p>
            <a:pPr marL="444500" lvl="1" indent="-258763" defTabSz="871538">
              <a:lnSpc>
                <a:spcPct val="120000"/>
              </a:lnSpc>
              <a:buFontTx/>
              <a:buChar char="•"/>
              <a:tabLst>
                <a:tab pos="1346200" algn="l"/>
              </a:tabLst>
            </a:pPr>
            <a:r>
              <a:rPr lang="en-US" sz="2400" b="1" dirty="0" err="1">
                <a:solidFill>
                  <a:schemeClr val="accent6">
                    <a:lumMod val="75000"/>
                  </a:schemeClr>
                </a:solidFill>
                <a:latin typeface="Script MT Bold" pitchFamily="66" charset="0"/>
              </a:rPr>
              <a:t>Apakah</a:t>
            </a:r>
            <a:r>
              <a:rPr lang="id-ID" sz="2400" b="1" dirty="0">
                <a:solidFill>
                  <a:schemeClr val="accent6">
                    <a:lumMod val="75000"/>
                  </a:schemeClr>
                </a:solidFill>
                <a:latin typeface="Script MT Bold" pitchFamily="66" charset="0"/>
              </a:rPr>
              <a:t> </a:t>
            </a:r>
            <a:r>
              <a:rPr lang="en-US" sz="2400" b="1" dirty="0">
                <a:solidFill>
                  <a:schemeClr val="accent6">
                    <a:lumMod val="75000"/>
                  </a:schemeClr>
                </a:solidFill>
                <a:latin typeface="Script MT Bold" pitchFamily="66" charset="0"/>
              </a:rPr>
              <a:t>format </a:t>
            </a:r>
            <a:r>
              <a:rPr lang="en-US" sz="2400" b="1" dirty="0" err="1">
                <a:solidFill>
                  <a:schemeClr val="accent6">
                    <a:lumMod val="75000"/>
                  </a:schemeClr>
                </a:solidFill>
                <a:latin typeface="Script MT Bold" pitchFamily="66" charset="0"/>
              </a:rPr>
              <a:t>dan</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syarat</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administrasi</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sudah</a:t>
            </a:r>
            <a:r>
              <a:rPr lang="en-US" sz="2400" b="1" dirty="0">
                <a:solidFill>
                  <a:schemeClr val="accent6">
                    <a:lumMod val="75000"/>
                  </a:schemeClr>
                </a:solidFill>
                <a:latin typeface="Script MT Bold" pitchFamily="66" charset="0"/>
              </a:rPr>
              <a:t> </a:t>
            </a:r>
            <a:r>
              <a:rPr lang="en-US" sz="2400" b="1" dirty="0" err="1">
                <a:solidFill>
                  <a:schemeClr val="accent6">
                    <a:lumMod val="75000"/>
                  </a:schemeClr>
                </a:solidFill>
                <a:latin typeface="Script MT Bold" pitchFamily="66" charset="0"/>
              </a:rPr>
              <a:t>terpenuhi</a:t>
            </a:r>
            <a:r>
              <a:rPr lang="id-ID" sz="2400" b="1" dirty="0">
                <a:solidFill>
                  <a:schemeClr val="accent6">
                    <a:lumMod val="75000"/>
                  </a:schemeClr>
                </a:solidFill>
                <a:latin typeface="Script MT Bold" pitchFamily="66" charset="0"/>
              </a:rPr>
              <a:t>?</a:t>
            </a:r>
          </a:p>
          <a:p>
            <a:pPr marL="444500" lvl="1" indent="-258763" defTabSz="871538">
              <a:lnSpc>
                <a:spcPct val="120000"/>
              </a:lnSpc>
              <a:buFontTx/>
              <a:buChar char="•"/>
              <a:tabLst>
                <a:tab pos="1346200" algn="l"/>
              </a:tabLst>
            </a:pPr>
            <a:r>
              <a:rPr lang="en-US" sz="2400" b="1" dirty="0" err="1">
                <a:solidFill>
                  <a:schemeClr val="accent4">
                    <a:lumMod val="75000"/>
                  </a:schemeClr>
                </a:solidFill>
                <a:latin typeface="Script MT Bold" pitchFamily="66" charset="0"/>
              </a:rPr>
              <a:t>Apakah</a:t>
            </a:r>
            <a:r>
              <a:rPr lang="en-US"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peluang</a:t>
            </a:r>
            <a:r>
              <a:rPr lang="en-US"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usaha</a:t>
            </a:r>
            <a:r>
              <a:rPr lang="en-US"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sudah</a:t>
            </a:r>
            <a:r>
              <a:rPr lang="en-US"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tergambarkan</a:t>
            </a:r>
            <a:r>
              <a:rPr lang="en-US"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dengan</a:t>
            </a:r>
            <a:r>
              <a:rPr lang="en-US"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jelas</a:t>
            </a:r>
            <a:r>
              <a:rPr lang="id-ID" sz="2400" b="1" dirty="0">
                <a:solidFill>
                  <a:schemeClr val="accent4">
                    <a:lumMod val="75000"/>
                  </a:schemeClr>
                </a:solidFill>
                <a:latin typeface="Script MT Bold" pitchFamily="66" charset="0"/>
              </a:rPr>
              <a:t> ?</a:t>
            </a:r>
            <a:endParaRPr lang="en-US" sz="2400" b="1" dirty="0">
              <a:solidFill>
                <a:schemeClr val="accent4">
                  <a:lumMod val="75000"/>
                </a:schemeClr>
              </a:solidFill>
              <a:latin typeface="Script MT Bold" pitchFamily="66" charset="0"/>
            </a:endParaRPr>
          </a:p>
          <a:p>
            <a:pPr marL="444500" lvl="1" indent="-258763" defTabSz="871538">
              <a:lnSpc>
                <a:spcPct val="120000"/>
              </a:lnSpc>
              <a:buFontTx/>
              <a:buChar char="•"/>
              <a:tabLst>
                <a:tab pos="1346200" algn="l"/>
              </a:tabLst>
            </a:pPr>
            <a:r>
              <a:rPr lang="en-US" sz="2400" b="1" dirty="0" err="1">
                <a:solidFill>
                  <a:schemeClr val="accent4">
                    <a:lumMod val="60000"/>
                    <a:lumOff val="40000"/>
                  </a:schemeClr>
                </a:solidFill>
                <a:latin typeface="Script MT Bold" pitchFamily="66" charset="0"/>
              </a:rPr>
              <a:t>Dimana</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kreativitas</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dari</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kewirausahaan</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ini</a:t>
            </a:r>
            <a:r>
              <a:rPr lang="id-ID" sz="2400" b="1" dirty="0">
                <a:solidFill>
                  <a:schemeClr val="accent4">
                    <a:lumMod val="60000"/>
                    <a:lumOff val="40000"/>
                  </a:schemeClr>
                </a:solidFill>
                <a:latin typeface="Script MT Bold" pitchFamily="66" charset="0"/>
              </a:rPr>
              <a:t> ?</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Adakah</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sesuatu</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yg</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unik</a:t>
            </a:r>
            <a:r>
              <a:rPr lang="en-US" sz="2400" b="1" dirty="0">
                <a:solidFill>
                  <a:schemeClr val="accent4">
                    <a:lumMod val="60000"/>
                    <a:lumOff val="40000"/>
                  </a:schemeClr>
                </a:solidFill>
                <a:latin typeface="Script MT Bold" pitchFamily="66" charset="0"/>
              </a:rPr>
              <a:t> ? Yang </a:t>
            </a:r>
            <a:r>
              <a:rPr lang="en-US" sz="2400" b="1" dirty="0" err="1">
                <a:solidFill>
                  <a:schemeClr val="accent4">
                    <a:lumMod val="60000"/>
                    <a:lumOff val="40000"/>
                  </a:schemeClr>
                </a:solidFill>
                <a:latin typeface="Script MT Bold" pitchFamily="66" charset="0"/>
              </a:rPr>
              <a:t>membedakan</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dari</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lainnya</a:t>
            </a:r>
            <a:r>
              <a:rPr lang="en-US" sz="2400" b="1" dirty="0">
                <a:solidFill>
                  <a:schemeClr val="accent4">
                    <a:lumMod val="60000"/>
                    <a:lumOff val="40000"/>
                  </a:schemeClr>
                </a:solidFill>
                <a:latin typeface="Script MT Bold" pitchFamily="66" charset="0"/>
              </a:rPr>
              <a:t> yang </a:t>
            </a:r>
            <a:r>
              <a:rPr lang="en-US" sz="2400" b="1" dirty="0" err="1">
                <a:solidFill>
                  <a:schemeClr val="accent4">
                    <a:lumMod val="60000"/>
                    <a:lumOff val="40000"/>
                  </a:schemeClr>
                </a:solidFill>
                <a:latin typeface="Script MT Bold" pitchFamily="66" charset="0"/>
              </a:rPr>
              <a:t>sejenis</a:t>
            </a:r>
            <a:r>
              <a:rPr lang="en-US" sz="2400" b="1" dirty="0">
                <a:solidFill>
                  <a:schemeClr val="accent4">
                    <a:lumMod val="60000"/>
                    <a:lumOff val="40000"/>
                  </a:schemeClr>
                </a:solidFill>
                <a:latin typeface="Script MT Bold" pitchFamily="66" charset="0"/>
              </a:rPr>
              <a:t> ? </a:t>
            </a:r>
            <a:r>
              <a:rPr lang="en-US" sz="2400" b="1" dirty="0" err="1">
                <a:solidFill>
                  <a:schemeClr val="accent4">
                    <a:lumMod val="60000"/>
                    <a:lumOff val="40000"/>
                  </a:schemeClr>
                </a:solidFill>
                <a:latin typeface="Script MT Bold" pitchFamily="66" charset="0"/>
              </a:rPr>
              <a:t>Keunggulannya</a:t>
            </a:r>
            <a:r>
              <a:rPr lang="en-US" sz="2400" b="1" dirty="0">
                <a:solidFill>
                  <a:schemeClr val="accent4">
                    <a:lumMod val="60000"/>
                    <a:lumOff val="40000"/>
                  </a:schemeClr>
                </a:solidFill>
                <a:latin typeface="Script MT Bold" pitchFamily="66" charset="0"/>
              </a:rPr>
              <a:t> ?</a:t>
            </a:r>
            <a:endParaRPr lang="id-ID" sz="2400" b="1" dirty="0">
              <a:solidFill>
                <a:schemeClr val="accent4">
                  <a:lumMod val="60000"/>
                  <a:lumOff val="40000"/>
                </a:schemeClr>
              </a:solidFill>
              <a:latin typeface="Script MT Bold" pitchFamily="66" charset="0"/>
            </a:endParaRPr>
          </a:p>
          <a:p>
            <a:pPr marL="444500" lvl="1" indent="-258763" defTabSz="871538">
              <a:lnSpc>
                <a:spcPct val="120000"/>
              </a:lnSpc>
              <a:buFontTx/>
              <a:buChar char="•"/>
              <a:tabLst>
                <a:tab pos="1346200" algn="l"/>
              </a:tabLst>
            </a:pPr>
            <a:r>
              <a:rPr lang="en-US" sz="2400" b="1" dirty="0" err="1">
                <a:solidFill>
                  <a:schemeClr val="accent4">
                    <a:lumMod val="75000"/>
                  </a:schemeClr>
                </a:solidFill>
                <a:latin typeface="Script MT Bold" pitchFamily="66" charset="0"/>
              </a:rPr>
              <a:t>Tujuan</a:t>
            </a:r>
            <a:r>
              <a:rPr lang="id-ID"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apa</a:t>
            </a:r>
            <a:r>
              <a:rPr lang="en-US" sz="2400" b="1" dirty="0">
                <a:solidFill>
                  <a:schemeClr val="accent4">
                    <a:lumMod val="75000"/>
                  </a:schemeClr>
                </a:solidFill>
                <a:latin typeface="Script MT Bold" pitchFamily="66" charset="0"/>
              </a:rPr>
              <a:t> </a:t>
            </a:r>
            <a:r>
              <a:rPr lang="id-ID" sz="2400" b="1" dirty="0">
                <a:solidFill>
                  <a:schemeClr val="accent4">
                    <a:lumMod val="75000"/>
                  </a:schemeClr>
                </a:solidFill>
                <a:latin typeface="Script MT Bold" pitchFamily="66" charset="0"/>
              </a:rPr>
              <a:t>yang ingin dicapai </a:t>
            </a:r>
            <a:r>
              <a:rPr lang="en-US" sz="2400" b="1" dirty="0" err="1">
                <a:solidFill>
                  <a:schemeClr val="accent4">
                    <a:lumMod val="75000"/>
                  </a:schemeClr>
                </a:solidFill>
                <a:latin typeface="Script MT Bold" pitchFamily="66" charset="0"/>
              </a:rPr>
              <a:t>dalam</a:t>
            </a:r>
            <a:r>
              <a:rPr lang="id-ID"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kewirausahaan</a:t>
            </a:r>
            <a:r>
              <a:rPr lang="en-US" sz="2400" b="1" dirty="0">
                <a:solidFill>
                  <a:schemeClr val="accent4">
                    <a:lumMod val="75000"/>
                  </a:schemeClr>
                </a:solidFill>
                <a:latin typeface="Script MT Bold" pitchFamily="66" charset="0"/>
              </a:rPr>
              <a:t> </a:t>
            </a:r>
            <a:r>
              <a:rPr lang="en-US" sz="2400" b="1" dirty="0" err="1">
                <a:solidFill>
                  <a:schemeClr val="accent4">
                    <a:lumMod val="75000"/>
                  </a:schemeClr>
                </a:solidFill>
                <a:latin typeface="Script MT Bold" pitchFamily="66" charset="0"/>
              </a:rPr>
              <a:t>ini</a:t>
            </a:r>
            <a:r>
              <a:rPr lang="en-US" sz="2400" b="1" dirty="0">
                <a:solidFill>
                  <a:schemeClr val="accent4">
                    <a:lumMod val="75000"/>
                  </a:schemeClr>
                </a:solidFill>
                <a:latin typeface="Script MT Bold" pitchFamily="66" charset="0"/>
              </a:rPr>
              <a:t> ?</a:t>
            </a:r>
            <a:r>
              <a:rPr lang="id-ID" sz="2400" b="1" dirty="0">
                <a:solidFill>
                  <a:schemeClr val="accent4">
                    <a:lumMod val="75000"/>
                  </a:schemeClr>
                </a:solidFill>
                <a:latin typeface="Script MT Bold" pitchFamily="66" charset="0"/>
              </a:rPr>
              <a:t> </a:t>
            </a:r>
          </a:p>
          <a:p>
            <a:pPr marL="444500" lvl="1" indent="-258763" defTabSz="871538">
              <a:lnSpc>
                <a:spcPct val="120000"/>
              </a:lnSpc>
              <a:buFontTx/>
              <a:buChar char="•"/>
              <a:tabLst>
                <a:tab pos="1346200" algn="l"/>
              </a:tabLst>
            </a:pPr>
            <a:r>
              <a:rPr lang="en-US" sz="2400" b="1" dirty="0" err="1">
                <a:solidFill>
                  <a:schemeClr val="accent4">
                    <a:lumMod val="60000"/>
                    <a:lumOff val="40000"/>
                  </a:schemeClr>
                </a:solidFill>
                <a:latin typeface="Script MT Bold" pitchFamily="66" charset="0"/>
              </a:rPr>
              <a:t>Hasil</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akhir</a:t>
            </a:r>
            <a:r>
              <a:rPr lang="en-US" sz="2400" b="1" dirty="0">
                <a:solidFill>
                  <a:schemeClr val="accent4">
                    <a:lumMod val="60000"/>
                    <a:lumOff val="40000"/>
                  </a:schemeClr>
                </a:solidFill>
                <a:latin typeface="Script MT Bold" pitchFamily="66" charset="0"/>
              </a:rPr>
              <a:t> PKM-K </a:t>
            </a:r>
            <a:r>
              <a:rPr lang="en-US" sz="2400" b="1" dirty="0" err="1">
                <a:solidFill>
                  <a:schemeClr val="accent4">
                    <a:lumMod val="60000"/>
                    <a:lumOff val="40000"/>
                  </a:schemeClr>
                </a:solidFill>
                <a:latin typeface="Script MT Bold" pitchFamily="66" charset="0"/>
              </a:rPr>
              <a:t>ini</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seperti</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dalam</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bentuk</a:t>
            </a:r>
            <a:r>
              <a:rPr lang="en-US" sz="2400" b="1" dirty="0">
                <a:solidFill>
                  <a:schemeClr val="accent4">
                    <a:lumMod val="60000"/>
                    <a:lumOff val="40000"/>
                  </a:schemeClr>
                </a:solidFill>
                <a:latin typeface="Script MT Bold" pitchFamily="66" charset="0"/>
              </a:rPr>
              <a:t> </a:t>
            </a:r>
            <a:r>
              <a:rPr lang="en-US" sz="2400" b="1" dirty="0" err="1">
                <a:solidFill>
                  <a:schemeClr val="accent4">
                    <a:lumMod val="60000"/>
                    <a:lumOff val="40000"/>
                  </a:schemeClr>
                </a:solidFill>
                <a:latin typeface="Script MT Bold" pitchFamily="66" charset="0"/>
              </a:rPr>
              <a:t>apakah</a:t>
            </a:r>
            <a:r>
              <a:rPr lang="en-US" sz="2400" b="1" dirty="0">
                <a:solidFill>
                  <a:schemeClr val="accent4">
                    <a:lumMod val="60000"/>
                    <a:lumOff val="40000"/>
                  </a:schemeClr>
                </a:solidFill>
                <a:latin typeface="Script MT Bold" pitchFamily="66" charset="0"/>
              </a:rPr>
              <a:t> </a:t>
            </a:r>
            <a:r>
              <a:rPr lang="id-ID" sz="2400" b="1" dirty="0">
                <a:solidFill>
                  <a:schemeClr val="accent4">
                    <a:lumMod val="60000"/>
                    <a:lumOff val="40000"/>
                  </a:schemeClr>
                </a:solidFill>
                <a:latin typeface="Script MT Bold" pitchFamily="66" charset="0"/>
              </a:rPr>
              <a:t>?</a:t>
            </a:r>
          </a:p>
          <a:p>
            <a:pPr marL="444500" lvl="1" indent="-258763" defTabSz="871538">
              <a:lnSpc>
                <a:spcPct val="120000"/>
              </a:lnSpc>
              <a:buFontTx/>
              <a:buChar char="•"/>
              <a:tabLst>
                <a:tab pos="1346200" algn="l"/>
              </a:tabLst>
            </a:pPr>
            <a:r>
              <a:rPr lang="en-US" sz="2400" b="1" dirty="0" err="1">
                <a:solidFill>
                  <a:schemeClr val="accent1">
                    <a:lumMod val="50000"/>
                  </a:schemeClr>
                </a:solidFill>
                <a:latin typeface="Script MT Bold" pitchFamily="66" charset="0"/>
              </a:rPr>
              <a:t>Manfaat</a:t>
            </a:r>
            <a:r>
              <a:rPr lang="en-US" sz="2400" b="1" dirty="0">
                <a:solidFill>
                  <a:schemeClr val="accent1">
                    <a:lumMod val="50000"/>
                  </a:schemeClr>
                </a:solidFill>
                <a:latin typeface="Script MT Bold" pitchFamily="66" charset="0"/>
              </a:rPr>
              <a:t> </a:t>
            </a:r>
            <a:r>
              <a:rPr lang="en-US" sz="2400" b="1" dirty="0" err="1">
                <a:solidFill>
                  <a:schemeClr val="accent1">
                    <a:lumMod val="50000"/>
                  </a:schemeClr>
                </a:solidFill>
                <a:latin typeface="Script MT Bold" pitchFamily="66" charset="0"/>
              </a:rPr>
              <a:t>apakah</a:t>
            </a:r>
            <a:r>
              <a:rPr lang="en-US" sz="2400" b="1" dirty="0">
                <a:solidFill>
                  <a:schemeClr val="accent1">
                    <a:lumMod val="50000"/>
                  </a:schemeClr>
                </a:solidFill>
                <a:latin typeface="Script MT Bold" pitchFamily="66" charset="0"/>
              </a:rPr>
              <a:t> </a:t>
            </a:r>
            <a:r>
              <a:rPr lang="en-US" sz="2400" b="1" dirty="0" err="1">
                <a:solidFill>
                  <a:schemeClr val="accent1">
                    <a:lumMod val="50000"/>
                  </a:schemeClr>
                </a:solidFill>
                <a:latin typeface="Script MT Bold" pitchFamily="66" charset="0"/>
              </a:rPr>
              <a:t>bagi</a:t>
            </a:r>
            <a:r>
              <a:rPr lang="en-US" sz="2400" b="1" dirty="0">
                <a:solidFill>
                  <a:schemeClr val="accent1">
                    <a:lumMod val="50000"/>
                  </a:schemeClr>
                </a:solidFill>
                <a:latin typeface="Script MT Bold" pitchFamily="66" charset="0"/>
              </a:rPr>
              <a:t> </a:t>
            </a:r>
            <a:r>
              <a:rPr lang="id-ID" sz="2400" b="1" dirty="0">
                <a:solidFill>
                  <a:schemeClr val="accent1">
                    <a:lumMod val="50000"/>
                  </a:schemeClr>
                </a:solidFill>
                <a:latin typeface="Script MT Bold" pitchFamily="66" charset="0"/>
              </a:rPr>
              <a:t>m</a:t>
            </a:r>
            <a:r>
              <a:rPr lang="en-US" sz="2400" b="1" dirty="0" err="1">
                <a:solidFill>
                  <a:schemeClr val="accent1">
                    <a:lumMod val="50000"/>
                  </a:schemeClr>
                </a:solidFill>
                <a:latin typeface="Script MT Bold" pitchFamily="66" charset="0"/>
              </a:rPr>
              <a:t>ahasiswa</a:t>
            </a:r>
            <a:r>
              <a:rPr lang="en-US" sz="2400" b="1" dirty="0">
                <a:solidFill>
                  <a:schemeClr val="accent1">
                    <a:lumMod val="50000"/>
                  </a:schemeClr>
                </a:solidFill>
                <a:latin typeface="Script MT Bold" pitchFamily="66" charset="0"/>
              </a:rPr>
              <a:t> </a:t>
            </a:r>
            <a:r>
              <a:rPr lang="en-US" sz="2400" b="1" dirty="0" err="1">
                <a:solidFill>
                  <a:schemeClr val="accent1">
                    <a:lumMod val="50000"/>
                  </a:schemeClr>
                </a:solidFill>
                <a:latin typeface="Script MT Bold" pitchFamily="66" charset="0"/>
              </a:rPr>
              <a:t>atau</a:t>
            </a:r>
            <a:r>
              <a:rPr lang="en-US" sz="2400" b="1" dirty="0">
                <a:solidFill>
                  <a:schemeClr val="accent1">
                    <a:lumMod val="50000"/>
                  </a:schemeClr>
                </a:solidFill>
                <a:latin typeface="Script MT Bold" pitchFamily="66" charset="0"/>
              </a:rPr>
              <a:t> </a:t>
            </a:r>
            <a:r>
              <a:rPr lang="en-US" sz="2400" b="1" dirty="0" err="1">
                <a:solidFill>
                  <a:schemeClr val="accent1">
                    <a:lumMod val="50000"/>
                  </a:schemeClr>
                </a:solidFill>
                <a:latin typeface="Script MT Bold" pitchFamily="66" charset="0"/>
              </a:rPr>
              <a:t>masyarakat</a:t>
            </a:r>
            <a:r>
              <a:rPr lang="id-ID" sz="2400" b="1" dirty="0">
                <a:solidFill>
                  <a:schemeClr val="accent1">
                    <a:lumMod val="50000"/>
                  </a:schemeClr>
                </a:solidFill>
                <a:latin typeface="Script MT Bold" pitchFamily="66" charset="0"/>
              </a:rPr>
              <a:t> </a:t>
            </a:r>
            <a:r>
              <a:rPr lang="en-US" sz="2400" b="1" dirty="0">
                <a:solidFill>
                  <a:schemeClr val="accent1">
                    <a:lumMod val="50000"/>
                  </a:schemeClr>
                </a:solidFill>
                <a:latin typeface="Script MT Bold" pitchFamily="66" charset="0"/>
              </a:rPr>
              <a:t>?</a:t>
            </a:r>
          </a:p>
          <a:p>
            <a:pPr marL="444500" lvl="1" indent="-258763" defTabSz="871538">
              <a:lnSpc>
                <a:spcPct val="120000"/>
              </a:lnSpc>
              <a:buFontTx/>
              <a:buChar char="•"/>
              <a:tabLst>
                <a:tab pos="1346200" algn="l"/>
              </a:tabLst>
            </a:pPr>
            <a:r>
              <a:rPr lang="id-ID" sz="2400" b="1" dirty="0">
                <a:solidFill>
                  <a:schemeClr val="accent4">
                    <a:lumMod val="60000"/>
                    <a:lumOff val="40000"/>
                  </a:schemeClr>
                </a:solidFill>
                <a:latin typeface="Script MT Bold" pitchFamily="66" charset="0"/>
              </a:rPr>
              <a:t>Proposal harus mampu menggambarkan peluang dan rencana  usaha yang akan diajukan, serta potensi keberlanjutannya</a:t>
            </a:r>
          </a:p>
          <a:p>
            <a:pPr marL="444500" lvl="1" indent="-258763" defTabSz="871538">
              <a:lnSpc>
                <a:spcPct val="120000"/>
              </a:lnSpc>
              <a:buFontTx/>
              <a:buChar char="•"/>
              <a:tabLst>
                <a:tab pos="1346200" algn="l"/>
              </a:tabLst>
            </a:pPr>
            <a:r>
              <a:rPr lang="id-ID" sz="2400" b="1" dirty="0">
                <a:solidFill>
                  <a:schemeClr val="accent1">
                    <a:lumMod val="50000"/>
                  </a:schemeClr>
                </a:solidFill>
                <a:latin typeface="Script MT Bold" pitchFamily="66" charset="0"/>
              </a:rPr>
              <a:t>Gambaran umum rencana usaha, dapat diuraikan dalam bentuk “bussiness plan” termasuk rencana “cash flow”</a:t>
            </a:r>
          </a:p>
          <a:p>
            <a:pPr marL="444500" lvl="1" indent="-258763" defTabSz="871538">
              <a:lnSpc>
                <a:spcPct val="120000"/>
              </a:lnSpc>
              <a:buFontTx/>
              <a:buChar char="•"/>
              <a:tabLst>
                <a:tab pos="1346200" algn="l"/>
              </a:tabLst>
            </a:pPr>
            <a:endParaRPr lang="id-ID" sz="2400" b="1" dirty="0">
              <a:solidFill>
                <a:schemeClr val="accent1">
                  <a:lumMod val="50000"/>
                </a:schemeClr>
              </a:solidFill>
              <a:latin typeface="Script MT Bold" pitchFamily="66" charset="0"/>
            </a:endParaRPr>
          </a:p>
        </p:txBody>
      </p:sp>
    </p:spTree>
    <p:extLst>
      <p:ext uri="{BB962C8B-B14F-4D97-AF65-F5344CB8AC3E}">
        <p14:creationId xmlns:p14="http://schemas.microsoft.com/office/powerpoint/2010/main" val="2737555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122238"/>
            <a:ext cx="8199120" cy="845950"/>
          </a:xfrm>
        </p:spPr>
        <p:txBody>
          <a:bodyPr>
            <a:normAutofit fontScale="90000"/>
          </a:bodyPr>
          <a:lstStyle/>
          <a:p>
            <a:r>
              <a:rPr lang="en-US" b="1" dirty="0" smtClean="0"/>
              <a:t>Form Desk </a:t>
            </a:r>
            <a:r>
              <a:rPr lang="en-US" b="1" dirty="0" err="1" smtClean="0"/>
              <a:t>Evaluasi</a:t>
            </a:r>
            <a:r>
              <a:rPr lang="en-US" b="1" dirty="0" smtClean="0"/>
              <a:t> Proposal PKM - K</a:t>
            </a:r>
            <a:endParaRPr lang="en-US" b="1" dirty="0"/>
          </a:p>
        </p:txBody>
      </p:sp>
      <p:pic>
        <p:nvPicPr>
          <p:cNvPr id="13314" name="Picture 2"/>
          <p:cNvPicPr>
            <a:picLocks noChangeAspect="1" noChangeArrowheads="1"/>
          </p:cNvPicPr>
          <p:nvPr/>
        </p:nvPicPr>
        <p:blipFill>
          <a:blip r:embed="rId2" cstate="print"/>
          <a:srcRect/>
          <a:stretch>
            <a:fillRect/>
          </a:stretch>
        </p:blipFill>
        <p:spPr bwMode="auto">
          <a:xfrm>
            <a:off x="2563907" y="1165410"/>
            <a:ext cx="7359208" cy="5396753"/>
          </a:xfrm>
          <a:prstGeom prst="rect">
            <a:avLst/>
          </a:prstGeom>
          <a:noFill/>
          <a:ln w="9525">
            <a:noFill/>
            <a:miter lim="800000"/>
            <a:headEnd/>
            <a:tailEnd/>
          </a:ln>
        </p:spPr>
      </p:pic>
    </p:spTree>
    <p:extLst>
      <p:ext uri="{BB962C8B-B14F-4D97-AF65-F5344CB8AC3E}">
        <p14:creationId xmlns:p14="http://schemas.microsoft.com/office/powerpoint/2010/main" val="2164868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67753" y="2286000"/>
            <a:ext cx="8305800" cy="1754326"/>
          </a:xfrm>
          <a:prstGeom prst="rect">
            <a:avLst/>
          </a:prstGeom>
          <a:noFill/>
        </p:spPr>
        <p:txBody>
          <a:bodyPr wrap="square" lIns="91440" tIns="45720" rIns="91440" bIns="45720">
            <a:spAutoFit/>
          </a:bodyPr>
          <a:lstStyle/>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PKM </a:t>
            </a:r>
          </a:p>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KARSA CIPTA</a:t>
            </a:r>
          </a:p>
        </p:txBody>
      </p:sp>
    </p:spTree>
    <p:extLst>
      <p:ext uri="{BB962C8B-B14F-4D97-AF65-F5344CB8AC3E}">
        <p14:creationId xmlns:p14="http://schemas.microsoft.com/office/powerpoint/2010/main" val="34783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096000" y="4648202"/>
            <a:ext cx="4253344" cy="2078181"/>
          </a:xfrm>
          <a:prstGeom prst="rect">
            <a:avLst/>
          </a:prstGeom>
          <a:ln>
            <a:noFill/>
          </a:ln>
          <a:effectLst>
            <a:softEdge rad="112500"/>
          </a:effectLst>
        </p:spPr>
      </p:pic>
      <p:sp>
        <p:nvSpPr>
          <p:cNvPr id="38916" name="WordArt 4"/>
          <p:cNvSpPr>
            <a:spLocks noChangeArrowheads="1" noChangeShapeType="1" noTextEdit="1"/>
          </p:cNvSpPr>
          <p:nvPr/>
        </p:nvSpPr>
        <p:spPr bwMode="auto">
          <a:xfrm>
            <a:off x="2098193" y="1143001"/>
            <a:ext cx="4038191" cy="1203619"/>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defRPr/>
            </a:pPr>
            <a:r>
              <a:rPr lang="en-US" sz="3200" b="1" kern="10" dirty="0">
                <a:ln w="18415" cmpd="sng">
                  <a:solidFill>
                    <a:srgbClr val="FFFFFF"/>
                  </a:solidFill>
                  <a:prstDash val="solid"/>
                </a:ln>
                <a:solidFill>
                  <a:srgbClr val="FFFFFF"/>
                </a:solidFill>
                <a:effectLst>
                  <a:outerShdw blurRad="63500" dir="3600000" algn="tl" rotWithShape="0">
                    <a:srgbClr val="000000">
                      <a:alpha val="70000"/>
                    </a:srgbClr>
                  </a:outerShdw>
                </a:effectLst>
              </a:rPr>
              <a:t>KELOMPOK MAHASISWA</a:t>
            </a:r>
          </a:p>
          <a:p>
            <a:pPr>
              <a:defRPr/>
            </a:pPr>
            <a:r>
              <a:rPr lang="en-US" sz="3200" b="1" kern="10" dirty="0">
                <a:ln w="18415" cmpd="sng">
                  <a:solidFill>
                    <a:srgbClr val="FFFFFF"/>
                  </a:solidFill>
                  <a:prstDash val="solid"/>
                </a:ln>
                <a:solidFill>
                  <a:srgbClr val="FFFFFF"/>
                </a:solidFill>
                <a:effectLst>
                  <a:outerShdw blurRad="63500" dir="3600000" algn="tl" rotWithShape="0">
                    <a:srgbClr val="000000">
                      <a:alpha val="70000"/>
                    </a:srgbClr>
                  </a:outerShdw>
                </a:effectLst>
              </a:rPr>
              <a:t>DOSEN PEMBIMBING</a:t>
            </a:r>
          </a:p>
        </p:txBody>
      </p:sp>
      <p:sp>
        <p:nvSpPr>
          <p:cNvPr id="9" name="Rectangle 8"/>
          <p:cNvSpPr/>
          <p:nvPr/>
        </p:nvSpPr>
        <p:spPr>
          <a:xfrm>
            <a:off x="2098193" y="3169303"/>
            <a:ext cx="4038191" cy="1077218"/>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threePt" dir="t"/>
            </a:scene3d>
            <a:sp3d extrusionH="57150">
              <a:bevelT w="38100" h="38100"/>
            </a:sp3d>
          </a:bodyPr>
          <a:lstStyle/>
          <a:p>
            <a:pPr algn="ctr">
              <a:defRPr/>
            </a:pPr>
            <a:r>
              <a:rPr lang="en-US" sz="3200" b="1" noProof="1">
                <a:ln w="18415" cmpd="sng">
                  <a:solidFill>
                    <a:srgbClr val="FFFFFF"/>
                  </a:solidFill>
                  <a:prstDash val="solid"/>
                </a:ln>
                <a:solidFill>
                  <a:srgbClr val="FFFFFF"/>
                </a:solidFill>
                <a:effectLst>
                  <a:outerShdw blurRad="63500" dir="3600000" algn="tl" rotWithShape="0">
                    <a:srgbClr val="000000">
                      <a:alpha val="70000"/>
                    </a:srgbClr>
                  </a:outerShdw>
                </a:effectLst>
              </a:rPr>
              <a:t>KONSTRUKSI IDE KREATIF</a:t>
            </a:r>
            <a:endParaRPr lang="id-ID" sz="3200" b="1"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6477001" y="5077215"/>
            <a:ext cx="3740724" cy="1015663"/>
          </a:xfrm>
          <a:prstGeom prst="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PKM-KC</a:t>
            </a:r>
            <a:endPar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Down Arrow 10"/>
          <p:cNvSpPr/>
          <p:nvPr/>
        </p:nvSpPr>
        <p:spPr>
          <a:xfrm>
            <a:off x="3740722" y="2521529"/>
            <a:ext cx="376567" cy="647776"/>
          </a:xfrm>
          <a:prstGeom prst="downArrow">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p:cNvSpPr/>
          <p:nvPr/>
        </p:nvSpPr>
        <p:spPr>
          <a:xfrm rot="5400000">
            <a:off x="4405745" y="3747655"/>
            <a:ext cx="1385454" cy="2576947"/>
          </a:xfrm>
          <a:prstGeom prst="bentUpArrow">
            <a:avLst>
              <a:gd name="adj1" fmla="val 13752"/>
              <a:gd name="adj2" fmla="val 12038"/>
              <a:gd name="adj3" fmla="val 17373"/>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0800000">
            <a:off x="8305803" y="3200419"/>
            <a:ext cx="318665" cy="1801073"/>
          </a:xfrm>
          <a:prstGeom prst="downArrow">
            <a:avLst/>
          </a:prstGeom>
          <a:solidFill>
            <a:schemeClr val="accent5">
              <a:lumMod val="20000"/>
              <a:lumOff val="80000"/>
            </a:schemeClr>
          </a:solidFill>
          <a:ln>
            <a:prstDash val="dash"/>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15" name="WordArt 4"/>
          <p:cNvSpPr>
            <a:spLocks noChangeArrowheads="1" noChangeShapeType="1" noTextEdit="1"/>
          </p:cNvSpPr>
          <p:nvPr/>
        </p:nvSpPr>
        <p:spPr bwMode="auto">
          <a:xfrm>
            <a:off x="6781802" y="2246165"/>
            <a:ext cx="3393183" cy="878037"/>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defRPr/>
            </a:pPr>
            <a:r>
              <a:rPr lang="en-US" sz="3600" b="1" kern="10" dirty="0" err="1">
                <a:ln w="18415" cmpd="sng">
                  <a:solidFill>
                    <a:srgbClr val="FFFFFF"/>
                  </a:solidFill>
                  <a:prstDash val="solid"/>
                </a:ln>
                <a:solidFill>
                  <a:srgbClr val="FFFFFF"/>
                </a:solidFill>
                <a:effectLst>
                  <a:outerShdw blurRad="63500" dir="3600000" algn="tl" rotWithShape="0">
                    <a:srgbClr val="000000">
                      <a:alpha val="70000"/>
                    </a:srgbClr>
                  </a:outerShdw>
                </a:effectLst>
              </a:rPr>
              <a:t>Masyarakat</a:t>
            </a:r>
            <a:endParaRPr lang="en-US" sz="3600" b="1" kern="1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2098192" y="-1"/>
            <a:ext cx="8036408" cy="923330"/>
          </a:xfrm>
          <a:prstGeom prst="rect">
            <a:avLst/>
          </a:prstGeom>
        </p:spPr>
        <p:txBody>
          <a:bodyPr wrap="square">
            <a:spAutoFit/>
          </a:bodyPr>
          <a:lstStyle/>
          <a:p>
            <a:pPr algn="ctr"/>
            <a:r>
              <a:rPr lang="en-US" sz="5400" kern="10" dirty="0">
                <a:ln w="12700">
                  <a:solidFill>
                    <a:schemeClr val="hlink"/>
                  </a:solidFill>
                  <a:round/>
                  <a:headEnd/>
                  <a:tailEnd/>
                </a:ln>
                <a:gradFill>
                  <a:gsLst>
                    <a:gs pos="0">
                      <a:srgbClr val="FF3399"/>
                    </a:gs>
                    <a:gs pos="25000">
                      <a:srgbClr val="FF6633"/>
                    </a:gs>
                    <a:gs pos="50000">
                      <a:srgbClr val="FFFF00"/>
                    </a:gs>
                    <a:gs pos="75000">
                      <a:srgbClr val="01A78F"/>
                    </a:gs>
                    <a:gs pos="100000">
                      <a:srgbClr val="3366FF"/>
                    </a:gs>
                  </a:gsLst>
                  <a:lin ang="10800000" scaled="0"/>
                </a:gradFill>
                <a:latin typeface="Poornut"/>
              </a:rPr>
              <a:t>PKM - KC</a:t>
            </a:r>
          </a:p>
        </p:txBody>
      </p:sp>
    </p:spTree>
    <p:extLst>
      <p:ext uri="{BB962C8B-B14F-4D97-AF65-F5344CB8AC3E}">
        <p14:creationId xmlns:p14="http://schemas.microsoft.com/office/powerpoint/2010/main" val="19937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down)">
                                      <p:cBhvr>
                                        <p:cTn id="12" dur="500"/>
                                        <p:tgtEl>
                                          <p:spTgt spid="11"/>
                                        </p:tgtEl>
                                      </p:cBhvr>
                                    </p:animEffect>
                                  </p:childTnLst>
                                </p:cTn>
                              </p:par>
                              <p:par>
                                <p:cTn id="13" presetID="2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par>
                          <p:cTn id="21" fill="hold">
                            <p:stCondLst>
                              <p:cond delay="500"/>
                            </p:stCondLst>
                            <p:childTnLst>
                              <p:par>
                                <p:cTn id="22" presetID="2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2000"/>
                                        <p:tgtEl>
                                          <p:spTgt spid="10"/>
                                        </p:tgtEl>
                                      </p:cBhvr>
                                    </p:animEffect>
                                  </p:childTnLst>
                                </p:cTn>
                              </p:par>
                              <p:par>
                                <p:cTn id="25" presetID="4" presetClass="entr" presetSubtype="16"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box(in)">
                                      <p:cBhvr>
                                        <p:cTn id="27" dur="500"/>
                                        <p:tgtEl>
                                          <p:spTgt spid="7170"/>
                                        </p:tgtEl>
                                      </p:cBhvr>
                                    </p:animEffect>
                                  </p:childTnLst>
                                </p:cTn>
                              </p:par>
                            </p:childTnLst>
                          </p:cTn>
                        </p:par>
                        <p:par>
                          <p:cTn id="28" fill="hold">
                            <p:stCondLst>
                              <p:cond delay="2500"/>
                            </p:stCondLst>
                            <p:childTnLst>
                              <p:par>
                                <p:cTn id="29" presetID="5" presetClass="entr" presetSubtype="5" fill="hold" grpId="0" nodeType="after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down)">
                                      <p:cBhvr>
                                        <p:cTn id="31" dur="500"/>
                                        <p:tgtEl>
                                          <p:spTgt spid="14"/>
                                        </p:tgtEl>
                                      </p:cBhvr>
                                    </p:animEffect>
                                  </p:childTnLst>
                                </p:cTn>
                              </p:par>
                            </p:childTnLst>
                          </p:cTn>
                        </p:par>
                        <p:par>
                          <p:cTn id="32" fill="hold">
                            <p:stCondLst>
                              <p:cond delay="5000"/>
                            </p:stCondLst>
                            <p:childTnLst>
                              <p:par>
                                <p:cTn id="33" presetID="5" presetClass="entr" presetSubtype="1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5055" y="0"/>
            <a:ext cx="8215747" cy="838200"/>
          </a:xfrm>
        </p:spPr>
        <p:txBody>
          <a:bodyPr>
            <a:normAutofit/>
          </a:bodyPr>
          <a:lstStyle/>
          <a:p>
            <a:r>
              <a:rPr lang="en-US" b="1" dirty="0" err="1" smtClean="0">
                <a:solidFill>
                  <a:schemeClr val="tx1"/>
                </a:solidFill>
              </a:rPr>
              <a:t>Luaran</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Potensi</a:t>
            </a:r>
            <a:r>
              <a:rPr lang="en-US" b="1" dirty="0" smtClean="0">
                <a:solidFill>
                  <a:schemeClr val="tx1"/>
                </a:solidFill>
              </a:rPr>
              <a:t> PKM KC</a:t>
            </a:r>
            <a:endParaRPr lang="en-US" b="1" dirty="0">
              <a:solidFill>
                <a:schemeClr val="tx1"/>
              </a:solidFill>
            </a:endParaRPr>
          </a:p>
        </p:txBody>
      </p:sp>
      <p:sp>
        <p:nvSpPr>
          <p:cNvPr id="6" name="Rectangle 5"/>
          <p:cNvSpPr/>
          <p:nvPr/>
        </p:nvSpPr>
        <p:spPr>
          <a:xfrm>
            <a:off x="2057400" y="1066800"/>
            <a:ext cx="7848600" cy="3785652"/>
          </a:xfrm>
          <a:prstGeom prst="rect">
            <a:avLst/>
          </a:prstGeom>
        </p:spPr>
        <p:txBody>
          <a:bodyPr wrap="square">
            <a:spAutoFit/>
          </a:bodyPr>
          <a:lstStyle/>
          <a:p>
            <a:pPr marL="231775" indent="-231775">
              <a:buFont typeface="Arial" pitchFamily="34" charset="0"/>
              <a:buChar char="•"/>
            </a:pPr>
            <a:r>
              <a:rPr lang="en-US" sz="2000" b="1" dirty="0"/>
              <a:t>Model / design / </a:t>
            </a:r>
            <a:r>
              <a:rPr lang="en-US" sz="2000" b="1" dirty="0" err="1"/>
              <a:t>alat</a:t>
            </a:r>
            <a:r>
              <a:rPr lang="en-US" sz="2000" b="1" dirty="0"/>
              <a:t> yang </a:t>
            </a:r>
            <a:r>
              <a:rPr lang="en-US" sz="2000" b="1" dirty="0" err="1"/>
              <a:t>bisa</a:t>
            </a:r>
            <a:r>
              <a:rPr lang="en-US" sz="2000" b="1" dirty="0"/>
              <a:t> </a:t>
            </a:r>
            <a:r>
              <a:rPr lang="en-US" sz="2000" b="1" dirty="0" err="1">
                <a:solidFill>
                  <a:srgbClr val="0070C0"/>
                </a:solidFill>
              </a:rPr>
              <a:t>belum</a:t>
            </a:r>
            <a:r>
              <a:rPr lang="en-US" sz="2000" b="1" dirty="0">
                <a:solidFill>
                  <a:srgbClr val="0070C0"/>
                </a:solidFill>
              </a:rPr>
              <a:t>  </a:t>
            </a:r>
            <a:r>
              <a:rPr lang="en-US" sz="2000" b="1" dirty="0" err="1">
                <a:solidFill>
                  <a:srgbClr val="0070C0"/>
                </a:solidFill>
              </a:rPr>
              <a:t>bermanfaat</a:t>
            </a:r>
            <a:r>
              <a:rPr lang="en-US" sz="2000" b="1" dirty="0">
                <a:solidFill>
                  <a:srgbClr val="0070C0"/>
                </a:solidFill>
              </a:rPr>
              <a:t> </a:t>
            </a:r>
            <a:r>
              <a:rPr lang="en-US" sz="2000" b="1" dirty="0" err="1">
                <a:solidFill>
                  <a:srgbClr val="0070C0"/>
                </a:solidFill>
              </a:rPr>
              <a:t>bagi</a:t>
            </a:r>
            <a:r>
              <a:rPr lang="en-US" sz="2000" b="1" dirty="0">
                <a:solidFill>
                  <a:srgbClr val="0070C0"/>
                </a:solidFill>
              </a:rPr>
              <a:t> </a:t>
            </a:r>
            <a:r>
              <a:rPr lang="en-US" sz="2000" b="1" dirty="0"/>
              <a:t> </a:t>
            </a:r>
            <a:r>
              <a:rPr lang="en-US" sz="2000" b="1" dirty="0" err="1"/>
              <a:t>masyarakat</a:t>
            </a:r>
            <a:endParaRPr lang="en-US" sz="2000" b="1" dirty="0"/>
          </a:p>
          <a:p>
            <a:pPr marL="231775" indent="-231775"/>
            <a:endParaRPr lang="en-US" sz="2000" b="1" dirty="0"/>
          </a:p>
          <a:p>
            <a:pPr marL="231775" indent="-231775">
              <a:buFont typeface="Arial" pitchFamily="34" charset="0"/>
              <a:buChar char="•"/>
            </a:pPr>
            <a:r>
              <a:rPr lang="en-US" sz="2000" b="1" dirty="0" err="1"/>
              <a:t>Artikel</a:t>
            </a:r>
            <a:r>
              <a:rPr lang="en-US" sz="2000" b="1" dirty="0"/>
              <a:t> </a:t>
            </a:r>
            <a:r>
              <a:rPr lang="en-US" sz="2000" b="1" dirty="0" err="1"/>
              <a:t>Ilmiah</a:t>
            </a:r>
            <a:r>
              <a:rPr lang="en-US" sz="2000" b="1" dirty="0"/>
              <a:t>, </a:t>
            </a:r>
            <a:r>
              <a:rPr lang="en-US" sz="2000" b="1" dirty="0" err="1"/>
              <a:t>kalau</a:t>
            </a:r>
            <a:r>
              <a:rPr lang="en-US" sz="2000" b="1" dirty="0"/>
              <a:t> </a:t>
            </a:r>
            <a:r>
              <a:rPr lang="en-US" sz="2000" b="1" dirty="0" err="1"/>
              <a:t>bisa</a:t>
            </a:r>
            <a:r>
              <a:rPr lang="en-US" sz="2000" b="1" dirty="0"/>
              <a:t>  </a:t>
            </a:r>
            <a:r>
              <a:rPr lang="en-US" sz="2000" b="1" dirty="0" err="1"/>
              <a:t>yg</a:t>
            </a:r>
            <a:r>
              <a:rPr lang="en-US" sz="2000" b="1" dirty="0"/>
              <a:t> </a:t>
            </a:r>
            <a:r>
              <a:rPr lang="en-US" sz="2000" b="1" dirty="0" err="1"/>
              <a:t>dipublikasikan</a:t>
            </a:r>
            <a:endParaRPr lang="en-US" sz="2000" b="1" dirty="0"/>
          </a:p>
          <a:p>
            <a:pPr marL="231775" indent="-231775">
              <a:buFont typeface="Arial" pitchFamily="34" charset="0"/>
              <a:buChar char="•"/>
            </a:pPr>
            <a:endParaRPr lang="en-US" sz="2000" b="1" dirty="0"/>
          </a:p>
          <a:p>
            <a:pPr marL="231775" indent="-231775">
              <a:buFont typeface="Arial" pitchFamily="34" charset="0"/>
              <a:buChar char="•"/>
            </a:pPr>
            <a:r>
              <a:rPr lang="en-US" sz="2000" b="1" err="1"/>
              <a:t>Potensi</a:t>
            </a:r>
            <a:r>
              <a:rPr lang="en-US" sz="2000" b="1"/>
              <a:t> </a:t>
            </a:r>
            <a:r>
              <a:rPr lang="en-US" sz="2000" b="1" smtClean="0"/>
              <a:t>Patent</a:t>
            </a:r>
          </a:p>
          <a:p>
            <a:endParaRPr lang="en-US" sz="2000" b="1" smtClean="0"/>
          </a:p>
          <a:p>
            <a:pPr marL="231775" indent="-231775">
              <a:buFont typeface="Arial" pitchFamily="34" charset="0"/>
              <a:buChar char="•"/>
            </a:pPr>
            <a:r>
              <a:rPr lang="en-US" sz="2000" b="1">
                <a:solidFill>
                  <a:srgbClr val="0070C0"/>
                </a:solidFill>
              </a:rPr>
              <a:t>Kontinuitas dan keberlanjutan program.</a:t>
            </a:r>
            <a:r>
              <a:rPr lang="en-US" sz="2000" b="1"/>
              <a:t> </a:t>
            </a:r>
          </a:p>
          <a:p>
            <a:pPr marL="231775" indent="-231775"/>
            <a:r>
              <a:rPr lang="en-US" sz="2000" b="1"/>
              <a:t>   </a:t>
            </a:r>
            <a:r>
              <a:rPr lang="en-US" sz="2000" b="1" smtClean="0"/>
              <a:t>(</a:t>
            </a:r>
            <a:r>
              <a:rPr lang="en-US" sz="2000" b="1"/>
              <a:t>oleh pihak lain)</a:t>
            </a:r>
          </a:p>
          <a:p>
            <a:pPr marL="231775" indent="-231775"/>
            <a:endParaRPr lang="en-US" sz="2000" b="1">
              <a:solidFill>
                <a:srgbClr val="0070C0"/>
              </a:solidFill>
            </a:endParaRPr>
          </a:p>
          <a:p>
            <a:pPr marL="231775" indent="-231775">
              <a:buFont typeface="Arial" pitchFamily="34" charset="0"/>
              <a:buChar char="•"/>
            </a:pPr>
            <a:r>
              <a:rPr lang="en-US" sz="2000" b="1"/>
              <a:t>Paten bila mungkin</a:t>
            </a:r>
          </a:p>
          <a:p>
            <a:pPr marL="231775" indent="-231775">
              <a:buFont typeface="Arial" pitchFamily="34" charset="0"/>
              <a:buChar char="•"/>
            </a:pPr>
            <a:endParaRPr lang="en-US" sz="2000" b="1" dirty="0"/>
          </a:p>
        </p:txBody>
      </p:sp>
    </p:spTree>
    <p:extLst>
      <p:ext uri="{BB962C8B-B14F-4D97-AF65-F5344CB8AC3E}">
        <p14:creationId xmlns:p14="http://schemas.microsoft.com/office/powerpoint/2010/main" val="8392637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2238"/>
            <a:ext cx="7010400" cy="563562"/>
          </a:xfrm>
        </p:spPr>
        <p:txBody>
          <a:bodyPr>
            <a:normAutofit fontScale="90000"/>
          </a:bodyPr>
          <a:lstStyle/>
          <a:p>
            <a:r>
              <a:rPr lang="en-US" b="1" dirty="0"/>
              <a:t>BAB 1. </a:t>
            </a:r>
            <a:r>
              <a:rPr lang="en-US" b="1" dirty="0" smtClean="0"/>
              <a:t>PENDAHULUAN</a:t>
            </a:r>
            <a:endParaRPr lang="en-US" b="1" dirty="0"/>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b="1" dirty="0" err="1" smtClean="0"/>
              <a:t>Latar</a:t>
            </a:r>
            <a:r>
              <a:rPr lang="en-US" b="1" dirty="0" smtClean="0"/>
              <a:t> </a:t>
            </a:r>
            <a:r>
              <a:rPr lang="en-US" b="1" dirty="0" err="1" smtClean="0"/>
              <a:t>belakang</a:t>
            </a:r>
            <a:r>
              <a:rPr lang="en-US" b="1" dirty="0" smtClean="0"/>
              <a:t>: </a:t>
            </a:r>
          </a:p>
          <a:p>
            <a:pPr marL="627063" lvl="1">
              <a:buFont typeface="Wingdings" pitchFamily="2" charset="2"/>
              <a:buChar char="ü"/>
            </a:pPr>
            <a:r>
              <a:rPr lang="en-US" b="1" dirty="0" err="1">
                <a:solidFill>
                  <a:schemeClr val="accent2">
                    <a:lumMod val="75000"/>
                  </a:schemeClr>
                </a:solidFill>
              </a:rPr>
              <a:t>Uraikan</a:t>
            </a:r>
            <a:r>
              <a:rPr lang="en-US" b="1" dirty="0">
                <a:solidFill>
                  <a:schemeClr val="accent2">
                    <a:lumMod val="75000"/>
                  </a:schemeClr>
                </a:solidFill>
              </a:rPr>
              <a:t> proses </a:t>
            </a:r>
            <a:r>
              <a:rPr lang="en-US" b="1" dirty="0" err="1">
                <a:solidFill>
                  <a:schemeClr val="accent2">
                    <a:lumMod val="75000"/>
                  </a:schemeClr>
                </a:solidFill>
              </a:rPr>
              <a:t>identifikasi</a:t>
            </a:r>
            <a:r>
              <a:rPr lang="en-US" b="1" dirty="0">
                <a:solidFill>
                  <a:schemeClr val="accent2">
                    <a:lumMod val="75000"/>
                  </a:schemeClr>
                </a:solidFill>
              </a:rPr>
              <a:t> </a:t>
            </a:r>
            <a:r>
              <a:rPr lang="en-US" b="1" dirty="0" err="1">
                <a:solidFill>
                  <a:schemeClr val="accent2">
                    <a:lumMod val="75000"/>
                  </a:schemeClr>
                </a:solidFill>
              </a:rPr>
              <a:t>masalah</a:t>
            </a:r>
            <a:r>
              <a:rPr lang="en-US" b="1" dirty="0">
                <a:solidFill>
                  <a:schemeClr val="accent2">
                    <a:lumMod val="75000"/>
                  </a:schemeClr>
                </a:solidFill>
              </a:rPr>
              <a:t>, yang </a:t>
            </a:r>
            <a:r>
              <a:rPr lang="en-US" b="1" dirty="0" err="1">
                <a:solidFill>
                  <a:schemeClr val="accent2">
                    <a:lumMod val="75000"/>
                  </a:schemeClr>
                </a:solidFill>
              </a:rPr>
              <a:t>merujuk</a:t>
            </a:r>
            <a:r>
              <a:rPr lang="en-US" b="1" dirty="0">
                <a:solidFill>
                  <a:schemeClr val="accent2">
                    <a:lumMod val="75000"/>
                  </a:schemeClr>
                </a:solidFill>
              </a:rPr>
              <a:t> </a:t>
            </a:r>
            <a:r>
              <a:rPr lang="en-US" b="1" dirty="0" err="1">
                <a:solidFill>
                  <a:schemeClr val="accent2">
                    <a:lumMod val="75000"/>
                  </a:schemeClr>
                </a:solidFill>
              </a:rPr>
              <a:t>pada</a:t>
            </a:r>
            <a:r>
              <a:rPr lang="en-US" b="1" dirty="0">
                <a:solidFill>
                  <a:schemeClr val="accent2">
                    <a:lumMod val="75000"/>
                  </a:schemeClr>
                </a:solidFill>
              </a:rPr>
              <a:t> </a:t>
            </a:r>
            <a:r>
              <a:rPr lang="en-US" b="1" dirty="0" err="1">
                <a:solidFill>
                  <a:schemeClr val="accent2">
                    <a:lumMod val="75000"/>
                  </a:schemeClr>
                </a:solidFill>
              </a:rPr>
              <a:t>berbagai</a:t>
            </a:r>
            <a:r>
              <a:rPr lang="en-US" b="1" dirty="0">
                <a:solidFill>
                  <a:schemeClr val="accent2">
                    <a:lumMod val="75000"/>
                  </a:schemeClr>
                </a:solidFill>
              </a:rPr>
              <a:t> </a:t>
            </a:r>
            <a:r>
              <a:rPr lang="en-US" b="1" dirty="0" err="1">
                <a:solidFill>
                  <a:schemeClr val="accent2">
                    <a:lumMod val="75000"/>
                  </a:schemeClr>
                </a:solidFill>
              </a:rPr>
              <a:t>sumber</a:t>
            </a:r>
            <a:r>
              <a:rPr lang="en-US" b="1" dirty="0">
                <a:solidFill>
                  <a:schemeClr val="accent2">
                    <a:lumMod val="75000"/>
                  </a:schemeClr>
                </a:solidFill>
              </a:rPr>
              <a:t> </a:t>
            </a:r>
            <a:r>
              <a:rPr lang="en-US" b="1" dirty="0" err="1">
                <a:solidFill>
                  <a:schemeClr val="accent2">
                    <a:lumMod val="75000"/>
                  </a:schemeClr>
                </a:solidFill>
              </a:rPr>
              <a:t>pustaka</a:t>
            </a:r>
            <a:r>
              <a:rPr lang="en-US" b="1" dirty="0">
                <a:solidFill>
                  <a:schemeClr val="accent2">
                    <a:lumMod val="75000"/>
                  </a:schemeClr>
                </a:solidFill>
              </a:rPr>
              <a:t>, </a:t>
            </a:r>
            <a:r>
              <a:rPr lang="en-US" b="1" dirty="0" err="1">
                <a:solidFill>
                  <a:schemeClr val="accent2">
                    <a:lumMod val="75000"/>
                  </a:schemeClr>
                </a:solidFill>
              </a:rPr>
              <a:t>pandangan</a:t>
            </a:r>
            <a:r>
              <a:rPr lang="en-US" b="1" dirty="0">
                <a:solidFill>
                  <a:schemeClr val="accent2">
                    <a:lumMod val="75000"/>
                  </a:schemeClr>
                </a:solidFill>
              </a:rPr>
              <a:t> </a:t>
            </a:r>
            <a:r>
              <a:rPr lang="en-US" b="1" dirty="0" err="1">
                <a:solidFill>
                  <a:schemeClr val="accent2">
                    <a:lumMod val="75000"/>
                  </a:schemeClr>
                </a:solidFill>
              </a:rPr>
              <a:t>singkat</a:t>
            </a:r>
            <a:r>
              <a:rPr lang="en-US" b="1" dirty="0">
                <a:solidFill>
                  <a:schemeClr val="accent2">
                    <a:lumMod val="75000"/>
                  </a:schemeClr>
                </a:solidFill>
              </a:rPr>
              <a:t> </a:t>
            </a:r>
            <a:r>
              <a:rPr lang="en-US" b="1" dirty="0" err="1">
                <a:solidFill>
                  <a:schemeClr val="accent2">
                    <a:lumMod val="75000"/>
                  </a:schemeClr>
                </a:solidFill>
              </a:rPr>
              <a:t>dari</a:t>
            </a:r>
            <a:r>
              <a:rPr lang="en-US" b="1" dirty="0">
                <a:solidFill>
                  <a:schemeClr val="accent2">
                    <a:lumMod val="75000"/>
                  </a:schemeClr>
                </a:solidFill>
              </a:rPr>
              <a:t> </a:t>
            </a:r>
            <a:r>
              <a:rPr lang="en-US" b="1" dirty="0" err="1">
                <a:solidFill>
                  <a:schemeClr val="accent2">
                    <a:lumMod val="75000"/>
                  </a:schemeClr>
                </a:solidFill>
              </a:rPr>
              <a:t>para</a:t>
            </a:r>
            <a:r>
              <a:rPr lang="en-US" b="1" dirty="0">
                <a:solidFill>
                  <a:schemeClr val="accent2">
                    <a:lumMod val="75000"/>
                  </a:schemeClr>
                </a:solidFill>
              </a:rPr>
              <a:t> </a:t>
            </a:r>
            <a:r>
              <a:rPr lang="en-US" b="1" dirty="0" err="1">
                <a:solidFill>
                  <a:schemeClr val="accent2">
                    <a:lumMod val="75000"/>
                  </a:schemeClr>
                </a:solidFill>
              </a:rPr>
              <a:t>penulis</a:t>
            </a:r>
            <a:r>
              <a:rPr lang="en-US" b="1" dirty="0">
                <a:solidFill>
                  <a:schemeClr val="accent2">
                    <a:lumMod val="75000"/>
                  </a:schemeClr>
                </a:solidFill>
              </a:rPr>
              <a:t> lain yang </a:t>
            </a:r>
            <a:r>
              <a:rPr lang="en-US" b="1" dirty="0" err="1">
                <a:solidFill>
                  <a:schemeClr val="accent2">
                    <a:lumMod val="75000"/>
                  </a:schemeClr>
                </a:solidFill>
              </a:rPr>
              <a:t>pernah</a:t>
            </a:r>
            <a:r>
              <a:rPr lang="en-US" b="1" dirty="0">
                <a:solidFill>
                  <a:schemeClr val="accent2">
                    <a:lumMod val="75000"/>
                  </a:schemeClr>
                </a:solidFill>
              </a:rPr>
              <a:t> </a:t>
            </a:r>
            <a:r>
              <a:rPr lang="en-US" b="1" dirty="0" err="1">
                <a:solidFill>
                  <a:schemeClr val="accent2">
                    <a:lumMod val="75000"/>
                  </a:schemeClr>
                </a:solidFill>
              </a:rPr>
              <a:t>melakukan</a:t>
            </a:r>
            <a:r>
              <a:rPr lang="en-US" b="1" dirty="0">
                <a:solidFill>
                  <a:schemeClr val="accent2">
                    <a:lumMod val="75000"/>
                  </a:schemeClr>
                </a:solidFill>
              </a:rPr>
              <a:t> </a:t>
            </a:r>
            <a:r>
              <a:rPr lang="en-US" b="1" dirty="0" err="1">
                <a:solidFill>
                  <a:schemeClr val="accent2">
                    <a:lumMod val="75000"/>
                  </a:schemeClr>
                </a:solidFill>
              </a:rPr>
              <a:t>pembahasan</a:t>
            </a:r>
            <a:r>
              <a:rPr lang="en-US" b="1" dirty="0">
                <a:solidFill>
                  <a:schemeClr val="accent2">
                    <a:lumMod val="75000"/>
                  </a:schemeClr>
                </a:solidFill>
              </a:rPr>
              <a:t> </a:t>
            </a:r>
            <a:r>
              <a:rPr lang="en-US" b="1" dirty="0" err="1">
                <a:solidFill>
                  <a:schemeClr val="accent2">
                    <a:lumMod val="75000"/>
                  </a:schemeClr>
                </a:solidFill>
              </a:rPr>
              <a:t>topik</a:t>
            </a:r>
            <a:r>
              <a:rPr lang="en-US" b="1" dirty="0">
                <a:solidFill>
                  <a:schemeClr val="accent2">
                    <a:lumMod val="75000"/>
                  </a:schemeClr>
                </a:solidFill>
              </a:rPr>
              <a:t> </a:t>
            </a:r>
            <a:r>
              <a:rPr lang="en-US" b="1" dirty="0" err="1">
                <a:solidFill>
                  <a:schemeClr val="accent2">
                    <a:lumMod val="75000"/>
                  </a:schemeClr>
                </a:solidFill>
              </a:rPr>
              <a:t>terkait</a:t>
            </a:r>
            <a:r>
              <a:rPr lang="en-US" b="1" dirty="0">
                <a:solidFill>
                  <a:schemeClr val="accent2">
                    <a:lumMod val="75000"/>
                  </a:schemeClr>
                </a:solidFill>
              </a:rPr>
              <a:t> </a:t>
            </a:r>
            <a:r>
              <a:rPr lang="en-US" b="1" dirty="0" err="1">
                <a:solidFill>
                  <a:schemeClr val="accent2">
                    <a:lumMod val="75000"/>
                  </a:schemeClr>
                </a:solidFill>
              </a:rPr>
              <a:t>dapat</a:t>
            </a:r>
            <a:r>
              <a:rPr lang="en-US" b="1" dirty="0">
                <a:solidFill>
                  <a:schemeClr val="accent2">
                    <a:lumMod val="75000"/>
                  </a:schemeClr>
                </a:solidFill>
              </a:rPr>
              <a:t> </a:t>
            </a:r>
            <a:r>
              <a:rPr lang="en-US" b="1" dirty="0" err="1">
                <a:solidFill>
                  <a:schemeClr val="accent2">
                    <a:lumMod val="75000"/>
                  </a:schemeClr>
                </a:solidFill>
              </a:rPr>
              <a:t>dikemukakan</a:t>
            </a:r>
            <a:r>
              <a:rPr lang="en-US" b="1" dirty="0">
                <a:solidFill>
                  <a:schemeClr val="accent2">
                    <a:lumMod val="75000"/>
                  </a:schemeClr>
                </a:solidFill>
              </a:rPr>
              <a:t> di </a:t>
            </a:r>
            <a:r>
              <a:rPr lang="en-US" b="1" dirty="0" err="1">
                <a:solidFill>
                  <a:schemeClr val="accent2">
                    <a:lumMod val="75000"/>
                  </a:schemeClr>
                </a:solidFill>
              </a:rPr>
              <a:t>sini</a:t>
            </a:r>
            <a:r>
              <a:rPr lang="en-US" b="1" dirty="0">
                <a:solidFill>
                  <a:schemeClr val="accent2">
                    <a:lumMod val="75000"/>
                  </a:schemeClr>
                </a:solidFill>
              </a:rPr>
              <a:t>. </a:t>
            </a:r>
          </a:p>
          <a:p>
            <a:pPr marL="627063" lvl="1">
              <a:buFont typeface="Wingdings" pitchFamily="2" charset="2"/>
              <a:buChar char="ü"/>
            </a:pPr>
            <a:r>
              <a:rPr lang="en-US" b="1" dirty="0" err="1">
                <a:solidFill>
                  <a:schemeClr val="accent4">
                    <a:lumMod val="40000"/>
                    <a:lumOff val="60000"/>
                  </a:schemeClr>
                </a:solidFill>
              </a:rPr>
              <a:t>Uraikan</a:t>
            </a:r>
            <a:r>
              <a:rPr lang="en-US" b="1" dirty="0">
                <a:solidFill>
                  <a:schemeClr val="accent4">
                    <a:lumMod val="40000"/>
                    <a:lumOff val="60000"/>
                  </a:schemeClr>
                </a:solidFill>
              </a:rPr>
              <a:t> pula </a:t>
            </a:r>
            <a:r>
              <a:rPr lang="en-US" b="1" dirty="0" err="1">
                <a:solidFill>
                  <a:schemeClr val="accent4">
                    <a:lumMod val="40000"/>
                    <a:lumOff val="60000"/>
                  </a:schemeClr>
                </a:solidFill>
              </a:rPr>
              <a:t>kondisi</a:t>
            </a:r>
            <a:r>
              <a:rPr lang="en-US" b="1" dirty="0">
                <a:solidFill>
                  <a:schemeClr val="accent4">
                    <a:lumMod val="40000"/>
                    <a:lumOff val="60000"/>
                  </a:schemeClr>
                </a:solidFill>
              </a:rPr>
              <a:t> </a:t>
            </a:r>
            <a:r>
              <a:rPr lang="en-US" b="1" dirty="0" err="1">
                <a:solidFill>
                  <a:schemeClr val="accent4">
                    <a:lumMod val="40000"/>
                    <a:lumOff val="60000"/>
                  </a:schemeClr>
                </a:solidFill>
              </a:rPr>
              <a:t>dan</a:t>
            </a:r>
            <a:r>
              <a:rPr lang="en-US" b="1" dirty="0">
                <a:solidFill>
                  <a:schemeClr val="accent4">
                    <a:lumMod val="40000"/>
                    <a:lumOff val="60000"/>
                  </a:schemeClr>
                </a:solidFill>
              </a:rPr>
              <a:t> </a:t>
            </a:r>
            <a:r>
              <a:rPr lang="en-US" b="1" dirty="0" err="1">
                <a:solidFill>
                  <a:schemeClr val="accent4">
                    <a:lumMod val="40000"/>
                    <a:lumOff val="60000"/>
                  </a:schemeClr>
                </a:solidFill>
              </a:rPr>
              <a:t>potensi</a:t>
            </a:r>
            <a:r>
              <a:rPr lang="en-US" b="1" dirty="0">
                <a:solidFill>
                  <a:schemeClr val="accent4">
                    <a:lumMod val="40000"/>
                    <a:lumOff val="60000"/>
                  </a:schemeClr>
                </a:solidFill>
              </a:rPr>
              <a:t> </a:t>
            </a:r>
            <a:r>
              <a:rPr lang="en-US" b="1" dirty="0" err="1">
                <a:solidFill>
                  <a:schemeClr val="accent4">
                    <a:lumMod val="40000"/>
                    <a:lumOff val="60000"/>
                  </a:schemeClr>
                </a:solidFill>
              </a:rPr>
              <a:t>wilayah</a:t>
            </a:r>
            <a:r>
              <a:rPr lang="en-US" b="1" dirty="0">
                <a:solidFill>
                  <a:schemeClr val="accent4">
                    <a:lumMod val="40000"/>
                    <a:lumOff val="60000"/>
                  </a:schemeClr>
                </a:solidFill>
              </a:rPr>
              <a:t> </a:t>
            </a:r>
            <a:r>
              <a:rPr lang="en-US" b="1" dirty="0" err="1">
                <a:solidFill>
                  <a:schemeClr val="accent4">
                    <a:lumMod val="40000"/>
                    <a:lumOff val="60000"/>
                  </a:schemeClr>
                </a:solidFill>
              </a:rPr>
              <a:t>dari</a:t>
            </a:r>
            <a:r>
              <a:rPr lang="en-US" b="1" dirty="0">
                <a:solidFill>
                  <a:schemeClr val="accent4">
                    <a:lumMod val="40000"/>
                    <a:lumOff val="60000"/>
                  </a:schemeClr>
                </a:solidFill>
              </a:rPr>
              <a:t> </a:t>
            </a:r>
            <a:r>
              <a:rPr lang="en-US" b="1" dirty="0" err="1">
                <a:solidFill>
                  <a:schemeClr val="accent4">
                    <a:lumMod val="40000"/>
                    <a:lumOff val="60000"/>
                  </a:schemeClr>
                </a:solidFill>
              </a:rPr>
              <a:t>segi</a:t>
            </a:r>
            <a:r>
              <a:rPr lang="en-US" b="1" dirty="0">
                <a:solidFill>
                  <a:schemeClr val="accent4">
                    <a:lumMod val="40000"/>
                    <a:lumOff val="60000"/>
                  </a:schemeClr>
                </a:solidFill>
              </a:rPr>
              <a:t> </a:t>
            </a:r>
            <a:r>
              <a:rPr lang="en-US" b="1" dirty="0" err="1">
                <a:solidFill>
                  <a:schemeClr val="accent4">
                    <a:lumMod val="40000"/>
                    <a:lumOff val="60000"/>
                  </a:schemeClr>
                </a:solidFill>
              </a:rPr>
              <a:t>fisik</a:t>
            </a:r>
            <a:r>
              <a:rPr lang="en-US" b="1" dirty="0">
                <a:solidFill>
                  <a:schemeClr val="accent4">
                    <a:lumMod val="40000"/>
                    <a:lumOff val="60000"/>
                  </a:schemeClr>
                </a:solidFill>
              </a:rPr>
              <a:t>, </a:t>
            </a:r>
            <a:r>
              <a:rPr lang="en-US" b="1" dirty="0" err="1">
                <a:solidFill>
                  <a:schemeClr val="accent4">
                    <a:lumMod val="40000"/>
                    <a:lumOff val="60000"/>
                  </a:schemeClr>
                </a:solidFill>
              </a:rPr>
              <a:t>sosial</a:t>
            </a:r>
            <a:r>
              <a:rPr lang="en-US" b="1" dirty="0">
                <a:solidFill>
                  <a:schemeClr val="accent4">
                    <a:lumMod val="40000"/>
                    <a:lumOff val="60000"/>
                  </a:schemeClr>
                </a:solidFill>
              </a:rPr>
              <a:t>, </a:t>
            </a:r>
            <a:r>
              <a:rPr lang="en-US" b="1" dirty="0" err="1">
                <a:solidFill>
                  <a:schemeClr val="accent4">
                    <a:lumMod val="40000"/>
                    <a:lumOff val="60000"/>
                  </a:schemeClr>
                </a:solidFill>
              </a:rPr>
              <a:t>ekonomi</a:t>
            </a:r>
            <a:r>
              <a:rPr lang="en-US" b="1" dirty="0">
                <a:solidFill>
                  <a:schemeClr val="accent4">
                    <a:lumMod val="40000"/>
                    <a:lumOff val="60000"/>
                  </a:schemeClr>
                </a:solidFill>
              </a:rPr>
              <a:t> </a:t>
            </a:r>
            <a:r>
              <a:rPr lang="en-US" b="1" dirty="0" err="1">
                <a:solidFill>
                  <a:schemeClr val="accent4">
                    <a:lumMod val="40000"/>
                    <a:lumOff val="60000"/>
                  </a:schemeClr>
                </a:solidFill>
              </a:rPr>
              <a:t>maupun</a:t>
            </a:r>
            <a:r>
              <a:rPr lang="en-US" b="1" dirty="0">
                <a:solidFill>
                  <a:schemeClr val="accent4">
                    <a:lumMod val="40000"/>
                    <a:lumOff val="60000"/>
                  </a:schemeClr>
                </a:solidFill>
              </a:rPr>
              <a:t> </a:t>
            </a:r>
            <a:r>
              <a:rPr lang="en-US" b="1" dirty="0" err="1">
                <a:solidFill>
                  <a:schemeClr val="accent4">
                    <a:lumMod val="40000"/>
                    <a:lumOff val="60000"/>
                  </a:schemeClr>
                </a:solidFill>
              </a:rPr>
              <a:t>lingkungan</a:t>
            </a:r>
            <a:r>
              <a:rPr lang="en-US" b="1" dirty="0">
                <a:solidFill>
                  <a:schemeClr val="bg2">
                    <a:lumMod val="75000"/>
                  </a:schemeClr>
                </a:solidFill>
              </a:rPr>
              <a:t>. </a:t>
            </a:r>
          </a:p>
          <a:p>
            <a:pPr marL="627063" lvl="1">
              <a:buFont typeface="Wingdings" pitchFamily="2" charset="2"/>
              <a:buChar char="ü"/>
            </a:pPr>
            <a:r>
              <a:rPr lang="en-US" b="1" dirty="0" err="1">
                <a:solidFill>
                  <a:schemeClr val="accent2">
                    <a:lumMod val="75000"/>
                  </a:schemeClr>
                </a:solidFill>
              </a:rPr>
              <a:t>Uraikan</a:t>
            </a:r>
            <a:r>
              <a:rPr lang="en-US" b="1" dirty="0">
                <a:solidFill>
                  <a:schemeClr val="accent2">
                    <a:lumMod val="75000"/>
                  </a:schemeClr>
                </a:solidFill>
              </a:rPr>
              <a:t> </a:t>
            </a:r>
            <a:r>
              <a:rPr lang="en-US" b="1" dirty="0" err="1">
                <a:solidFill>
                  <a:schemeClr val="accent2">
                    <a:lumMod val="75000"/>
                  </a:schemeClr>
                </a:solidFill>
              </a:rPr>
              <a:t>secara</a:t>
            </a:r>
            <a:r>
              <a:rPr lang="en-US" b="1" dirty="0">
                <a:solidFill>
                  <a:schemeClr val="accent2">
                    <a:lumMod val="75000"/>
                  </a:schemeClr>
                </a:solidFill>
              </a:rPr>
              <a:t> </a:t>
            </a:r>
            <a:r>
              <a:rPr lang="en-US" b="1" dirty="0" err="1">
                <a:solidFill>
                  <a:schemeClr val="accent2">
                    <a:lumMod val="75000"/>
                  </a:schemeClr>
                </a:solidFill>
              </a:rPr>
              <a:t>singkat</a:t>
            </a:r>
            <a:r>
              <a:rPr lang="en-US" b="1" dirty="0">
                <a:solidFill>
                  <a:schemeClr val="accent2">
                    <a:lumMod val="75000"/>
                  </a:schemeClr>
                </a:solidFill>
              </a:rPr>
              <a:t> </a:t>
            </a:r>
            <a:r>
              <a:rPr lang="en-US" b="1" dirty="0" err="1">
                <a:solidFill>
                  <a:schemeClr val="accent2">
                    <a:lumMod val="75000"/>
                  </a:schemeClr>
                </a:solidFill>
              </a:rPr>
              <a:t>pada</a:t>
            </a:r>
            <a:r>
              <a:rPr lang="en-US" b="1" dirty="0">
                <a:solidFill>
                  <a:schemeClr val="accent2">
                    <a:lumMod val="75000"/>
                  </a:schemeClr>
                </a:solidFill>
              </a:rPr>
              <a:t> </a:t>
            </a:r>
            <a:r>
              <a:rPr lang="en-US" b="1" dirty="0" err="1">
                <a:solidFill>
                  <a:schemeClr val="accent2">
                    <a:lumMod val="75000"/>
                  </a:schemeClr>
                </a:solidFill>
              </a:rPr>
              <a:t>bagian</a:t>
            </a:r>
            <a:r>
              <a:rPr lang="en-US" b="1" dirty="0">
                <a:solidFill>
                  <a:schemeClr val="accent2">
                    <a:lumMod val="75000"/>
                  </a:schemeClr>
                </a:solidFill>
              </a:rPr>
              <a:t> </a:t>
            </a:r>
            <a:r>
              <a:rPr lang="en-US" b="1" dirty="0" err="1">
                <a:solidFill>
                  <a:schemeClr val="accent2">
                    <a:lumMod val="75000"/>
                  </a:schemeClr>
                </a:solidFill>
              </a:rPr>
              <a:t>mana</a:t>
            </a:r>
            <a:r>
              <a:rPr lang="en-US" b="1" dirty="0">
                <a:solidFill>
                  <a:schemeClr val="accent2">
                    <a:lumMod val="75000"/>
                  </a:schemeClr>
                </a:solidFill>
              </a:rPr>
              <a:t> </a:t>
            </a:r>
            <a:r>
              <a:rPr lang="en-US" b="1" dirty="0" err="1">
                <a:solidFill>
                  <a:schemeClr val="accent2">
                    <a:lumMod val="75000"/>
                  </a:schemeClr>
                </a:solidFill>
              </a:rPr>
              <a:t>karsa</a:t>
            </a:r>
            <a:r>
              <a:rPr lang="en-US" b="1" dirty="0">
                <a:solidFill>
                  <a:schemeClr val="accent2">
                    <a:lumMod val="75000"/>
                  </a:schemeClr>
                </a:solidFill>
              </a:rPr>
              <a:t> </a:t>
            </a:r>
            <a:r>
              <a:rPr lang="en-US" b="1" dirty="0" err="1">
                <a:solidFill>
                  <a:schemeClr val="accent2">
                    <a:lumMod val="75000"/>
                  </a:schemeClr>
                </a:solidFill>
              </a:rPr>
              <a:t>cipta</a:t>
            </a:r>
            <a:r>
              <a:rPr lang="en-US" b="1" dirty="0">
                <a:solidFill>
                  <a:schemeClr val="accent2">
                    <a:lumMod val="75000"/>
                  </a:schemeClr>
                </a:solidFill>
              </a:rPr>
              <a:t> yang </a:t>
            </a:r>
            <a:r>
              <a:rPr lang="en-US" b="1" dirty="0" err="1">
                <a:solidFill>
                  <a:schemeClr val="accent2">
                    <a:lumMod val="75000"/>
                  </a:schemeClr>
                </a:solidFill>
              </a:rPr>
              <a:t>ditawarkan</a:t>
            </a:r>
            <a:r>
              <a:rPr lang="en-US" b="1" dirty="0">
                <a:solidFill>
                  <a:schemeClr val="accent2">
                    <a:lumMod val="75000"/>
                  </a:schemeClr>
                </a:solidFill>
              </a:rPr>
              <a:t> </a:t>
            </a:r>
            <a:r>
              <a:rPr lang="en-US" b="1" dirty="0" err="1">
                <a:solidFill>
                  <a:schemeClr val="accent2">
                    <a:lumMod val="75000"/>
                  </a:schemeClr>
                </a:solidFill>
              </a:rPr>
              <a:t>mampu</a:t>
            </a:r>
            <a:r>
              <a:rPr lang="en-US" b="1" dirty="0">
                <a:solidFill>
                  <a:schemeClr val="accent2">
                    <a:lumMod val="75000"/>
                  </a:schemeClr>
                </a:solidFill>
              </a:rPr>
              <a:t> </a:t>
            </a:r>
            <a:r>
              <a:rPr lang="en-US" b="1" dirty="0" err="1">
                <a:solidFill>
                  <a:schemeClr val="accent2">
                    <a:lumMod val="75000"/>
                  </a:schemeClr>
                </a:solidFill>
              </a:rPr>
              <a:t>memberikan</a:t>
            </a:r>
            <a:r>
              <a:rPr lang="en-US" b="1" dirty="0">
                <a:solidFill>
                  <a:schemeClr val="accent2">
                    <a:lumMod val="75000"/>
                  </a:schemeClr>
                </a:solidFill>
              </a:rPr>
              <a:t> </a:t>
            </a:r>
            <a:r>
              <a:rPr lang="en-US" b="1" dirty="0" err="1">
                <a:solidFill>
                  <a:schemeClr val="accent2">
                    <a:lumMod val="75000"/>
                  </a:schemeClr>
                </a:solidFill>
              </a:rPr>
              <a:t>nilai</a:t>
            </a:r>
            <a:r>
              <a:rPr lang="en-US" b="1" dirty="0">
                <a:solidFill>
                  <a:schemeClr val="accent2">
                    <a:lumMod val="75000"/>
                  </a:schemeClr>
                </a:solidFill>
              </a:rPr>
              <a:t> </a:t>
            </a:r>
            <a:r>
              <a:rPr lang="en-US" b="1" dirty="0" err="1">
                <a:solidFill>
                  <a:schemeClr val="accent2">
                    <a:lumMod val="75000"/>
                  </a:schemeClr>
                </a:solidFill>
              </a:rPr>
              <a:t>atau</a:t>
            </a:r>
            <a:r>
              <a:rPr lang="en-US" b="1" dirty="0">
                <a:solidFill>
                  <a:schemeClr val="accent2">
                    <a:lumMod val="75000"/>
                  </a:schemeClr>
                </a:solidFill>
              </a:rPr>
              <a:t> </a:t>
            </a:r>
            <a:r>
              <a:rPr lang="en-US" b="1" dirty="0" err="1">
                <a:solidFill>
                  <a:schemeClr val="accent2">
                    <a:lumMod val="75000"/>
                  </a:schemeClr>
                </a:solidFill>
              </a:rPr>
              <a:t>manfaat</a:t>
            </a:r>
            <a:r>
              <a:rPr lang="en-US" b="1" dirty="0">
                <a:solidFill>
                  <a:schemeClr val="accent2">
                    <a:lumMod val="75000"/>
                  </a:schemeClr>
                </a:solidFill>
              </a:rPr>
              <a:t> </a:t>
            </a:r>
            <a:r>
              <a:rPr lang="en-US" b="1" dirty="0" err="1">
                <a:solidFill>
                  <a:schemeClr val="accent2">
                    <a:lumMod val="75000"/>
                  </a:schemeClr>
                </a:solidFill>
              </a:rPr>
              <a:t>jangka</a:t>
            </a:r>
            <a:r>
              <a:rPr lang="en-US" b="1" dirty="0">
                <a:solidFill>
                  <a:schemeClr val="accent2">
                    <a:lumMod val="75000"/>
                  </a:schemeClr>
                </a:solidFill>
              </a:rPr>
              <a:t> </a:t>
            </a:r>
            <a:r>
              <a:rPr lang="en-US" b="1" dirty="0" err="1">
                <a:solidFill>
                  <a:schemeClr val="accent2">
                    <a:lumMod val="75000"/>
                  </a:schemeClr>
                </a:solidFill>
              </a:rPr>
              <a:t>panjang</a:t>
            </a:r>
            <a:r>
              <a:rPr lang="en-US" b="1" dirty="0">
                <a:solidFill>
                  <a:schemeClr val="accent2">
                    <a:lumMod val="75000"/>
                  </a:schemeClr>
                </a:solidFill>
              </a:rPr>
              <a:t> </a:t>
            </a:r>
            <a:r>
              <a:rPr lang="en-US" b="1" dirty="0" err="1">
                <a:solidFill>
                  <a:schemeClr val="accent2">
                    <a:lumMod val="75000"/>
                  </a:schemeClr>
                </a:solidFill>
              </a:rPr>
              <a:t>kepada</a:t>
            </a:r>
            <a:r>
              <a:rPr lang="en-US" b="1" dirty="0">
                <a:solidFill>
                  <a:schemeClr val="accent2">
                    <a:lumMod val="75000"/>
                  </a:schemeClr>
                </a:solidFill>
              </a:rPr>
              <a:t> </a:t>
            </a:r>
            <a:r>
              <a:rPr lang="en-US" b="1" dirty="0" err="1">
                <a:solidFill>
                  <a:schemeClr val="accent2">
                    <a:lumMod val="75000"/>
                  </a:schemeClr>
                </a:solidFill>
              </a:rPr>
              <a:t>pihak</a:t>
            </a:r>
            <a:r>
              <a:rPr lang="en-US" b="1" dirty="0">
                <a:solidFill>
                  <a:schemeClr val="accent2">
                    <a:lumMod val="75000"/>
                  </a:schemeClr>
                </a:solidFill>
              </a:rPr>
              <a:t> </a:t>
            </a:r>
            <a:r>
              <a:rPr lang="en-US" b="1" dirty="0" err="1">
                <a:solidFill>
                  <a:schemeClr val="accent2">
                    <a:lumMod val="75000"/>
                  </a:schemeClr>
                </a:solidFill>
              </a:rPr>
              <a:t>sasaran</a:t>
            </a:r>
            <a:r>
              <a:rPr lang="en-US" b="1" dirty="0">
                <a:solidFill>
                  <a:schemeClr val="accent2">
                    <a:lumMod val="75000"/>
                  </a:schemeClr>
                </a:solidFill>
              </a:rPr>
              <a:t>.</a:t>
            </a:r>
          </a:p>
          <a:p>
            <a:pPr>
              <a:buFont typeface="Arial" pitchFamily="34" charset="0"/>
              <a:buChar char="•"/>
            </a:pPr>
            <a:r>
              <a:rPr lang="en-US" b="1" dirty="0" err="1" smtClean="0"/>
              <a:t>Masalah</a:t>
            </a:r>
            <a:r>
              <a:rPr lang="en-US" b="1" dirty="0" smtClean="0"/>
              <a:t> yang </a:t>
            </a:r>
            <a:r>
              <a:rPr lang="en-US" b="1" dirty="0" err="1" smtClean="0"/>
              <a:t>menjadi</a:t>
            </a:r>
            <a:r>
              <a:rPr lang="en-US" b="1" dirty="0" smtClean="0"/>
              <a:t> </a:t>
            </a:r>
            <a:r>
              <a:rPr lang="en-US" b="1" dirty="0" err="1" smtClean="0"/>
              <a:t>prioritas</a:t>
            </a:r>
            <a:r>
              <a:rPr lang="en-US" b="1" dirty="0" smtClean="0"/>
              <a:t>. </a:t>
            </a:r>
          </a:p>
          <a:p>
            <a:pPr>
              <a:buFont typeface="Arial" pitchFamily="34" charset="0"/>
              <a:buChar char="•"/>
            </a:pPr>
            <a:r>
              <a:rPr lang="en-US" b="1" dirty="0" err="1" smtClean="0"/>
              <a:t>Luaran</a:t>
            </a:r>
            <a:r>
              <a:rPr lang="en-US" b="1" dirty="0" smtClean="0"/>
              <a:t> </a:t>
            </a:r>
            <a:r>
              <a:rPr lang="en-US" b="1" dirty="0"/>
              <a:t>yang </a:t>
            </a:r>
            <a:r>
              <a:rPr lang="en-US" b="1" dirty="0" err="1" smtClean="0"/>
              <a:t>diharapkan</a:t>
            </a:r>
            <a:endParaRPr lang="en-US" b="1" dirty="0" smtClean="0"/>
          </a:p>
          <a:p>
            <a:pPr>
              <a:buFont typeface="Arial" pitchFamily="34" charset="0"/>
              <a:buChar char="•"/>
            </a:pPr>
            <a:r>
              <a:rPr lang="en-US" b="1" dirty="0" err="1" smtClean="0"/>
              <a:t>Manfaat</a:t>
            </a:r>
            <a:r>
              <a:rPr lang="en-US" b="1" dirty="0" smtClean="0"/>
              <a:t> </a:t>
            </a:r>
            <a:r>
              <a:rPr lang="en-US" b="1" dirty="0" err="1" smtClean="0"/>
              <a:t>kegiatan</a:t>
            </a:r>
            <a:endParaRPr lang="en-US" b="1" dirty="0"/>
          </a:p>
        </p:txBody>
      </p:sp>
    </p:spTree>
    <p:extLst>
      <p:ext uri="{BB962C8B-B14F-4D97-AF65-F5344CB8AC3E}">
        <p14:creationId xmlns:p14="http://schemas.microsoft.com/office/powerpoint/2010/main" val="1440077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2238"/>
            <a:ext cx="8001000" cy="563562"/>
          </a:xfrm>
        </p:spPr>
        <p:txBody>
          <a:bodyPr/>
          <a:lstStyle/>
          <a:p>
            <a:r>
              <a:rPr lang="en-US" sz="2400" b="1" dirty="0"/>
              <a:t>BAB 2. TINJAUAN PUSTAKA</a:t>
            </a:r>
          </a:p>
        </p:txBody>
      </p:sp>
      <p:sp>
        <p:nvSpPr>
          <p:cNvPr id="3" name="Content Placeholder 2"/>
          <p:cNvSpPr>
            <a:spLocks noGrp="1"/>
          </p:cNvSpPr>
          <p:nvPr>
            <p:ph idx="1"/>
          </p:nvPr>
        </p:nvSpPr>
        <p:spPr>
          <a:xfrm>
            <a:off x="2133603" y="1066800"/>
            <a:ext cx="8023225" cy="5486400"/>
          </a:xfrm>
        </p:spPr>
        <p:txBody>
          <a:bodyPr/>
          <a:lstStyle/>
          <a:p>
            <a:pPr>
              <a:buFont typeface="Arial" pitchFamily="34" charset="0"/>
              <a:buChar char="•"/>
            </a:pPr>
            <a:r>
              <a:rPr lang="en-US" b="1" dirty="0" err="1"/>
              <a:t>Uraikan</a:t>
            </a:r>
            <a:r>
              <a:rPr lang="en-US" b="1" dirty="0"/>
              <a:t> </a:t>
            </a:r>
            <a:r>
              <a:rPr lang="en-US" b="1" dirty="0" err="1"/>
              <a:t>kondisi</a:t>
            </a:r>
            <a:r>
              <a:rPr lang="en-US" b="1" dirty="0"/>
              <a:t> </a:t>
            </a:r>
            <a:r>
              <a:rPr lang="en-US" b="1" dirty="0" err="1"/>
              <a:t>umum</a:t>
            </a:r>
            <a:r>
              <a:rPr lang="en-US" b="1" dirty="0"/>
              <a:t> </a:t>
            </a:r>
            <a:r>
              <a:rPr lang="en-US" b="1" dirty="0" err="1"/>
              <a:t>lingkungan</a:t>
            </a:r>
            <a:r>
              <a:rPr lang="en-US" b="1" dirty="0"/>
              <a:t> yang </a:t>
            </a:r>
            <a:r>
              <a:rPr lang="en-US" b="1" dirty="0" err="1"/>
              <a:t>menimbulkan</a:t>
            </a:r>
            <a:r>
              <a:rPr lang="en-US" b="1" dirty="0"/>
              <a:t> </a:t>
            </a:r>
            <a:r>
              <a:rPr lang="en-US" b="1" dirty="0" err="1"/>
              <a:t>gagasan</a:t>
            </a:r>
            <a:r>
              <a:rPr lang="en-US" b="1" dirty="0"/>
              <a:t> </a:t>
            </a:r>
            <a:r>
              <a:rPr lang="en-US" b="1" dirty="0" err="1"/>
              <a:t>menciptakan</a:t>
            </a:r>
            <a:r>
              <a:rPr lang="en-US" b="1" dirty="0"/>
              <a:t> yang </a:t>
            </a:r>
            <a:r>
              <a:rPr lang="en-US" b="1" dirty="0" err="1"/>
              <a:t>didasari</a:t>
            </a:r>
            <a:r>
              <a:rPr lang="en-US" b="1" dirty="0"/>
              <a:t> </a:t>
            </a:r>
            <a:r>
              <a:rPr lang="en-US" b="1" dirty="0" err="1"/>
              <a:t>atas</a:t>
            </a:r>
            <a:r>
              <a:rPr lang="en-US" b="1" dirty="0"/>
              <a:t> </a:t>
            </a:r>
            <a:r>
              <a:rPr lang="en-US" b="1" dirty="0" err="1"/>
              <a:t>karsa</a:t>
            </a:r>
            <a:r>
              <a:rPr lang="en-US" b="1" dirty="0"/>
              <a:t> </a:t>
            </a:r>
            <a:r>
              <a:rPr lang="en-US" b="1" dirty="0" err="1"/>
              <a:t>dan</a:t>
            </a:r>
            <a:r>
              <a:rPr lang="en-US" b="1" dirty="0"/>
              <a:t> </a:t>
            </a:r>
            <a:r>
              <a:rPr lang="en-US" b="1" dirty="0" err="1"/>
              <a:t>nalar</a:t>
            </a:r>
            <a:r>
              <a:rPr lang="en-US" b="1" dirty="0"/>
              <a:t> </a:t>
            </a:r>
            <a:r>
              <a:rPr lang="en-US" b="1" dirty="0" err="1"/>
              <a:t>mahasiswa</a:t>
            </a:r>
            <a:r>
              <a:rPr lang="en-US" b="1" dirty="0"/>
              <a:t>. </a:t>
            </a:r>
          </a:p>
          <a:p>
            <a:pPr>
              <a:buFont typeface="Arial" pitchFamily="34" charset="0"/>
              <a:buChar char="•"/>
            </a:pPr>
            <a:r>
              <a:rPr lang="en-US" b="1" dirty="0" err="1">
                <a:solidFill>
                  <a:schemeClr val="accent2">
                    <a:lumMod val="75000"/>
                  </a:schemeClr>
                </a:solidFill>
              </a:rPr>
              <a:t>Gambaran</a:t>
            </a:r>
            <a:r>
              <a:rPr lang="en-US" b="1" dirty="0">
                <a:solidFill>
                  <a:schemeClr val="accent2">
                    <a:lumMod val="75000"/>
                  </a:schemeClr>
                </a:solidFill>
              </a:rPr>
              <a:t> </a:t>
            </a:r>
            <a:r>
              <a:rPr lang="en-US" b="1" dirty="0" err="1">
                <a:solidFill>
                  <a:schemeClr val="accent2">
                    <a:lumMod val="75000"/>
                  </a:schemeClr>
                </a:solidFill>
              </a:rPr>
              <a:t>mengenai</a:t>
            </a:r>
            <a:r>
              <a:rPr lang="en-US" b="1" dirty="0">
                <a:solidFill>
                  <a:schemeClr val="accent2">
                    <a:lumMod val="75000"/>
                  </a:schemeClr>
                </a:solidFill>
              </a:rPr>
              <a:t> </a:t>
            </a:r>
            <a:r>
              <a:rPr lang="en-US" b="1" dirty="0" err="1">
                <a:solidFill>
                  <a:schemeClr val="accent2">
                    <a:lumMod val="75000"/>
                  </a:schemeClr>
                </a:solidFill>
              </a:rPr>
              <a:t>potensi</a:t>
            </a:r>
            <a:r>
              <a:rPr lang="en-US" b="1" dirty="0">
                <a:solidFill>
                  <a:schemeClr val="accent2">
                    <a:lumMod val="75000"/>
                  </a:schemeClr>
                </a:solidFill>
              </a:rPr>
              <a:t> </a:t>
            </a:r>
            <a:r>
              <a:rPr lang="en-US" b="1" dirty="0" err="1">
                <a:solidFill>
                  <a:schemeClr val="accent2">
                    <a:lumMod val="75000"/>
                  </a:schemeClr>
                </a:solidFill>
              </a:rPr>
              <a:t>sumberdaya</a:t>
            </a:r>
            <a:r>
              <a:rPr lang="en-US" b="1" dirty="0">
                <a:solidFill>
                  <a:schemeClr val="accent2">
                    <a:lumMod val="75000"/>
                  </a:schemeClr>
                </a:solidFill>
              </a:rPr>
              <a:t> </a:t>
            </a:r>
            <a:r>
              <a:rPr lang="en-US" b="1" dirty="0" err="1">
                <a:solidFill>
                  <a:schemeClr val="accent2">
                    <a:lumMod val="75000"/>
                  </a:schemeClr>
                </a:solidFill>
              </a:rPr>
              <a:t>dan</a:t>
            </a:r>
            <a:r>
              <a:rPr lang="en-US" b="1" dirty="0">
                <a:solidFill>
                  <a:schemeClr val="accent2">
                    <a:lumMod val="75000"/>
                  </a:schemeClr>
                </a:solidFill>
              </a:rPr>
              <a:t> </a:t>
            </a:r>
            <a:r>
              <a:rPr lang="en-US" b="1" dirty="0" err="1">
                <a:solidFill>
                  <a:schemeClr val="accent2">
                    <a:lumMod val="75000"/>
                  </a:schemeClr>
                </a:solidFill>
              </a:rPr>
              <a:t>peluang</a:t>
            </a:r>
            <a:r>
              <a:rPr lang="en-US" b="1" dirty="0">
                <a:solidFill>
                  <a:schemeClr val="accent2">
                    <a:lumMod val="75000"/>
                  </a:schemeClr>
                </a:solidFill>
              </a:rPr>
              <a:t> </a:t>
            </a:r>
            <a:r>
              <a:rPr lang="en-US" b="1" dirty="0" err="1">
                <a:solidFill>
                  <a:schemeClr val="accent2">
                    <a:lumMod val="75000"/>
                  </a:schemeClr>
                </a:solidFill>
              </a:rPr>
              <a:t>pasar</a:t>
            </a:r>
            <a:r>
              <a:rPr lang="en-US" b="1" dirty="0">
                <a:solidFill>
                  <a:schemeClr val="accent2">
                    <a:lumMod val="75000"/>
                  </a:schemeClr>
                </a:solidFill>
              </a:rPr>
              <a:t> </a:t>
            </a:r>
            <a:r>
              <a:rPr lang="en-US" b="1" dirty="0" err="1">
                <a:solidFill>
                  <a:schemeClr val="accent2">
                    <a:lumMod val="75000"/>
                  </a:schemeClr>
                </a:solidFill>
              </a:rPr>
              <a:t>termasuk</a:t>
            </a:r>
            <a:r>
              <a:rPr lang="en-US" b="1" dirty="0">
                <a:solidFill>
                  <a:schemeClr val="accent2">
                    <a:lumMod val="75000"/>
                  </a:schemeClr>
                </a:solidFill>
              </a:rPr>
              <a:t> </a:t>
            </a:r>
            <a:r>
              <a:rPr lang="en-US" b="1" dirty="0" err="1">
                <a:solidFill>
                  <a:schemeClr val="accent2">
                    <a:lumMod val="75000"/>
                  </a:schemeClr>
                </a:solidFill>
              </a:rPr>
              <a:t>analisis</a:t>
            </a:r>
            <a:r>
              <a:rPr lang="en-US" b="1" dirty="0">
                <a:solidFill>
                  <a:schemeClr val="accent2">
                    <a:lumMod val="75000"/>
                  </a:schemeClr>
                </a:solidFill>
              </a:rPr>
              <a:t> </a:t>
            </a:r>
            <a:r>
              <a:rPr lang="en-US" b="1" dirty="0" err="1">
                <a:solidFill>
                  <a:schemeClr val="accent2">
                    <a:lumMod val="75000"/>
                  </a:schemeClr>
                </a:solidFill>
              </a:rPr>
              <a:t>ekonomi</a:t>
            </a:r>
            <a:r>
              <a:rPr lang="en-US" b="1" dirty="0">
                <a:solidFill>
                  <a:schemeClr val="accent2">
                    <a:lumMod val="75000"/>
                  </a:schemeClr>
                </a:solidFill>
              </a:rPr>
              <a:t> yang </a:t>
            </a:r>
            <a:r>
              <a:rPr lang="en-US" b="1" dirty="0" err="1">
                <a:solidFill>
                  <a:schemeClr val="accent2">
                    <a:lumMod val="75000"/>
                  </a:schemeClr>
                </a:solidFill>
              </a:rPr>
              <a:t>direncanakan</a:t>
            </a:r>
            <a:r>
              <a:rPr lang="en-US" b="1" dirty="0">
                <a:solidFill>
                  <a:schemeClr val="accent2">
                    <a:lumMod val="75000"/>
                  </a:schemeClr>
                </a:solidFill>
              </a:rPr>
              <a:t> </a:t>
            </a:r>
            <a:r>
              <a:rPr lang="en-US" b="1" dirty="0" err="1">
                <a:solidFill>
                  <a:schemeClr val="accent2">
                    <a:lumMod val="75000"/>
                  </a:schemeClr>
                </a:solidFill>
              </a:rPr>
              <a:t>disajikan</a:t>
            </a:r>
            <a:r>
              <a:rPr lang="en-US" b="1" dirty="0">
                <a:solidFill>
                  <a:schemeClr val="accent2">
                    <a:lumMod val="75000"/>
                  </a:schemeClr>
                </a:solidFill>
              </a:rPr>
              <a:t> </a:t>
            </a:r>
            <a:r>
              <a:rPr lang="en-US" b="1" dirty="0" err="1">
                <a:solidFill>
                  <a:schemeClr val="accent2">
                    <a:lumMod val="75000"/>
                  </a:schemeClr>
                </a:solidFill>
              </a:rPr>
              <a:t>secara</a:t>
            </a:r>
            <a:r>
              <a:rPr lang="en-US" b="1" dirty="0">
                <a:solidFill>
                  <a:schemeClr val="accent2">
                    <a:lumMod val="75000"/>
                  </a:schemeClr>
                </a:solidFill>
              </a:rPr>
              <a:t> </a:t>
            </a:r>
            <a:r>
              <a:rPr lang="en-US" b="1" dirty="0" err="1">
                <a:solidFill>
                  <a:schemeClr val="accent2">
                    <a:lumMod val="75000"/>
                  </a:schemeClr>
                </a:solidFill>
              </a:rPr>
              <a:t>singkat</a:t>
            </a:r>
            <a:r>
              <a:rPr lang="en-US" b="1" dirty="0">
                <a:solidFill>
                  <a:schemeClr val="accent2">
                    <a:lumMod val="75000"/>
                  </a:schemeClr>
                </a:solidFill>
              </a:rPr>
              <a:t> </a:t>
            </a:r>
            <a:r>
              <a:rPr lang="en-US" b="1" dirty="0" err="1">
                <a:solidFill>
                  <a:schemeClr val="accent2">
                    <a:lumMod val="75000"/>
                  </a:schemeClr>
                </a:solidFill>
              </a:rPr>
              <a:t>untuk</a:t>
            </a:r>
            <a:r>
              <a:rPr lang="en-US" b="1" dirty="0">
                <a:solidFill>
                  <a:schemeClr val="accent2">
                    <a:lumMod val="75000"/>
                  </a:schemeClr>
                </a:solidFill>
              </a:rPr>
              <a:t> </a:t>
            </a:r>
            <a:r>
              <a:rPr lang="en-US" b="1" dirty="0" err="1">
                <a:solidFill>
                  <a:schemeClr val="accent2">
                    <a:lumMod val="75000"/>
                  </a:schemeClr>
                </a:solidFill>
              </a:rPr>
              <a:t>menunjukkan</a:t>
            </a:r>
            <a:r>
              <a:rPr lang="en-US" b="1" dirty="0">
                <a:solidFill>
                  <a:schemeClr val="accent2">
                    <a:lumMod val="75000"/>
                  </a:schemeClr>
                </a:solidFill>
              </a:rPr>
              <a:t> </a:t>
            </a:r>
            <a:r>
              <a:rPr lang="en-US" b="1" dirty="0" err="1">
                <a:solidFill>
                  <a:schemeClr val="accent2">
                    <a:lumMod val="75000"/>
                  </a:schemeClr>
                </a:solidFill>
              </a:rPr>
              <a:t>manfaat</a:t>
            </a:r>
            <a:r>
              <a:rPr lang="en-US" b="1" dirty="0">
                <a:solidFill>
                  <a:schemeClr val="accent2">
                    <a:lumMod val="75000"/>
                  </a:schemeClr>
                </a:solidFill>
              </a:rPr>
              <a:t> </a:t>
            </a:r>
            <a:r>
              <a:rPr lang="en-US" b="1" dirty="0" err="1">
                <a:solidFill>
                  <a:schemeClr val="accent2">
                    <a:lumMod val="75000"/>
                  </a:schemeClr>
                </a:solidFill>
              </a:rPr>
              <a:t>dari</a:t>
            </a:r>
            <a:r>
              <a:rPr lang="en-US" b="1" dirty="0">
                <a:solidFill>
                  <a:schemeClr val="accent2">
                    <a:lumMod val="75000"/>
                  </a:schemeClr>
                </a:solidFill>
              </a:rPr>
              <a:t> </a:t>
            </a:r>
            <a:r>
              <a:rPr lang="en-US" b="1" dirty="0" err="1">
                <a:solidFill>
                  <a:schemeClr val="accent2">
                    <a:lumMod val="75000"/>
                  </a:schemeClr>
                </a:solidFill>
              </a:rPr>
              <a:t>karsa</a:t>
            </a:r>
            <a:r>
              <a:rPr lang="en-US" b="1" dirty="0">
                <a:solidFill>
                  <a:schemeClr val="accent2">
                    <a:lumMod val="75000"/>
                  </a:schemeClr>
                </a:solidFill>
              </a:rPr>
              <a:t> </a:t>
            </a:r>
            <a:r>
              <a:rPr lang="en-US" b="1" dirty="0" err="1">
                <a:solidFill>
                  <a:schemeClr val="accent2">
                    <a:lumMod val="75000"/>
                  </a:schemeClr>
                </a:solidFill>
              </a:rPr>
              <a:t>cipta</a:t>
            </a:r>
            <a:r>
              <a:rPr lang="en-US" b="1" dirty="0">
                <a:solidFill>
                  <a:schemeClr val="accent2">
                    <a:lumMod val="75000"/>
                  </a:schemeClr>
                </a:solidFill>
              </a:rPr>
              <a:t> yang </a:t>
            </a:r>
            <a:r>
              <a:rPr lang="en-US" b="1" dirty="0" err="1">
                <a:solidFill>
                  <a:schemeClr val="accent2">
                    <a:lumMod val="75000"/>
                  </a:schemeClr>
                </a:solidFill>
              </a:rPr>
              <a:t>diajukan</a:t>
            </a:r>
            <a:r>
              <a:rPr lang="en-US" b="1" dirty="0">
                <a:solidFill>
                  <a:schemeClr val="accent2">
                    <a:lumMod val="75000"/>
                  </a:schemeClr>
                </a:solidFill>
              </a:rPr>
              <a:t>.</a:t>
            </a:r>
          </a:p>
          <a:p>
            <a:pPr>
              <a:buFont typeface="Arial" pitchFamily="34" charset="0"/>
              <a:buChar char="•"/>
            </a:pPr>
            <a:r>
              <a:rPr lang="en-US" b="1" dirty="0" err="1"/>
              <a:t>Uraikan</a:t>
            </a:r>
            <a:r>
              <a:rPr lang="en-US" b="1" dirty="0"/>
              <a:t> </a:t>
            </a:r>
            <a:r>
              <a:rPr lang="en-US" b="1" dirty="0" err="1"/>
              <a:t>juga</a:t>
            </a:r>
            <a:r>
              <a:rPr lang="en-US" b="1" dirty="0"/>
              <a:t> </a:t>
            </a:r>
            <a:r>
              <a:rPr lang="en-US" b="1" dirty="0" err="1"/>
              <a:t>literatur</a:t>
            </a:r>
            <a:r>
              <a:rPr lang="en-US" b="1" dirty="0"/>
              <a:t> yang </a:t>
            </a:r>
            <a:r>
              <a:rPr lang="en-US" b="1" dirty="0" err="1"/>
              <a:t>memiliki</a:t>
            </a:r>
            <a:r>
              <a:rPr lang="en-US" b="1" dirty="0"/>
              <a:t> </a:t>
            </a:r>
            <a:r>
              <a:rPr lang="en-US" b="1" dirty="0" err="1"/>
              <a:t>keterkaitan</a:t>
            </a:r>
            <a:r>
              <a:rPr lang="en-US" b="1" dirty="0"/>
              <a:t> </a:t>
            </a:r>
            <a:r>
              <a:rPr lang="en-US" b="1" dirty="0" err="1"/>
              <a:t>dengan</a:t>
            </a:r>
            <a:r>
              <a:rPr lang="en-US" b="1" dirty="0"/>
              <a:t> ide </a:t>
            </a:r>
            <a:r>
              <a:rPr lang="en-US" b="1" dirty="0" err="1"/>
              <a:t>atau</a:t>
            </a:r>
            <a:r>
              <a:rPr lang="en-US" b="1" dirty="0"/>
              <a:t> </a:t>
            </a:r>
            <a:r>
              <a:rPr lang="en-US" b="1" dirty="0" err="1"/>
              <a:t>gagasan</a:t>
            </a:r>
            <a:r>
              <a:rPr lang="en-US" b="1" dirty="0"/>
              <a:t> yang </a:t>
            </a:r>
            <a:r>
              <a:rPr lang="en-US" b="1" dirty="0" err="1"/>
              <a:t>ditawarkan</a:t>
            </a:r>
            <a:r>
              <a:rPr lang="en-US" b="1" dirty="0"/>
              <a:t> </a:t>
            </a:r>
            <a:r>
              <a:rPr lang="en-US" b="1" dirty="0" err="1"/>
              <a:t>dan</a:t>
            </a:r>
            <a:r>
              <a:rPr lang="en-US" b="1" dirty="0"/>
              <a:t> </a:t>
            </a:r>
            <a:r>
              <a:rPr lang="en-US" b="1" dirty="0" err="1"/>
              <a:t>jika</a:t>
            </a:r>
            <a:r>
              <a:rPr lang="en-US" b="1" dirty="0"/>
              <a:t> </a:t>
            </a:r>
            <a:r>
              <a:rPr lang="en-US" b="1" dirty="0" err="1"/>
              <a:t>ada</a:t>
            </a:r>
            <a:r>
              <a:rPr lang="en-US" b="1" dirty="0"/>
              <a:t> </a:t>
            </a:r>
            <a:r>
              <a:rPr lang="en-US" b="1" dirty="0" err="1"/>
              <a:t>kemiripan</a:t>
            </a:r>
            <a:r>
              <a:rPr lang="en-US" b="1" dirty="0"/>
              <a:t>, </a:t>
            </a:r>
            <a:r>
              <a:rPr lang="en-US" b="1" dirty="0" err="1"/>
              <a:t>pada</a:t>
            </a:r>
            <a:r>
              <a:rPr lang="en-US" b="1" dirty="0"/>
              <a:t> </a:t>
            </a:r>
            <a:r>
              <a:rPr lang="en-US" b="1" dirty="0" err="1"/>
              <a:t>bagian</a:t>
            </a:r>
            <a:r>
              <a:rPr lang="en-US" b="1" dirty="0"/>
              <a:t> </a:t>
            </a:r>
            <a:r>
              <a:rPr lang="en-US" b="1" dirty="0" err="1"/>
              <a:t>mana</a:t>
            </a:r>
            <a:r>
              <a:rPr lang="en-US" b="1" dirty="0"/>
              <a:t> </a:t>
            </a:r>
            <a:r>
              <a:rPr lang="en-US" b="1" dirty="0" err="1"/>
              <a:t>karsa</a:t>
            </a:r>
            <a:r>
              <a:rPr lang="en-US" b="1" dirty="0"/>
              <a:t> </a:t>
            </a:r>
            <a:r>
              <a:rPr lang="en-US" b="1" dirty="0" err="1"/>
              <a:t>cipta</a:t>
            </a:r>
            <a:r>
              <a:rPr lang="en-US" b="1" dirty="0"/>
              <a:t> yang </a:t>
            </a:r>
            <a:r>
              <a:rPr lang="en-US" b="1" dirty="0" err="1"/>
              <a:t>ditawarkan</a:t>
            </a:r>
            <a:r>
              <a:rPr lang="en-US" b="1" dirty="0"/>
              <a:t> </a:t>
            </a:r>
            <a:r>
              <a:rPr lang="en-US" b="1" dirty="0" err="1"/>
              <a:t>memiliki</a:t>
            </a:r>
            <a:r>
              <a:rPr lang="en-US" b="1" dirty="0"/>
              <a:t> </a:t>
            </a:r>
            <a:r>
              <a:rPr lang="en-US" b="1" dirty="0" err="1"/>
              <a:t>perbedaan</a:t>
            </a:r>
            <a:r>
              <a:rPr lang="en-US" b="1" dirty="0"/>
              <a:t> </a:t>
            </a:r>
            <a:r>
              <a:rPr lang="en-US" b="1" dirty="0" err="1"/>
              <a:t>atau</a:t>
            </a:r>
            <a:r>
              <a:rPr lang="en-US" b="1" dirty="0"/>
              <a:t> </a:t>
            </a:r>
            <a:r>
              <a:rPr lang="en-US" b="1" dirty="0" err="1"/>
              <a:t>keunikan</a:t>
            </a:r>
            <a:r>
              <a:rPr lang="en-US" b="1" dirty="0"/>
              <a:t>. </a:t>
            </a:r>
            <a:r>
              <a:rPr lang="en-US" b="1" dirty="0" err="1"/>
              <a:t>Karsa</a:t>
            </a:r>
            <a:r>
              <a:rPr lang="en-US" b="1" dirty="0"/>
              <a:t> </a:t>
            </a:r>
            <a:r>
              <a:rPr lang="en-US" b="1" dirty="0" err="1"/>
              <a:t>cipta</a:t>
            </a:r>
            <a:r>
              <a:rPr lang="en-US" b="1" dirty="0"/>
              <a:t> yang </a:t>
            </a:r>
            <a:r>
              <a:rPr lang="en-US" b="1" dirty="0" err="1"/>
              <a:t>ditawarkan</a:t>
            </a:r>
            <a:r>
              <a:rPr lang="en-US" b="1" dirty="0"/>
              <a:t> </a:t>
            </a:r>
            <a:r>
              <a:rPr lang="en-US" b="1" dirty="0" err="1"/>
              <a:t>harus</a:t>
            </a:r>
            <a:r>
              <a:rPr lang="en-US" b="1" dirty="0"/>
              <a:t> </a:t>
            </a:r>
            <a:r>
              <a:rPr lang="en-US" b="1" dirty="0" err="1"/>
              <a:t>bersifat</a:t>
            </a:r>
            <a:r>
              <a:rPr lang="en-US" b="1" dirty="0"/>
              <a:t> </a:t>
            </a:r>
            <a:r>
              <a:rPr lang="en-US" b="1" dirty="0" err="1"/>
              <a:t>konstruktif</a:t>
            </a:r>
            <a:r>
              <a:rPr lang="en-US" b="1" dirty="0"/>
              <a:t> </a:t>
            </a:r>
            <a:r>
              <a:rPr lang="en-US" b="1" dirty="0" err="1"/>
              <a:t>dan</a:t>
            </a:r>
            <a:r>
              <a:rPr lang="en-US" b="1" dirty="0"/>
              <a:t> </a:t>
            </a:r>
            <a:r>
              <a:rPr lang="en-US" b="1" dirty="0" err="1"/>
              <a:t>mampu</a:t>
            </a:r>
            <a:r>
              <a:rPr lang="en-US" b="1" dirty="0"/>
              <a:t> </a:t>
            </a:r>
            <a:r>
              <a:rPr lang="en-US" b="1" dirty="0" err="1"/>
              <a:t>menghasilkan</a:t>
            </a:r>
            <a:r>
              <a:rPr lang="en-US" b="1" dirty="0"/>
              <a:t> </a:t>
            </a:r>
            <a:r>
              <a:rPr lang="en-US" b="1" dirty="0" err="1"/>
              <a:t>suatu</a:t>
            </a:r>
            <a:r>
              <a:rPr lang="en-US" b="1" dirty="0"/>
              <a:t> </a:t>
            </a:r>
            <a:r>
              <a:rPr lang="en-US" b="1" dirty="0" err="1"/>
              <a:t>sistem</a:t>
            </a:r>
            <a:r>
              <a:rPr lang="en-US" b="1" dirty="0"/>
              <a:t>, </a:t>
            </a:r>
            <a:r>
              <a:rPr lang="en-US" b="1" dirty="0" err="1"/>
              <a:t>desain</a:t>
            </a:r>
            <a:r>
              <a:rPr lang="en-US" b="1" dirty="0"/>
              <a:t>, model/</a:t>
            </a:r>
            <a:r>
              <a:rPr lang="en-US" b="1" dirty="0" err="1"/>
              <a:t>barang</a:t>
            </a:r>
            <a:r>
              <a:rPr lang="en-US" b="1" dirty="0"/>
              <a:t> </a:t>
            </a:r>
            <a:r>
              <a:rPr lang="en-US" b="1" dirty="0" err="1"/>
              <a:t>atau</a:t>
            </a:r>
            <a:r>
              <a:rPr lang="en-US" b="1" dirty="0"/>
              <a:t> </a:t>
            </a:r>
            <a:r>
              <a:rPr lang="en-US" b="1" dirty="0" err="1"/>
              <a:t>prototip</a:t>
            </a:r>
            <a:r>
              <a:rPr lang="en-US" b="1" dirty="0"/>
              <a:t> </a:t>
            </a:r>
            <a:r>
              <a:rPr lang="en-US" b="1" dirty="0" err="1"/>
              <a:t>dan</a:t>
            </a:r>
            <a:r>
              <a:rPr lang="en-US" b="1" dirty="0"/>
              <a:t> </a:t>
            </a:r>
            <a:r>
              <a:rPr lang="en-US" b="1" dirty="0" err="1"/>
              <a:t>sejenisnya</a:t>
            </a:r>
            <a:r>
              <a:rPr lang="en-US" b="1" dirty="0"/>
              <a:t> </a:t>
            </a:r>
            <a:r>
              <a:rPr lang="en-US" b="1" dirty="0" err="1"/>
              <a:t>serta</a:t>
            </a:r>
            <a:r>
              <a:rPr lang="en-US" b="1" dirty="0"/>
              <a:t> </a:t>
            </a:r>
            <a:r>
              <a:rPr lang="en-US" b="1" dirty="0" err="1"/>
              <a:t>memiliki</a:t>
            </a:r>
            <a:r>
              <a:rPr lang="en-US" b="1" dirty="0"/>
              <a:t> </a:t>
            </a:r>
            <a:r>
              <a:rPr lang="en-US" b="1" dirty="0" err="1"/>
              <a:t>daya</a:t>
            </a:r>
            <a:r>
              <a:rPr lang="en-US" b="1" dirty="0"/>
              <a:t> </a:t>
            </a:r>
            <a:r>
              <a:rPr lang="en-US" b="1" dirty="0" err="1"/>
              <a:t>guna</a:t>
            </a:r>
            <a:r>
              <a:rPr lang="en-US" b="1" dirty="0"/>
              <a:t> yang </a:t>
            </a:r>
            <a:r>
              <a:rPr lang="en-US" b="1" dirty="0" err="1"/>
              <a:t>jelas</a:t>
            </a:r>
            <a:r>
              <a:rPr lang="en-US" b="1" dirty="0"/>
              <a:t>.</a:t>
            </a:r>
          </a:p>
        </p:txBody>
      </p:sp>
    </p:spTree>
    <p:extLst>
      <p:ext uri="{BB962C8B-B14F-4D97-AF65-F5344CB8AC3E}">
        <p14:creationId xmlns:p14="http://schemas.microsoft.com/office/powerpoint/2010/main" val="5192166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2238"/>
            <a:ext cx="8077200" cy="563562"/>
          </a:xfrm>
        </p:spPr>
        <p:txBody>
          <a:bodyPr>
            <a:normAutofit fontScale="90000"/>
          </a:bodyPr>
          <a:lstStyle/>
          <a:p>
            <a:r>
              <a:rPr lang="en-US" b="1" dirty="0"/>
              <a:t>BAB 3. METODE </a:t>
            </a:r>
            <a:r>
              <a:rPr lang="en-US" b="1" dirty="0" smtClean="0"/>
              <a:t>PELAKSANAAN</a:t>
            </a:r>
            <a:endParaRPr lang="en-US" b="1" dirty="0"/>
          </a:p>
        </p:txBody>
      </p:sp>
      <p:sp>
        <p:nvSpPr>
          <p:cNvPr id="3" name="Content Placeholder 2"/>
          <p:cNvSpPr>
            <a:spLocks noGrp="1"/>
          </p:cNvSpPr>
          <p:nvPr>
            <p:ph idx="1"/>
          </p:nvPr>
        </p:nvSpPr>
        <p:spPr>
          <a:xfrm>
            <a:off x="2133603" y="1066800"/>
            <a:ext cx="8023225" cy="5486400"/>
          </a:xfrm>
        </p:spPr>
        <p:txBody>
          <a:bodyPr/>
          <a:lstStyle/>
          <a:p>
            <a:pPr>
              <a:spcAft>
                <a:spcPts val="1200"/>
              </a:spcAft>
            </a:pPr>
            <a:r>
              <a:rPr lang="en-US" b="1" dirty="0" err="1" smtClean="0"/>
              <a:t>Uraian</a:t>
            </a:r>
            <a:r>
              <a:rPr lang="en-US" b="1" dirty="0" smtClean="0"/>
              <a:t> </a:t>
            </a:r>
            <a:r>
              <a:rPr lang="en-US" b="1" dirty="0" err="1"/>
              <a:t>tentang</a:t>
            </a:r>
            <a:r>
              <a:rPr lang="en-US" b="1" dirty="0"/>
              <a:t> </a:t>
            </a:r>
            <a:r>
              <a:rPr lang="en-US" b="1" dirty="0" err="1"/>
              <a:t>teknik</a:t>
            </a:r>
            <a:r>
              <a:rPr lang="en-US" b="1" dirty="0"/>
              <a:t>, </a:t>
            </a:r>
            <a:r>
              <a:rPr lang="en-US" b="1" dirty="0" err="1" smtClean="0"/>
              <a:t>tahapan</a:t>
            </a:r>
            <a:r>
              <a:rPr lang="en-US" b="1" dirty="0" smtClean="0"/>
              <a:t> </a:t>
            </a:r>
            <a:r>
              <a:rPr lang="en-US" b="1" dirty="0" err="1" smtClean="0"/>
              <a:t>pekerjaan</a:t>
            </a:r>
            <a:r>
              <a:rPr lang="en-US" b="1" dirty="0" smtClean="0"/>
              <a:t>/</a:t>
            </a:r>
            <a:r>
              <a:rPr lang="en-US" b="1" dirty="0" err="1" smtClean="0"/>
              <a:t>kegiatan</a:t>
            </a:r>
            <a:r>
              <a:rPr lang="en-US" b="1" dirty="0" smtClean="0"/>
              <a:t> </a:t>
            </a:r>
            <a:r>
              <a:rPr lang="en-US" b="1" dirty="0" err="1" smtClean="0"/>
              <a:t>dalam</a:t>
            </a:r>
            <a:r>
              <a:rPr lang="en-US" b="1" dirty="0" smtClean="0"/>
              <a:t> </a:t>
            </a:r>
            <a:r>
              <a:rPr lang="en-US" b="1" dirty="0" err="1" smtClean="0"/>
              <a:t>menyelesaikan</a:t>
            </a:r>
            <a:r>
              <a:rPr lang="en-US" b="1" dirty="0" smtClean="0"/>
              <a:t> </a:t>
            </a:r>
            <a:r>
              <a:rPr lang="en-US" b="1" dirty="0" err="1" smtClean="0"/>
              <a:t>permasalahan</a:t>
            </a:r>
            <a:r>
              <a:rPr lang="en-US" b="1" dirty="0" smtClean="0"/>
              <a:t>.</a:t>
            </a:r>
          </a:p>
          <a:p>
            <a:pPr>
              <a:buFont typeface="Arial" pitchFamily="34" charset="0"/>
              <a:buChar char="•"/>
            </a:pPr>
            <a:r>
              <a:rPr lang="en-US" b="1" dirty="0" err="1" smtClean="0">
                <a:solidFill>
                  <a:schemeClr val="accent2">
                    <a:lumMod val="75000"/>
                  </a:schemeClr>
                </a:solidFill>
              </a:rPr>
              <a:t>Gambarkan</a:t>
            </a:r>
            <a:r>
              <a:rPr lang="en-US" b="1" dirty="0" smtClean="0">
                <a:solidFill>
                  <a:schemeClr val="accent2">
                    <a:lumMod val="75000"/>
                  </a:schemeClr>
                </a:solidFill>
              </a:rPr>
              <a:t> langkah-2 </a:t>
            </a:r>
            <a:r>
              <a:rPr lang="en-US" b="1" dirty="0" err="1" smtClean="0">
                <a:solidFill>
                  <a:schemeClr val="accent2">
                    <a:lumMod val="75000"/>
                  </a:schemeClr>
                </a:solidFill>
              </a:rPr>
              <a:t>secara</a:t>
            </a:r>
            <a:r>
              <a:rPr lang="en-US" b="1" dirty="0" smtClean="0">
                <a:solidFill>
                  <a:schemeClr val="accent2">
                    <a:lumMod val="75000"/>
                  </a:schemeClr>
                </a:solidFill>
              </a:rPr>
              <a:t> </a:t>
            </a:r>
            <a:r>
              <a:rPr lang="en-US" b="1" dirty="0" err="1" smtClean="0">
                <a:solidFill>
                  <a:schemeClr val="accent2">
                    <a:lumMod val="75000"/>
                  </a:schemeClr>
                </a:solidFill>
              </a:rPr>
              <a:t>skematic</a:t>
            </a:r>
            <a:r>
              <a:rPr lang="en-US" b="1" dirty="0" smtClean="0">
                <a:solidFill>
                  <a:schemeClr val="accent2">
                    <a:lumMod val="75000"/>
                  </a:schemeClr>
                </a:solidFill>
              </a:rPr>
              <a:t>, </a:t>
            </a:r>
            <a:r>
              <a:rPr lang="en-US" b="1" dirty="0" err="1" smtClean="0">
                <a:solidFill>
                  <a:schemeClr val="accent2">
                    <a:lumMod val="75000"/>
                  </a:schemeClr>
                </a:solidFill>
              </a:rPr>
              <a:t>dan</a:t>
            </a:r>
            <a:r>
              <a:rPr lang="en-US" b="1" dirty="0" smtClean="0">
                <a:solidFill>
                  <a:schemeClr val="accent2">
                    <a:lumMod val="75000"/>
                  </a:schemeClr>
                </a:solidFill>
              </a:rPr>
              <a:t> masing-2 </a:t>
            </a:r>
            <a:r>
              <a:rPr lang="en-US" b="1" dirty="0" err="1" smtClean="0">
                <a:solidFill>
                  <a:schemeClr val="accent2">
                    <a:lumMod val="75000"/>
                  </a:schemeClr>
                </a:solidFill>
              </a:rPr>
              <a:t>tahap</a:t>
            </a:r>
            <a:r>
              <a:rPr lang="en-US" b="1" dirty="0" smtClean="0">
                <a:solidFill>
                  <a:schemeClr val="accent2">
                    <a:lumMod val="75000"/>
                  </a:schemeClr>
                </a:solidFill>
              </a:rPr>
              <a:t> </a:t>
            </a:r>
            <a:r>
              <a:rPr lang="en-US" b="1" dirty="0" err="1" smtClean="0">
                <a:solidFill>
                  <a:schemeClr val="accent2">
                    <a:lumMod val="75000"/>
                  </a:schemeClr>
                </a:solidFill>
              </a:rPr>
              <a:t>dijelaskan</a:t>
            </a:r>
            <a:r>
              <a:rPr lang="en-US" b="1" dirty="0" smtClean="0">
                <a:solidFill>
                  <a:schemeClr val="accent2">
                    <a:lumMod val="75000"/>
                  </a:schemeClr>
                </a:solidFill>
              </a:rPr>
              <a:t> </a:t>
            </a:r>
            <a:r>
              <a:rPr lang="en-US" b="1" dirty="0" err="1" smtClean="0">
                <a:solidFill>
                  <a:schemeClr val="accent2">
                    <a:lumMod val="75000"/>
                  </a:schemeClr>
                </a:solidFill>
              </a:rPr>
              <a:t>apa</a:t>
            </a:r>
            <a:r>
              <a:rPr lang="en-US" b="1" dirty="0" smtClean="0">
                <a:solidFill>
                  <a:schemeClr val="accent2">
                    <a:lumMod val="75000"/>
                  </a:schemeClr>
                </a:solidFill>
              </a:rPr>
              <a:t> </a:t>
            </a:r>
            <a:r>
              <a:rPr lang="en-US" b="1" dirty="0" err="1" smtClean="0">
                <a:solidFill>
                  <a:schemeClr val="accent2">
                    <a:lumMod val="75000"/>
                  </a:schemeClr>
                </a:solidFill>
              </a:rPr>
              <a:t>aktivitasnya</a:t>
            </a:r>
            <a:r>
              <a:rPr lang="en-US" b="1" dirty="0" smtClean="0">
                <a:solidFill>
                  <a:schemeClr val="accent2">
                    <a:lumMod val="75000"/>
                  </a:schemeClr>
                </a:solidFill>
              </a:rPr>
              <a:t> </a:t>
            </a:r>
            <a:r>
              <a:rPr lang="en-US" b="1" dirty="0" err="1" smtClean="0">
                <a:solidFill>
                  <a:schemeClr val="accent2">
                    <a:lumMod val="75000"/>
                  </a:schemeClr>
                </a:solidFill>
              </a:rPr>
              <a:t>dan</a:t>
            </a:r>
            <a:r>
              <a:rPr lang="en-US" b="1" dirty="0" smtClean="0">
                <a:solidFill>
                  <a:schemeClr val="accent2">
                    <a:lumMod val="75000"/>
                  </a:schemeClr>
                </a:solidFill>
              </a:rPr>
              <a:t> </a:t>
            </a:r>
            <a:r>
              <a:rPr lang="en-US" b="1" dirty="0" err="1" smtClean="0">
                <a:solidFill>
                  <a:schemeClr val="accent2">
                    <a:lumMod val="75000"/>
                  </a:schemeClr>
                </a:solidFill>
              </a:rPr>
              <a:t>menghasilkan</a:t>
            </a:r>
            <a:r>
              <a:rPr lang="en-US" b="1" dirty="0" smtClean="0">
                <a:solidFill>
                  <a:schemeClr val="accent2">
                    <a:lumMod val="75000"/>
                  </a:schemeClr>
                </a:solidFill>
              </a:rPr>
              <a:t> </a:t>
            </a:r>
            <a:r>
              <a:rPr lang="en-US" b="1" dirty="0" err="1" smtClean="0">
                <a:solidFill>
                  <a:schemeClr val="accent2">
                    <a:lumMod val="75000"/>
                  </a:schemeClr>
                </a:solidFill>
              </a:rPr>
              <a:t>apa</a:t>
            </a:r>
            <a:r>
              <a:rPr lang="en-US" b="1" dirty="0" smtClean="0">
                <a:solidFill>
                  <a:schemeClr val="accent2">
                    <a:lumMod val="75000"/>
                  </a:schemeClr>
                </a:solidFill>
              </a:rPr>
              <a:t>, </a:t>
            </a:r>
            <a:r>
              <a:rPr lang="en-US" b="1" dirty="0" err="1" smtClean="0">
                <a:solidFill>
                  <a:schemeClr val="accent2">
                    <a:lumMod val="75000"/>
                  </a:schemeClr>
                </a:solidFill>
              </a:rPr>
              <a:t>cantumkan</a:t>
            </a:r>
            <a:r>
              <a:rPr lang="en-US" b="1" dirty="0" smtClean="0">
                <a:solidFill>
                  <a:schemeClr val="accent2">
                    <a:lumMod val="75000"/>
                  </a:schemeClr>
                </a:solidFill>
              </a:rPr>
              <a:t> IKJP.</a:t>
            </a:r>
            <a:endParaRPr lang="en-US" b="1" dirty="0">
              <a:solidFill>
                <a:schemeClr val="accent2">
                  <a:lumMod val="75000"/>
                </a:schemeClr>
              </a:solidFill>
            </a:endParaRPr>
          </a:p>
        </p:txBody>
      </p:sp>
    </p:spTree>
    <p:extLst>
      <p:ext uri="{BB962C8B-B14F-4D97-AF65-F5344CB8AC3E}">
        <p14:creationId xmlns:p14="http://schemas.microsoft.com/office/powerpoint/2010/main" val="1898014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024" y="188177"/>
            <a:ext cx="8610600" cy="129302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id-ID" sz="3200" b="1" spc="50" dirty="0" smtClean="0">
                <a:ln w="11430"/>
                <a:effectLst>
                  <a:outerShdw blurRad="76200" dist="50800" dir="5400000" algn="tl" rotWithShape="0">
                    <a:srgbClr val="000000">
                      <a:alpha val="65000"/>
                    </a:srgbClr>
                  </a:outerShdw>
                </a:effectLst>
                <a:latin typeface="Arial" pitchFamily="34" charset="0"/>
                <a:cs typeface="Arial" pitchFamily="34" charset="0"/>
              </a:rPr>
              <a:t>c. </a:t>
            </a:r>
            <a:r>
              <a:rPr lang="id-ID" sz="3200" b="1" cap="none" spc="50" dirty="0" smtClean="0">
                <a:ln w="11430"/>
                <a:effectLst>
                  <a:outerShdw blurRad="76200" dist="50800" dir="5400000" algn="tl" rotWithShape="0">
                    <a:srgbClr val="000000">
                      <a:alpha val="65000"/>
                    </a:srgbClr>
                  </a:outerShdw>
                </a:effectLst>
                <a:latin typeface="Arial" pitchFamily="34" charset="0"/>
                <a:cs typeface="Arial" pitchFamily="34" charset="0"/>
              </a:rPr>
              <a:t>Peran Dosen Pembimbing</a:t>
            </a:r>
            <a:endParaRPr lang="en-US" sz="3200" b="1" spc="50" dirty="0">
              <a:ln w="11430"/>
              <a:effectLst>
                <a:outerShdw blurRad="76200" dist="50800" dir="5400000" algn="tl" rotWithShape="0">
                  <a:srgbClr val="000000">
                    <a:alpha val="65000"/>
                  </a:srgbClr>
                </a:outerShdw>
              </a:effectLst>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0167603"/>
              </p:ext>
            </p:extLst>
          </p:nvPr>
        </p:nvGraphicFramePr>
        <p:xfrm>
          <a:off x="685800" y="1392261"/>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62102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201706"/>
            <a:ext cx="8199120" cy="672352"/>
          </a:xfrm>
        </p:spPr>
        <p:txBody>
          <a:bodyPr>
            <a:normAutofit fontScale="90000"/>
          </a:bodyPr>
          <a:lstStyle/>
          <a:p>
            <a:r>
              <a:rPr lang="en-US" b="1" dirty="0" smtClean="0"/>
              <a:t>Form Desk </a:t>
            </a:r>
            <a:r>
              <a:rPr lang="en-US" b="1" dirty="0" err="1" smtClean="0"/>
              <a:t>Evaluasi</a:t>
            </a:r>
            <a:r>
              <a:rPr lang="en-US" b="1" dirty="0" smtClean="0"/>
              <a:t> Proposal PKM - KC</a:t>
            </a:r>
            <a:endParaRPr lang="en-US" b="1" dirty="0"/>
          </a:p>
        </p:txBody>
      </p:sp>
      <p:pic>
        <p:nvPicPr>
          <p:cNvPr id="11267" name="Picture 3"/>
          <p:cNvPicPr>
            <a:picLocks noChangeAspect="1" noChangeArrowheads="1"/>
          </p:cNvPicPr>
          <p:nvPr/>
        </p:nvPicPr>
        <p:blipFill>
          <a:blip r:embed="rId2" cstate="print"/>
          <a:srcRect/>
          <a:stretch>
            <a:fillRect/>
          </a:stretch>
        </p:blipFill>
        <p:spPr bwMode="auto">
          <a:xfrm>
            <a:off x="2819400" y="1143001"/>
            <a:ext cx="6792102" cy="5419725"/>
          </a:xfrm>
          <a:prstGeom prst="rect">
            <a:avLst/>
          </a:prstGeom>
          <a:noFill/>
          <a:ln w="9525">
            <a:noFill/>
            <a:miter lim="800000"/>
            <a:headEnd/>
            <a:tailEnd/>
          </a:ln>
        </p:spPr>
      </p:pic>
    </p:spTree>
    <p:extLst>
      <p:ext uri="{BB962C8B-B14F-4D97-AF65-F5344CB8AC3E}">
        <p14:creationId xmlns:p14="http://schemas.microsoft.com/office/powerpoint/2010/main" val="6307354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00" name="Text Box 52"/>
          <p:cNvSpPr txBox="1">
            <a:spLocks noChangeArrowheads="1"/>
          </p:cNvSpPr>
          <p:nvPr/>
        </p:nvSpPr>
        <p:spPr bwMode="auto">
          <a:xfrm>
            <a:off x="1982789" y="285751"/>
            <a:ext cx="8423275" cy="625475"/>
          </a:xfrm>
          <a:prstGeom prst="rect">
            <a:avLst/>
          </a:prstGeom>
          <a:solidFill>
            <a:schemeClr val="hlink"/>
          </a:solidFill>
          <a:ln w="9525">
            <a:noFill/>
            <a:miter lim="800000"/>
            <a:headEnd/>
            <a:tailEnd/>
          </a:ln>
          <a:effectLst>
            <a:outerShdw dist="161645" dir="2700000" algn="ctr" rotWithShape="0">
              <a:srgbClr val="76FF4B">
                <a:alpha val="50000"/>
              </a:srgbClr>
            </a:outerShdw>
          </a:effectLst>
        </p:spPr>
        <p:txBody>
          <a:bodyPr lIns="181033" tIns="226291" rIns="181033" bIns="226291" anchor="ctr"/>
          <a:lstStyle/>
          <a:p>
            <a:pPr algn="ctr" defTabSz="904875"/>
            <a:r>
              <a:rPr lang="en-US" sz="2800" b="1" dirty="0">
                <a:solidFill>
                  <a:srgbClr val="000000"/>
                </a:solidFill>
                <a:latin typeface="Tahoma" pitchFamily="34" charset="0"/>
              </a:rPr>
              <a:t>Form </a:t>
            </a:r>
            <a:r>
              <a:rPr lang="en-US" sz="2800" b="1" dirty="0" err="1">
                <a:solidFill>
                  <a:srgbClr val="000000"/>
                </a:solidFill>
                <a:latin typeface="Tahoma" pitchFamily="34" charset="0"/>
              </a:rPr>
              <a:t>Penilaian</a:t>
            </a:r>
            <a:r>
              <a:rPr lang="en-US" sz="2800" b="1" dirty="0">
                <a:solidFill>
                  <a:srgbClr val="000000"/>
                </a:solidFill>
                <a:latin typeface="Tahoma" pitchFamily="34" charset="0"/>
              </a:rPr>
              <a:t> PRESENTASI   5 </a:t>
            </a:r>
            <a:r>
              <a:rPr lang="en-US" sz="2800" b="1" dirty="0" err="1">
                <a:solidFill>
                  <a:srgbClr val="000000"/>
                </a:solidFill>
                <a:latin typeface="Tahoma" pitchFamily="34" charset="0"/>
              </a:rPr>
              <a:t>Bidang</a:t>
            </a:r>
            <a:endParaRPr lang="en-US" sz="2800" b="1" dirty="0">
              <a:solidFill>
                <a:srgbClr val="000000"/>
              </a:solidFill>
              <a:latin typeface="Tahoma" pitchFamily="34" charset="0"/>
            </a:endParaRPr>
          </a:p>
        </p:txBody>
      </p:sp>
      <p:graphicFrame>
        <p:nvGraphicFramePr>
          <p:cNvPr id="45" name="Content Placeholder 3"/>
          <p:cNvGraphicFramePr>
            <a:graphicFrameLocks/>
          </p:cNvGraphicFramePr>
          <p:nvPr>
            <p:extLst>
              <p:ext uri="{D42A27DB-BD31-4B8C-83A1-F6EECF244321}">
                <p14:modId xmlns:p14="http://schemas.microsoft.com/office/powerpoint/2010/main" val="2945316502"/>
              </p:ext>
            </p:extLst>
          </p:nvPr>
        </p:nvGraphicFramePr>
        <p:xfrm>
          <a:off x="2209800" y="1219200"/>
          <a:ext cx="7924800" cy="4421085"/>
        </p:xfrm>
        <a:graphic>
          <a:graphicData uri="http://schemas.openxmlformats.org/drawingml/2006/table">
            <a:tbl>
              <a:tblPr firstRow="1" bandRow="1">
                <a:tableStyleId>{5C22544A-7EE6-4342-B048-85BDC9FD1C3A}</a:tableStyleId>
              </a:tblPr>
              <a:tblGrid>
                <a:gridCol w="587022"/>
                <a:gridCol w="3070578"/>
                <a:gridCol w="1477316"/>
                <a:gridCol w="1394178"/>
                <a:gridCol w="1395706"/>
              </a:tblGrid>
              <a:tr h="587829">
                <a:tc>
                  <a:txBody>
                    <a:bodyPr/>
                    <a:lstStyle/>
                    <a:p>
                      <a:r>
                        <a:rPr lang="en-US" sz="1800" b="1" dirty="0" smtClean="0"/>
                        <a:t>No</a:t>
                      </a:r>
                      <a:endParaRPr lang="en-US" sz="1800" b="1" dirty="0"/>
                    </a:p>
                  </a:txBody>
                  <a:tcPr marL="92891" marR="92891" marT="45118" marB="45118"/>
                </a:tc>
                <a:tc>
                  <a:txBody>
                    <a:bodyPr/>
                    <a:lstStyle/>
                    <a:p>
                      <a:r>
                        <a:rPr lang="en-US" sz="1800" b="1" dirty="0" err="1" smtClean="0"/>
                        <a:t>Penilaian</a:t>
                      </a:r>
                      <a:endParaRPr lang="en-US" sz="1800" b="1" dirty="0"/>
                    </a:p>
                  </a:txBody>
                  <a:tcPr marL="92891" marR="92891" marT="45118" marB="45118"/>
                </a:tc>
                <a:tc>
                  <a:txBody>
                    <a:bodyPr/>
                    <a:lstStyle/>
                    <a:p>
                      <a:r>
                        <a:rPr lang="en-US" sz="1800" b="1" dirty="0" err="1" smtClean="0"/>
                        <a:t>Bobot</a:t>
                      </a:r>
                      <a:endParaRPr lang="en-US" sz="1800" b="1" dirty="0"/>
                    </a:p>
                  </a:txBody>
                  <a:tcPr marL="92891" marR="92891" marT="45118" marB="45118"/>
                </a:tc>
                <a:tc>
                  <a:txBody>
                    <a:bodyPr/>
                    <a:lstStyle/>
                    <a:p>
                      <a:r>
                        <a:rPr lang="en-US" sz="1800" b="1" dirty="0" err="1" smtClean="0"/>
                        <a:t>Skor</a:t>
                      </a:r>
                      <a:r>
                        <a:rPr lang="en-US" sz="1800" b="1" dirty="0" smtClean="0"/>
                        <a:t>*)</a:t>
                      </a:r>
                      <a:endParaRPr lang="en-US" sz="1800" b="1" dirty="0"/>
                    </a:p>
                  </a:txBody>
                  <a:tcPr marL="92891" marR="92891" marT="45118" marB="45118"/>
                </a:tc>
                <a:tc>
                  <a:txBody>
                    <a:bodyPr/>
                    <a:lstStyle/>
                    <a:p>
                      <a:r>
                        <a:rPr lang="en-US" sz="1800" b="1" dirty="0" err="1" smtClean="0"/>
                        <a:t>Nilai</a:t>
                      </a:r>
                      <a:r>
                        <a:rPr lang="en-US" sz="1800" b="1" dirty="0" smtClean="0"/>
                        <a:t> (B*S)</a:t>
                      </a:r>
                      <a:endParaRPr lang="en-US" sz="1800" b="1" dirty="0"/>
                    </a:p>
                  </a:txBody>
                  <a:tcPr marL="92891" marR="92891" marT="45118" marB="45118"/>
                </a:tc>
              </a:tr>
              <a:tr h="1260899">
                <a:tc>
                  <a:txBody>
                    <a:bodyPr/>
                    <a:lstStyle/>
                    <a:p>
                      <a:r>
                        <a:rPr lang="en-US" sz="1200" b="1" dirty="0" smtClean="0"/>
                        <a:t>1</a:t>
                      </a:r>
                      <a:endParaRPr lang="en-US" sz="1200" b="1" dirty="0"/>
                    </a:p>
                  </a:txBody>
                  <a:tcPr marL="92891" marR="92891" marT="45118" marB="45118"/>
                </a:tc>
                <a:tc>
                  <a:txBody>
                    <a:bodyPr/>
                    <a:lstStyle/>
                    <a:p>
                      <a:r>
                        <a:rPr lang="en-US" sz="1200" b="1" kern="1200" baseline="0" dirty="0" smtClean="0">
                          <a:solidFill>
                            <a:schemeClr val="dk1"/>
                          </a:solidFill>
                          <a:latin typeface="+mn-lt"/>
                          <a:ea typeface="+mn-ea"/>
                          <a:cs typeface="+mn-cs"/>
                        </a:rPr>
                        <a:t>PEMAPARAN:</a:t>
                      </a:r>
                    </a:p>
                    <a:p>
                      <a:pPr>
                        <a:buFontTx/>
                        <a:buChar char="-"/>
                      </a:pPr>
                      <a:r>
                        <a:rPr lang="en-US" sz="1200" b="1" kern="1200" baseline="0" dirty="0" err="1" smtClean="0">
                          <a:solidFill>
                            <a:schemeClr val="dk1"/>
                          </a:solidFill>
                          <a:latin typeface="+mn-lt"/>
                          <a:ea typeface="+mn-ea"/>
                          <a:cs typeface="+mn-cs"/>
                        </a:rPr>
                        <a:t>Sistematika</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Penyajian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dan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Isi</a:t>
                      </a:r>
                      <a:endParaRPr lang="en-US" sz="1200" b="1" kern="1200" baseline="0" dirty="0" smtClean="0">
                        <a:solidFill>
                          <a:schemeClr val="dk1"/>
                        </a:solidFill>
                        <a:latin typeface="+mn-lt"/>
                        <a:ea typeface="+mn-ea"/>
                        <a:cs typeface="+mn-cs"/>
                      </a:endParaRPr>
                    </a:p>
                    <a:p>
                      <a:pPr>
                        <a:buFontTx/>
                        <a:buChar char="-"/>
                      </a:pPr>
                      <a:r>
                        <a:rPr lang="en-US" sz="1200" b="1" kern="1200" baseline="0" dirty="0" err="1" smtClean="0">
                          <a:solidFill>
                            <a:schemeClr val="dk1"/>
                          </a:solidFill>
                          <a:latin typeface="+mn-lt"/>
                          <a:ea typeface="+mn-ea"/>
                          <a:cs typeface="+mn-cs"/>
                        </a:rPr>
                        <a:t>Kemutahiran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alat</a:t>
                      </a:r>
                      <a:r>
                        <a:rPr lang="en-US" sz="1200" b="1" kern="1200" baseline="0" dirty="0" smtClean="0">
                          <a:solidFill>
                            <a:schemeClr val="dk1"/>
                          </a:solidFill>
                          <a:latin typeface="+mn-lt"/>
                          <a:ea typeface="+mn-ea"/>
                          <a:cs typeface="+mn-cs"/>
                        </a:rPr>
                        <a:t> bantu</a:t>
                      </a:r>
                    </a:p>
                    <a:p>
                      <a:pPr>
                        <a:buFontTx/>
                        <a:buChar char="-"/>
                      </a:pPr>
                      <a:r>
                        <a:rPr lang="en-US" sz="1200" b="1" kern="1200" baseline="0" dirty="0" err="1" smtClean="0">
                          <a:solidFill>
                            <a:schemeClr val="dk1"/>
                          </a:solidFill>
                          <a:latin typeface="+mn-lt"/>
                          <a:ea typeface="+mn-ea"/>
                          <a:cs typeface="+mn-cs"/>
                        </a:rPr>
                        <a:t>Penggunaan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bahasa</a:t>
                      </a:r>
                      <a:r>
                        <a:rPr lang="en-US" sz="1200" b="1" kern="1200" baseline="0" dirty="0" smtClean="0">
                          <a:solidFill>
                            <a:schemeClr val="dk1"/>
                          </a:solidFill>
                          <a:latin typeface="+mn-lt"/>
                          <a:ea typeface="+mn-ea"/>
                          <a:cs typeface="+mn-cs"/>
                        </a:rPr>
                        <a:t> yang </a:t>
                      </a:r>
                      <a:r>
                        <a:rPr lang="en-US" sz="1200" b="1" kern="1200" baseline="0" dirty="0" err="1" smtClean="0">
                          <a:solidFill>
                            <a:schemeClr val="dk1"/>
                          </a:solidFill>
                          <a:latin typeface="+mn-lt"/>
                          <a:ea typeface="+mn-ea"/>
                          <a:cs typeface="+mn-cs"/>
                        </a:rPr>
                        <a:t>baku</a:t>
                      </a:r>
                      <a:endParaRPr lang="en-US" sz="1200" b="1" kern="1200" baseline="0" dirty="0" smtClean="0">
                        <a:solidFill>
                          <a:schemeClr val="dk1"/>
                        </a:solidFill>
                        <a:latin typeface="+mn-lt"/>
                        <a:ea typeface="+mn-ea"/>
                        <a:cs typeface="+mn-cs"/>
                      </a:endParaRPr>
                    </a:p>
                    <a:p>
                      <a:pPr>
                        <a:buFontTx/>
                        <a:buChar char="-"/>
                      </a:pPr>
                      <a:r>
                        <a:rPr lang="en-US" sz="1200" b="1" kern="1200" baseline="0" dirty="0" smtClean="0">
                          <a:solidFill>
                            <a:schemeClr val="dk1"/>
                          </a:solidFill>
                          <a:latin typeface="+mn-lt"/>
                          <a:ea typeface="+mn-ea"/>
                          <a:cs typeface="+mn-cs"/>
                        </a:rPr>
                        <a:t>Cara </a:t>
                      </a:r>
                      <a:r>
                        <a:rPr lang="en-US" sz="1200" b="1" kern="1200" baseline="0" dirty="0" err="1" smtClean="0">
                          <a:solidFill>
                            <a:schemeClr val="dk1"/>
                          </a:solidFill>
                          <a:latin typeface="+mn-lt"/>
                          <a:ea typeface="+mn-ea"/>
                          <a:cs typeface="+mn-cs"/>
                        </a:rPr>
                        <a:t>dan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sikap</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presentasi</a:t>
                      </a:r>
                      <a:endParaRPr lang="en-US" sz="1200" b="1" kern="1200" baseline="0" dirty="0" smtClean="0">
                        <a:solidFill>
                          <a:schemeClr val="dk1"/>
                        </a:solidFill>
                        <a:latin typeface="+mn-lt"/>
                        <a:ea typeface="+mn-ea"/>
                        <a:cs typeface="+mn-cs"/>
                      </a:endParaRPr>
                    </a:p>
                    <a:p>
                      <a:pPr>
                        <a:buFontTx/>
                        <a:buChar char="-"/>
                      </a:pPr>
                      <a:r>
                        <a:rPr lang="en-US" sz="1200" b="1" kern="1200" baseline="0" dirty="0" err="1" smtClean="0">
                          <a:solidFill>
                            <a:schemeClr val="dk1"/>
                          </a:solidFill>
                          <a:latin typeface="+mn-lt"/>
                          <a:ea typeface="+mn-ea"/>
                          <a:cs typeface="+mn-cs"/>
                        </a:rPr>
                        <a:t>Ketepatan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waktu</a:t>
                      </a:r>
                      <a:endParaRPr lang="en-US" sz="1200" b="1" kern="1200" baseline="0" dirty="0" smtClean="0">
                        <a:solidFill>
                          <a:schemeClr val="dk1"/>
                        </a:solidFill>
                        <a:latin typeface="+mn-lt"/>
                        <a:ea typeface="+mn-ea"/>
                        <a:cs typeface="+mn-cs"/>
                      </a:endParaRPr>
                    </a:p>
                    <a:p>
                      <a:pPr>
                        <a:buFontTx/>
                        <a:buChar char="-"/>
                      </a:pPr>
                      <a:endParaRPr lang="en-US" sz="1200" b="1" kern="1200" baseline="0" dirty="0" smtClean="0">
                        <a:solidFill>
                          <a:schemeClr val="dk1"/>
                        </a:solidFill>
                        <a:latin typeface="+mn-lt"/>
                        <a:ea typeface="+mn-ea"/>
                        <a:cs typeface="+mn-cs"/>
                      </a:endParaRPr>
                    </a:p>
                  </a:txBody>
                  <a:tcPr marL="92891" marR="92891" marT="45118" marB="45118"/>
                </a:tc>
                <a:tc>
                  <a:txBody>
                    <a:bodyPr/>
                    <a:lstStyle/>
                    <a:p>
                      <a:r>
                        <a:rPr lang="en-US" sz="1200" b="1" dirty="0" smtClean="0"/>
                        <a:t>20</a:t>
                      </a:r>
                      <a:endParaRPr lang="en-US" sz="1200" b="1" dirty="0"/>
                    </a:p>
                  </a:txBody>
                  <a:tcPr marL="92891" marR="92891" marT="45118" marB="45118"/>
                </a:tc>
                <a:tc>
                  <a:txBody>
                    <a:bodyPr/>
                    <a:lstStyle/>
                    <a:p>
                      <a:endParaRPr lang="en-US" sz="1200" b="1"/>
                    </a:p>
                  </a:txBody>
                  <a:tcPr marL="92891" marR="92891" marT="45118" marB="45118"/>
                </a:tc>
                <a:tc>
                  <a:txBody>
                    <a:bodyPr/>
                    <a:lstStyle/>
                    <a:p>
                      <a:endParaRPr lang="en-US" sz="1200" b="1" dirty="0"/>
                    </a:p>
                  </a:txBody>
                  <a:tcPr marL="92891" marR="92891" marT="45118" marB="45118"/>
                </a:tc>
              </a:tr>
              <a:tr h="251294">
                <a:tc>
                  <a:txBody>
                    <a:bodyPr/>
                    <a:lstStyle/>
                    <a:p>
                      <a:r>
                        <a:rPr lang="en-US" sz="1200" b="1" dirty="0" smtClean="0"/>
                        <a:t>2</a:t>
                      </a:r>
                      <a:endParaRPr lang="en-US" sz="1200" b="1" dirty="0"/>
                    </a:p>
                  </a:txBody>
                  <a:tcPr marL="92891" marR="92891" marT="45118" marB="451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KREATIVITAS:</a:t>
                      </a:r>
                      <a:endParaRPr lang="en-US" sz="1200" b="1" dirty="0"/>
                    </a:p>
                  </a:txBody>
                  <a:tcPr marL="92891" marR="92891" marT="45118" marB="45118"/>
                </a:tc>
                <a:tc>
                  <a:txBody>
                    <a:bodyPr/>
                    <a:lstStyle/>
                    <a:p>
                      <a:r>
                        <a:rPr lang="en-US" sz="1200" b="1" dirty="0" smtClean="0"/>
                        <a:t>50</a:t>
                      </a:r>
                      <a:endParaRPr lang="en-US" sz="1200" b="1" dirty="0"/>
                    </a:p>
                  </a:txBody>
                  <a:tcPr marL="92891" marR="92891" marT="45118" marB="45118"/>
                </a:tc>
                <a:tc>
                  <a:txBody>
                    <a:bodyPr/>
                    <a:lstStyle/>
                    <a:p>
                      <a:endParaRPr lang="en-US" sz="1200" b="1"/>
                    </a:p>
                  </a:txBody>
                  <a:tcPr marL="92891" marR="92891" marT="45118" marB="45118"/>
                </a:tc>
                <a:tc>
                  <a:txBody>
                    <a:bodyPr/>
                    <a:lstStyle/>
                    <a:p>
                      <a:endParaRPr lang="en-US" sz="1200" b="1"/>
                    </a:p>
                  </a:txBody>
                  <a:tcPr marL="92891" marR="92891" marT="45118" marB="45118"/>
                </a:tc>
              </a:tr>
              <a:tr h="924364">
                <a:tc>
                  <a:txBody>
                    <a:bodyPr/>
                    <a:lstStyle/>
                    <a:p>
                      <a:endParaRPr lang="en-US" sz="1200" b="1" dirty="0"/>
                    </a:p>
                  </a:txBody>
                  <a:tcPr marL="92891" marR="92891" marT="45118" marB="451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err="1" smtClean="0">
                          <a:solidFill>
                            <a:schemeClr val="dk1"/>
                          </a:solidFill>
                          <a:latin typeface="+mn-lt"/>
                          <a:ea typeface="+mn-ea"/>
                          <a:cs typeface="+mn-cs"/>
                        </a:rPr>
                        <a:t>Kreativitas</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gagasan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keunikan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ketepatan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solusi</a:t>
                      </a:r>
                      <a:r>
                        <a:rPr lang="en-US" sz="1200" b="1"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Adopsi</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dan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kemutahiran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ipteks</a:t>
                      </a:r>
                      <a:r>
                        <a:rPr lang="en-US" sz="1200" b="1"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Manfaat</a:t>
                      </a:r>
                      <a:r>
                        <a:rPr lang="en-US" sz="1200" b="1" kern="1200" baseline="0" dirty="0" smtClean="0">
                          <a:solidFill>
                            <a:schemeClr val="dk1"/>
                          </a:solidFill>
                          <a:latin typeface="+mn-lt"/>
                          <a:ea typeface="+mn-ea"/>
                          <a:cs typeface="+mn-cs"/>
                        </a:rPr>
                        <a:t>/</a:t>
                      </a:r>
                      <a:r>
                        <a:rPr lang="en-US" sz="1200" b="1" kern="1200" baseline="0" dirty="0" err="1" smtClean="0">
                          <a:solidFill>
                            <a:schemeClr val="dk1"/>
                          </a:solidFill>
                          <a:latin typeface="+mn-lt"/>
                          <a:ea typeface="+mn-ea"/>
                          <a:cs typeface="+mn-cs"/>
                        </a:rPr>
                        <a:t>nilai</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tambah</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keberlanjutan</a:t>
                      </a:r>
                      <a:r>
                        <a:rPr lang="en-US" sz="1200" b="1" kern="1200" baseline="0" dirty="0" smtClean="0">
                          <a:solidFill>
                            <a:schemeClr val="dk1"/>
                          </a:solidFill>
                          <a:latin typeface="+mn-lt"/>
                          <a:ea typeface="+mn-ea"/>
                          <a:cs typeface="+mn-cs"/>
                        </a:rPr>
                        <a:t> </a:t>
                      </a:r>
                      <a:endParaRPr lang="en-US" sz="1200" b="1" dirty="0"/>
                    </a:p>
                  </a:txBody>
                  <a:tcPr marL="92891" marR="92891" marT="45118" marB="45118"/>
                </a:tc>
                <a:tc>
                  <a:txBody>
                    <a:bodyPr/>
                    <a:lstStyle/>
                    <a:p>
                      <a:endParaRPr lang="en-US" sz="1200" b="1" dirty="0"/>
                    </a:p>
                  </a:txBody>
                  <a:tcPr marL="92891" marR="92891" marT="45118" marB="45118"/>
                </a:tc>
                <a:tc>
                  <a:txBody>
                    <a:bodyPr/>
                    <a:lstStyle/>
                    <a:p>
                      <a:endParaRPr lang="en-US" sz="1200" b="1" dirty="0"/>
                    </a:p>
                  </a:txBody>
                  <a:tcPr marL="92891" marR="92891" marT="45118" marB="45118"/>
                </a:tc>
                <a:tc>
                  <a:txBody>
                    <a:bodyPr/>
                    <a:lstStyle/>
                    <a:p>
                      <a:endParaRPr lang="en-US" sz="1200" b="1"/>
                    </a:p>
                  </a:txBody>
                  <a:tcPr marL="92891" marR="92891" marT="45118" marB="45118"/>
                </a:tc>
              </a:tr>
              <a:tr h="251294">
                <a:tc>
                  <a:txBody>
                    <a:bodyPr/>
                    <a:lstStyle/>
                    <a:p>
                      <a:r>
                        <a:rPr lang="en-US" sz="1200" b="1" dirty="0" smtClean="0"/>
                        <a:t>3</a:t>
                      </a:r>
                      <a:endParaRPr lang="en-US" sz="1200" b="1" dirty="0"/>
                    </a:p>
                  </a:txBody>
                  <a:tcPr marL="92891" marR="92891" marT="45118" marB="451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dk1"/>
                          </a:solidFill>
                          <a:latin typeface="+mn-lt"/>
                          <a:ea typeface="+mn-ea"/>
                          <a:cs typeface="+mn-cs"/>
                        </a:rPr>
                        <a:t>DISKUSI:</a:t>
                      </a:r>
                      <a:endParaRPr lang="en-US" sz="1200" b="1" dirty="0"/>
                    </a:p>
                  </a:txBody>
                  <a:tcPr marL="92891" marR="92891" marT="45118" marB="45118"/>
                </a:tc>
                <a:tc>
                  <a:txBody>
                    <a:bodyPr/>
                    <a:lstStyle/>
                    <a:p>
                      <a:r>
                        <a:rPr lang="en-US" sz="1200" b="1" dirty="0" smtClean="0"/>
                        <a:t>30</a:t>
                      </a:r>
                      <a:endParaRPr lang="en-US" sz="1200" b="1" dirty="0"/>
                    </a:p>
                  </a:txBody>
                  <a:tcPr marL="92891" marR="92891" marT="45118" marB="45118"/>
                </a:tc>
                <a:tc>
                  <a:txBody>
                    <a:bodyPr/>
                    <a:lstStyle/>
                    <a:p>
                      <a:endParaRPr lang="en-US" sz="1200" b="1" dirty="0"/>
                    </a:p>
                  </a:txBody>
                  <a:tcPr marL="92891" marR="92891" marT="45118" marB="45118"/>
                </a:tc>
                <a:tc>
                  <a:txBody>
                    <a:bodyPr/>
                    <a:lstStyle/>
                    <a:p>
                      <a:endParaRPr lang="en-US" sz="1200" b="1" dirty="0"/>
                    </a:p>
                  </a:txBody>
                  <a:tcPr marL="92891" marR="92891" marT="45118" marB="45118"/>
                </a:tc>
              </a:tr>
              <a:tr h="419561">
                <a:tc>
                  <a:txBody>
                    <a:bodyPr/>
                    <a:lstStyle/>
                    <a:p>
                      <a:endParaRPr lang="en-US" sz="1200" b="1" dirty="0"/>
                    </a:p>
                  </a:txBody>
                  <a:tcPr marL="92891" marR="92891" marT="45118" marB="45118"/>
                </a:tc>
                <a:tc>
                  <a: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US" sz="1200" b="1" kern="1200" baseline="0" dirty="0" smtClean="0">
                          <a:solidFill>
                            <a:schemeClr val="dk1"/>
                          </a:solidFill>
                          <a:latin typeface="+mn-lt"/>
                          <a:ea typeface="+mn-ea"/>
                          <a:cs typeface="+mn-cs"/>
                        </a:rPr>
                        <a:t>Tingkat </a:t>
                      </a:r>
                      <a:r>
                        <a:rPr lang="en-US" sz="1200" b="1" kern="1200" baseline="0" dirty="0" err="1" smtClean="0">
                          <a:solidFill>
                            <a:schemeClr val="dk1"/>
                          </a:solidFill>
                          <a:latin typeface="+mn-lt"/>
                          <a:ea typeface="+mn-ea"/>
                          <a:cs typeface="+mn-cs"/>
                        </a:rPr>
                        <a:t>pemahaman</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gagasan</a:t>
                      </a:r>
                      <a:endParaRPr lang="en-US" sz="12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Kontribusi</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anggota</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tim</a:t>
                      </a:r>
                      <a:endParaRPr lang="en-US" sz="1200" b="1" dirty="0"/>
                    </a:p>
                  </a:txBody>
                  <a:tcPr marL="92891" marR="92891" marT="45118" marB="45118"/>
                </a:tc>
                <a:tc>
                  <a:txBody>
                    <a:bodyPr/>
                    <a:lstStyle/>
                    <a:p>
                      <a:endParaRPr lang="en-US" sz="1200" b="1" dirty="0"/>
                    </a:p>
                  </a:txBody>
                  <a:tcPr marL="92891" marR="92891" marT="45118" marB="45118"/>
                </a:tc>
                <a:tc>
                  <a:txBody>
                    <a:bodyPr/>
                    <a:lstStyle/>
                    <a:p>
                      <a:endParaRPr lang="en-US" sz="1200" b="1"/>
                    </a:p>
                  </a:txBody>
                  <a:tcPr marL="92891" marR="92891" marT="45118" marB="45118"/>
                </a:tc>
                <a:tc>
                  <a:txBody>
                    <a:bodyPr/>
                    <a:lstStyle/>
                    <a:p>
                      <a:endParaRPr lang="en-US" sz="1200" b="1" dirty="0"/>
                    </a:p>
                  </a:txBody>
                  <a:tcPr marL="92891" marR="92891" marT="45118" marB="45118"/>
                </a:tc>
              </a:tr>
              <a:tr h="419561">
                <a:tc>
                  <a:txBody>
                    <a:bodyPr/>
                    <a:lstStyle/>
                    <a:p>
                      <a:endParaRPr lang="en-US" sz="1200" b="1" dirty="0"/>
                    </a:p>
                  </a:txBody>
                  <a:tcPr marL="92891" marR="92891" marT="45118" marB="451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dk1"/>
                          </a:solidFill>
                          <a:latin typeface="+mn-lt"/>
                          <a:ea typeface="+mn-ea"/>
                          <a:cs typeface="+mn-cs"/>
                        </a:rPr>
                        <a:t>T O T A L</a:t>
                      </a:r>
                    </a:p>
                    <a:p>
                      <a:endParaRPr lang="en-US" sz="1200" b="1" dirty="0"/>
                    </a:p>
                  </a:txBody>
                  <a:tcPr marL="92891" marR="92891" marT="45118" marB="45118"/>
                </a:tc>
                <a:tc>
                  <a:txBody>
                    <a:bodyPr/>
                    <a:lstStyle/>
                    <a:p>
                      <a:r>
                        <a:rPr lang="en-US" sz="1200" b="1" dirty="0" smtClean="0"/>
                        <a:t>100</a:t>
                      </a:r>
                      <a:endParaRPr lang="en-US" sz="1200" b="1" dirty="0"/>
                    </a:p>
                  </a:txBody>
                  <a:tcPr marL="92891" marR="92891" marT="45118" marB="45118"/>
                </a:tc>
                <a:tc>
                  <a:txBody>
                    <a:bodyPr/>
                    <a:lstStyle/>
                    <a:p>
                      <a:endParaRPr lang="en-US" sz="1200" b="1" dirty="0"/>
                    </a:p>
                  </a:txBody>
                  <a:tcPr marL="92891" marR="92891" marT="45118" marB="45118"/>
                </a:tc>
                <a:tc>
                  <a:txBody>
                    <a:bodyPr/>
                    <a:lstStyle/>
                    <a:p>
                      <a:endParaRPr lang="en-US" sz="1200" b="1" dirty="0"/>
                    </a:p>
                  </a:txBody>
                  <a:tcPr marL="92891" marR="92891" marT="45118" marB="45118"/>
                </a:tc>
              </a:tr>
            </a:tbl>
          </a:graphicData>
        </a:graphic>
      </p:graphicFrame>
      <p:sp>
        <p:nvSpPr>
          <p:cNvPr id="230471" name="Rectangle 45"/>
          <p:cNvSpPr>
            <a:spLocks noChangeArrowheads="1"/>
          </p:cNvSpPr>
          <p:nvPr/>
        </p:nvSpPr>
        <p:spPr bwMode="auto">
          <a:xfrm>
            <a:off x="2133600" y="10820400"/>
            <a:ext cx="4186238" cy="369888"/>
          </a:xfrm>
          <a:prstGeom prst="rect">
            <a:avLst/>
          </a:prstGeom>
          <a:noFill/>
          <a:ln w="9525">
            <a:noFill/>
            <a:miter lim="800000"/>
            <a:headEnd/>
            <a:tailEnd/>
          </a:ln>
        </p:spPr>
        <p:txBody>
          <a:bodyPr wrap="none">
            <a:spAutoFit/>
          </a:bodyPr>
          <a:lstStyle/>
          <a:p>
            <a:pPr eaLnBrk="0" hangingPunct="0"/>
            <a:r>
              <a:rPr lang="sv-SE" dirty="0">
                <a:solidFill>
                  <a:srgbClr val="FFFFFF"/>
                </a:solidFill>
                <a:latin typeface="Tahoma" pitchFamily="34" charset="0"/>
              </a:rPr>
              <a:t>*) Skor yang diberikan : 1, 2, 3, 5, 6, 7</a:t>
            </a:r>
          </a:p>
        </p:txBody>
      </p:sp>
    </p:spTree>
    <p:extLst>
      <p:ext uri="{BB962C8B-B14F-4D97-AF65-F5344CB8AC3E}">
        <p14:creationId xmlns:p14="http://schemas.microsoft.com/office/powerpoint/2010/main" val="1029101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50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00"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038600" y="147917"/>
            <a:ext cx="5867400" cy="762000"/>
          </a:xfrm>
        </p:spPr>
        <p:txBody>
          <a:bodyPr>
            <a:normAutofit fontScale="90000"/>
          </a:bodyPr>
          <a:lstStyle/>
          <a:p>
            <a:pPr eaLnBrk="1" hangingPunct="1"/>
            <a:r>
              <a:rPr lang="en-US" b="1" smtClean="0"/>
              <a:t>Kriteria penilaian PKMGT</a:t>
            </a:r>
          </a:p>
        </p:txBody>
      </p:sp>
      <p:sp>
        <p:nvSpPr>
          <p:cNvPr id="225283" name="Table Placeholder 4"/>
          <p:cNvSpPr>
            <a:spLocks noGrp="1" noTextEdit="1"/>
          </p:cNvSpPr>
          <p:nvPr>
            <p:ph type="tbl" idx="1"/>
          </p:nvPr>
        </p:nvSpPr>
        <p:spPr>
          <a:xfrm>
            <a:off x="2590800" y="1447800"/>
            <a:ext cx="8077200" cy="4648200"/>
          </a:xfrm>
        </p:spPr>
      </p:sp>
      <p:pic>
        <p:nvPicPr>
          <p:cNvPr id="225284" name="Picture 62"/>
          <p:cNvPicPr>
            <a:picLocks noChangeAspect="1" noChangeArrowheads="1"/>
          </p:cNvPicPr>
          <p:nvPr/>
        </p:nvPicPr>
        <p:blipFill>
          <a:blip r:embed="rId2"/>
          <a:srcRect/>
          <a:stretch>
            <a:fillRect/>
          </a:stretch>
        </p:blipFill>
        <p:spPr bwMode="auto">
          <a:xfrm>
            <a:off x="2270312" y="1064758"/>
            <a:ext cx="8343900" cy="5685666"/>
          </a:xfrm>
          <a:prstGeom prst="rect">
            <a:avLst/>
          </a:prstGeom>
          <a:noFill/>
          <a:ln w="9525">
            <a:noFill/>
            <a:miter lim="800000"/>
            <a:headEnd/>
            <a:tailEnd/>
          </a:ln>
        </p:spPr>
      </p:pic>
    </p:spTree>
    <p:extLst>
      <p:ext uri="{BB962C8B-B14F-4D97-AF65-F5344CB8AC3E}">
        <p14:creationId xmlns:p14="http://schemas.microsoft.com/office/powerpoint/2010/main" val="224624900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623" y="134471"/>
            <a:ext cx="8610600" cy="1293028"/>
          </a:xfrm>
        </p:spPr>
        <p:txBody>
          <a:bodyPr/>
          <a:lstStyle/>
          <a:p>
            <a:pPr algn="ctr"/>
            <a:r>
              <a:rPr lang="en-US" b="1" dirty="0" smtClean="0"/>
              <a:t>PERMASALAHAN ?</a:t>
            </a:r>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45459" y="1537448"/>
            <a:ext cx="7499350" cy="47036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8899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2240" y="3200400"/>
            <a:ext cx="7775448" cy="2667000"/>
          </a:xfrm>
        </p:spPr>
        <p:txBody>
          <a:bodyPr>
            <a:normAutofit/>
          </a:bodyPr>
          <a:lstStyle/>
          <a:p>
            <a:r>
              <a:rPr lang="en-US" b="1" dirty="0" smtClean="0"/>
              <a:t>PENDAHULUAN</a:t>
            </a:r>
          </a:p>
          <a:p>
            <a:pPr lvl="1"/>
            <a:r>
              <a:rPr lang="en-US" b="1" dirty="0" err="1" smtClean="0"/>
              <a:t>Latar</a:t>
            </a:r>
            <a:r>
              <a:rPr lang="en-US" b="1" dirty="0" smtClean="0"/>
              <a:t> </a:t>
            </a:r>
            <a:r>
              <a:rPr lang="en-US" b="1" dirty="0" err="1" smtClean="0"/>
              <a:t>Belakang</a:t>
            </a:r>
            <a:endParaRPr lang="en-US" b="1" dirty="0" smtClean="0"/>
          </a:p>
          <a:p>
            <a:pPr lvl="1"/>
            <a:r>
              <a:rPr lang="en-US" b="1" dirty="0" err="1" smtClean="0"/>
              <a:t>Permasalahan</a:t>
            </a:r>
            <a:endParaRPr lang="en-US" b="1" dirty="0" smtClean="0"/>
          </a:p>
          <a:p>
            <a:pPr lvl="1"/>
            <a:r>
              <a:rPr lang="en-US" b="1" dirty="0" err="1" smtClean="0"/>
              <a:t>Tujuan</a:t>
            </a:r>
            <a:endParaRPr lang="en-US" b="1" dirty="0" smtClean="0"/>
          </a:p>
          <a:p>
            <a:pPr lvl="1"/>
            <a:r>
              <a:rPr lang="en-US" b="1" dirty="0" err="1" smtClean="0"/>
              <a:t>Manfaat</a:t>
            </a:r>
            <a:endParaRPr lang="en-US" b="1" dirty="0" smtClean="0"/>
          </a:p>
          <a:p>
            <a:pPr lvl="1"/>
            <a:r>
              <a:rPr lang="en-US" b="1" dirty="0" err="1" smtClean="0"/>
              <a:t>Luaran</a:t>
            </a:r>
            <a:endParaRPr lang="en-US" b="1"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1" y="404989"/>
            <a:ext cx="165571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58319" y="702349"/>
            <a:ext cx="455574" cy="769441"/>
          </a:xfrm>
          <a:prstGeom prst="rect">
            <a:avLst/>
          </a:prstGeom>
          <a:noFill/>
        </p:spPr>
        <p:txBody>
          <a:bodyPr wrap="none" lIns="91440" tIns="45720" rIns="91440" bIns="45720">
            <a:spAutoFit/>
          </a:bodyPr>
          <a:lstStyle/>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4989"/>
            <a:ext cx="1524000" cy="101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33477" y="754560"/>
            <a:ext cx="601448" cy="769441"/>
          </a:xfrm>
          <a:prstGeom prst="rect">
            <a:avLst/>
          </a:prstGeom>
          <a:noFill/>
        </p:spPr>
        <p:txBody>
          <a:bodyPr wrap="none" lIns="91440" tIns="45720" rIns="91440" bIns="45720">
            <a:spAutoFit/>
          </a:bodyPr>
          <a:lstStyle/>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5" name="Curved Up Arrow 4"/>
          <p:cNvSpPr/>
          <p:nvPr/>
        </p:nvSpPr>
        <p:spPr>
          <a:xfrm>
            <a:off x="4648200" y="1524000"/>
            <a:ext cx="2438400" cy="609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4259864" y="2082225"/>
            <a:ext cx="3664936" cy="1077218"/>
          </a:xfrm>
          <a:prstGeom prst="rect">
            <a:avLst/>
          </a:prstGeom>
          <a:noFill/>
        </p:spPr>
        <p:txBody>
          <a:bodyPr wrap="squar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Cara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Penyelesaian</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514600" y="693600"/>
            <a:ext cx="1195584" cy="769441"/>
          </a:xfrm>
          <a:prstGeom prst="rect">
            <a:avLst/>
          </a:prstGeom>
          <a:noFill/>
        </p:spPr>
        <p:txBody>
          <a:bodyPr wrap="none" lIns="91440" tIns="45720" rIns="91440" bIns="45720">
            <a:spAutoFit/>
          </a:bodyPr>
          <a:lstStyle/>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  =</a:t>
            </a:r>
          </a:p>
        </p:txBody>
      </p:sp>
      <p:sp>
        <p:nvSpPr>
          <p:cNvPr id="12" name="Rectangle 11"/>
          <p:cNvSpPr/>
          <p:nvPr/>
        </p:nvSpPr>
        <p:spPr>
          <a:xfrm>
            <a:off x="5693138" y="709790"/>
            <a:ext cx="421910" cy="769441"/>
          </a:xfrm>
          <a:prstGeom prst="rect">
            <a:avLst/>
          </a:prstGeom>
          <a:noFill/>
        </p:spPr>
        <p:txBody>
          <a:bodyPr wrap="none" lIns="91440" tIns="45720" rIns="91440" bIns="45720">
            <a:spAutoFit/>
          </a:bodyPr>
          <a:lstStyle/>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cxnSp>
        <p:nvCxnSpPr>
          <p:cNvPr id="9" name="Curved Connector 8"/>
          <p:cNvCxnSpPr/>
          <p:nvPr/>
        </p:nvCxnSpPr>
        <p:spPr>
          <a:xfrm rot="5400000">
            <a:off x="3023428" y="2569514"/>
            <a:ext cx="2347846" cy="12701"/>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H="1">
            <a:off x="1377632" y="2752408"/>
            <a:ext cx="2959736" cy="381001"/>
          </a:xfrm>
          <a:prstGeom prst="bentConnector3">
            <a:avLst>
              <a:gd name="adj1" fmla="val 998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5400000">
            <a:off x="5524499" y="4229101"/>
            <a:ext cx="3124202" cy="12700"/>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a:off x="7462428" y="1304148"/>
            <a:ext cx="843372" cy="372255"/>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162434" y="1384015"/>
            <a:ext cx="1438766" cy="584775"/>
          </a:xfrm>
          <a:prstGeom prst="rect">
            <a:avLst/>
          </a:prstGeom>
          <a:noFill/>
        </p:spPr>
        <p:txBody>
          <a:bodyPr wrap="square" lIns="91440" tIns="45720" rIns="91440" bIns="45720">
            <a:spAutoFit/>
          </a:bodyPr>
          <a:lstStyle/>
          <a:p>
            <a:pPr algn="ct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Solusi</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29" name="Elbow Connector 28"/>
          <p:cNvCxnSpPr>
            <a:stCxn id="27" idx="2"/>
          </p:cNvCxnSpPr>
          <p:nvPr/>
        </p:nvCxnSpPr>
        <p:spPr>
          <a:xfrm rot="16200000" flipH="1">
            <a:off x="8186637" y="2663970"/>
            <a:ext cx="1390363" cy="1"/>
          </a:xfrm>
          <a:prstGeom prst="bentConnector3">
            <a:avLst>
              <a:gd name="adj1" fmla="val 50000"/>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4572001" y="4044954"/>
            <a:ext cx="4294433" cy="755647"/>
          </a:xfrm>
          <a:prstGeom prst="bentConnector3">
            <a:avLst>
              <a:gd name="adj1" fmla="val 99895"/>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8" name="Rectangle 2047"/>
          <p:cNvSpPr/>
          <p:nvPr/>
        </p:nvSpPr>
        <p:spPr>
          <a:xfrm>
            <a:off x="8162435" y="3488174"/>
            <a:ext cx="1429732" cy="523220"/>
          </a:xfrm>
          <a:prstGeom prst="rect">
            <a:avLst/>
          </a:prstGeom>
        </p:spPr>
        <p:txBody>
          <a:bodyPr wrap="square">
            <a:spAutoFit/>
          </a:bodyPr>
          <a:lstStyle/>
          <a:p>
            <a:r>
              <a:rPr lang="en-US" sz="2800" dirty="0"/>
              <a:t>JUDUL</a:t>
            </a:r>
          </a:p>
        </p:txBody>
      </p:sp>
      <p:sp>
        <p:nvSpPr>
          <p:cNvPr id="40" name="Content Placeholder 2"/>
          <p:cNvSpPr txBox="1">
            <a:spLocks/>
          </p:cNvSpPr>
          <p:nvPr/>
        </p:nvSpPr>
        <p:spPr>
          <a:xfrm>
            <a:off x="2726504" y="5949952"/>
            <a:ext cx="7775448" cy="75564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b="1" dirty="0"/>
              <a:t>METODA PENELITIAN / PELAKSANAAN</a:t>
            </a:r>
          </a:p>
          <a:p>
            <a:endParaRPr lang="en-US" b="1" dirty="0">
              <a:solidFill>
                <a:srgbClr val="FFFF00"/>
              </a:solidFill>
            </a:endParaRPr>
          </a:p>
        </p:txBody>
      </p:sp>
    </p:spTree>
    <p:extLst>
      <p:ext uri="{BB962C8B-B14F-4D97-AF65-F5344CB8AC3E}">
        <p14:creationId xmlns:p14="http://schemas.microsoft.com/office/powerpoint/2010/main" val="308209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5" grpId="0" animBg="1"/>
      <p:bldP spid="10" grpId="0"/>
      <p:bldP spid="11" grpId="0"/>
      <p:bldP spid="12" grpId="0"/>
      <p:bldP spid="27" grpId="0"/>
      <p:bldP spid="2048" grpId="0"/>
      <p:bldP spid="40"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09283"/>
            <a:ext cx="7862048" cy="1048870"/>
          </a:xfrm>
        </p:spPr>
        <p:txBody>
          <a:bodyPr>
            <a:normAutofit fontScale="90000"/>
          </a:bodyPr>
          <a:lstStyle/>
          <a:p>
            <a:pPr algn="ctr"/>
            <a:r>
              <a:rPr lang="id-ID" b="1" cap="none">
                <a:ln w="6600">
                  <a:solidFill>
                    <a:schemeClr val="accent2"/>
                  </a:solidFill>
                  <a:prstDash val="solid"/>
                </a:ln>
                <a:solidFill>
                  <a:srgbClr val="FFFFFF"/>
                </a:solidFill>
                <a:effectLst>
                  <a:outerShdw dist="38100" dir="2700000" algn="tl" rotWithShape="0">
                    <a:schemeClr val="accent2"/>
                  </a:outerShdw>
                </a:effectLst>
              </a:rPr>
              <a:t>PKM </a:t>
            </a:r>
            <a:r>
              <a:rPr lang="en-GB" b="1" cap="none">
                <a:ln w="6600">
                  <a:solidFill>
                    <a:schemeClr val="accent2"/>
                  </a:solidFill>
                  <a:prstDash val="solid"/>
                </a:ln>
                <a:solidFill>
                  <a:srgbClr val="FFFFFF"/>
                </a:solidFill>
                <a:effectLst>
                  <a:outerShdw dist="38100" dir="2700000" algn="tl" rotWithShape="0">
                    <a:schemeClr val="accent2"/>
                  </a:outerShdw>
                </a:effectLst>
              </a:rPr>
              <a:t>DIDANAI LOLOS </a:t>
            </a:r>
            <a:r>
              <a:rPr lang="id-ID" b="1" cap="none">
                <a:ln w="6600">
                  <a:solidFill>
                    <a:schemeClr val="accent2"/>
                  </a:solidFill>
                  <a:prstDash val="solid"/>
                </a:ln>
                <a:solidFill>
                  <a:srgbClr val="FFFFFF"/>
                </a:solidFill>
                <a:effectLst>
                  <a:outerShdw dist="38100" dir="2700000" algn="tl" rotWithShape="0">
                    <a:schemeClr val="accent2"/>
                  </a:outerShdw>
                </a:effectLst>
              </a:rPr>
              <a:t>201</a:t>
            </a:r>
            <a:r>
              <a:rPr lang="en-GB" b="1" cap="none">
                <a:ln w="6600">
                  <a:solidFill>
                    <a:schemeClr val="accent2"/>
                  </a:solidFill>
                  <a:prstDash val="solid"/>
                </a:ln>
                <a:solidFill>
                  <a:srgbClr val="FFFFFF"/>
                </a:solidFill>
                <a:effectLst>
                  <a:outerShdw dist="38100" dir="2700000" algn="tl" rotWithShape="0">
                    <a:schemeClr val="accent2"/>
                  </a:outerShdw>
                </a:effectLst>
              </a:rPr>
              <a:t>7</a:t>
            </a:r>
            <a:r>
              <a:rPr lang="id-ID" b="1" cap="none">
                <a:ln w="6600">
                  <a:solidFill>
                    <a:schemeClr val="accent2"/>
                  </a:solidFill>
                  <a:prstDash val="solid"/>
                </a:ln>
                <a:solidFill>
                  <a:srgbClr val="FFFFFF"/>
                </a:solidFill>
                <a:effectLst>
                  <a:outerShdw dist="38100" dir="2700000" algn="tl" rotWithShape="0">
                    <a:schemeClr val="accent2"/>
                  </a:outerShdw>
                </a:effectLst>
              </a:rPr>
              <a:t/>
            </a:r>
            <a:br>
              <a:rPr lang="id-ID" b="1" cap="none">
                <a:ln w="6600">
                  <a:solidFill>
                    <a:schemeClr val="accent2"/>
                  </a:solidFill>
                  <a:prstDash val="solid"/>
                </a:ln>
                <a:solidFill>
                  <a:srgbClr val="FFFFFF"/>
                </a:solidFill>
                <a:effectLst>
                  <a:outerShdw dist="38100" dir="2700000" algn="tl" rotWithShape="0">
                    <a:schemeClr val="accent2"/>
                  </a:outerShdw>
                </a:effectLst>
              </a:rPr>
            </a:br>
            <a:endParaRPr lang="en-US" b="1" cap="none">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3908495"/>
              </p:ext>
            </p:extLst>
          </p:nvPr>
        </p:nvGraphicFramePr>
        <p:xfrm>
          <a:off x="403412" y="1358153"/>
          <a:ext cx="11456894" cy="5284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74985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198" r="7091"/>
          <a:stretch/>
        </p:blipFill>
        <p:spPr>
          <a:xfrm>
            <a:off x="1532963" y="231681"/>
            <a:ext cx="8996084" cy="6275022"/>
          </a:xfrm>
          <a:prstGeom prst="rect">
            <a:avLst/>
          </a:prstGeom>
        </p:spPr>
      </p:pic>
    </p:spTree>
    <p:extLst>
      <p:ext uri="{BB962C8B-B14F-4D97-AF65-F5344CB8AC3E}">
        <p14:creationId xmlns:p14="http://schemas.microsoft.com/office/powerpoint/2010/main" val="5729315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75" y="495431"/>
            <a:ext cx="8610600" cy="1293028"/>
          </a:xfrm>
        </p:spPr>
        <p:txBody>
          <a:bodyPr>
            <a:normAutofit/>
          </a:bodyPr>
          <a:lstStyle/>
          <a:p>
            <a:pPr algn="ctr"/>
            <a:r>
              <a:rPr lang="en-US" sz="4400" b="1" smtClean="0"/>
              <a:t>Judul pkm 2018</a:t>
            </a:r>
            <a:endParaRPr lang="en-US" sz="4400" b="1"/>
          </a:p>
        </p:txBody>
      </p:sp>
      <p:sp>
        <p:nvSpPr>
          <p:cNvPr id="5" name="Down Arrow 4">
            <a:hlinkClick r:id="rId2" action="ppaction://hlinkfile"/>
          </p:cNvPr>
          <p:cNvSpPr/>
          <p:nvPr/>
        </p:nvSpPr>
        <p:spPr>
          <a:xfrm>
            <a:off x="5257799" y="2003612"/>
            <a:ext cx="1358152" cy="170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9304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388" y="199597"/>
            <a:ext cx="8610600" cy="1010639"/>
          </a:xfrm>
        </p:spPr>
        <p:txBody>
          <a:bodyPr>
            <a:normAutofit/>
          </a:bodyPr>
          <a:lstStyle/>
          <a:p>
            <a:pPr algn="ctr"/>
            <a:r>
              <a:rPr lang="en-GB" altLang="en-US" sz="3100" b="1" cap="none">
                <a:ln w="22225">
                  <a:solidFill>
                    <a:schemeClr val="accent2"/>
                  </a:solidFill>
                  <a:prstDash val="solid"/>
                </a:ln>
                <a:solidFill>
                  <a:schemeClr val="accent2">
                    <a:lumMod val="40000"/>
                    <a:lumOff val="60000"/>
                  </a:schemeClr>
                </a:solidFill>
                <a:latin typeface="Arial" panose="020B0604020202020204" pitchFamily="34" charset="0"/>
              </a:rPr>
              <a:t>DAFTAR 13 PERGURUAN TINGGI TERBESAR PENERIMA DANA PKM </a:t>
            </a:r>
            <a:r>
              <a:rPr lang="en-GB" altLang="en-US" sz="3100" b="1" cap="none" smtClean="0">
                <a:ln w="22225">
                  <a:solidFill>
                    <a:schemeClr val="accent2"/>
                  </a:solidFill>
                  <a:prstDash val="solid"/>
                </a:ln>
                <a:solidFill>
                  <a:schemeClr val="accent2">
                    <a:lumMod val="40000"/>
                    <a:lumOff val="60000"/>
                  </a:schemeClr>
                </a:solidFill>
                <a:latin typeface="Arial" panose="020B0604020202020204" pitchFamily="34" charset="0"/>
              </a:rPr>
              <a:t>2017</a:t>
            </a:r>
            <a:endParaRPr lang="en-US" b="1" cap="none">
              <a:ln w="22225">
                <a:solidFill>
                  <a:schemeClr val="accent2"/>
                </a:solidFill>
                <a:prstDash val="solid"/>
              </a:ln>
              <a:solidFill>
                <a:schemeClr val="accent2">
                  <a:lumMod val="40000"/>
                  <a:lumOff val="6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5613930"/>
              </p:ext>
            </p:extLst>
          </p:nvPr>
        </p:nvGraphicFramePr>
        <p:xfrm>
          <a:off x="1806387" y="1333314"/>
          <a:ext cx="8978153" cy="5201963"/>
        </p:xfrm>
        <a:graphic>
          <a:graphicData uri="http://schemas.openxmlformats.org/drawingml/2006/table">
            <a:tbl>
              <a:tblPr>
                <a:tableStyleId>{5C22544A-7EE6-4342-B048-85BDC9FD1C3A}</a:tableStyleId>
              </a:tblPr>
              <a:tblGrid>
                <a:gridCol w="491954"/>
                <a:gridCol w="2244247"/>
                <a:gridCol w="855061"/>
                <a:gridCol w="918312"/>
                <a:gridCol w="791810"/>
                <a:gridCol w="769555"/>
                <a:gridCol w="940568"/>
                <a:gridCol w="769555"/>
                <a:gridCol w="1197091"/>
              </a:tblGrid>
              <a:tr h="329819">
                <a:tc rowSpan="2">
                  <a:txBody>
                    <a:bodyPr/>
                    <a:lstStyle/>
                    <a:p>
                      <a:pPr algn="ctr" fontAlgn="ctr"/>
                      <a:r>
                        <a:rPr lang="en-GB" sz="1800" b="1" u="none" strike="noStrike" dirty="0">
                          <a:effectLst/>
                        </a:rPr>
                        <a:t>NO</a:t>
                      </a:r>
                      <a:endParaRPr lang="en-GB" sz="18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GB" sz="1800" b="1" u="none" strike="noStrike" dirty="0">
                          <a:effectLst/>
                        </a:rPr>
                        <a:t>NAMA PERGURUAN TINGGI</a:t>
                      </a:r>
                      <a:endParaRPr lang="en-GB" sz="1800" b="1" i="0" u="none" strike="noStrike" dirty="0">
                        <a:solidFill>
                          <a:srgbClr val="000000"/>
                        </a:solidFill>
                        <a:effectLst/>
                        <a:latin typeface="Calibri" panose="020F0502020204030204" pitchFamily="34" charset="0"/>
                      </a:endParaRPr>
                    </a:p>
                  </a:txBody>
                  <a:tcPr marL="9525" marR="9525" marT="9525" marB="0" anchor="ctr"/>
                </a:tc>
                <a:tc gridSpan="6">
                  <a:txBody>
                    <a:bodyPr/>
                    <a:lstStyle/>
                    <a:p>
                      <a:pPr algn="ctr" fontAlgn="b"/>
                      <a:r>
                        <a:rPr lang="en-GB" sz="1800" b="1" u="none" strike="noStrike">
                          <a:effectLst/>
                        </a:rPr>
                        <a:t>BIDANG PKM</a:t>
                      </a:r>
                      <a:endParaRPr lang="en-GB" sz="18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800" b="1" u="none" strike="noStrike">
                          <a:effectLst/>
                        </a:rPr>
                        <a:t>TOTAL PROPOSAL</a:t>
                      </a:r>
                      <a:endParaRPr lang="en-GB" sz="1800" b="1" i="0" u="none" strike="noStrike">
                        <a:solidFill>
                          <a:srgbClr val="000000"/>
                        </a:solidFill>
                        <a:effectLst/>
                        <a:latin typeface="Calibri" panose="020F0502020204030204" pitchFamily="34" charset="0"/>
                      </a:endParaRPr>
                    </a:p>
                  </a:txBody>
                  <a:tcPr marL="9525" marR="9525" marT="9525" marB="0" anchor="ctr"/>
                </a:tc>
              </a:tr>
              <a:tr h="584497">
                <a:tc vMerge="1">
                  <a:txBody>
                    <a:bodyPr/>
                    <a:lstStyle/>
                    <a:p>
                      <a:endParaRPr lang="en-GB"/>
                    </a:p>
                  </a:txBody>
                  <a:tcPr/>
                </a:tc>
                <a:tc vMerge="1">
                  <a:txBody>
                    <a:bodyPr/>
                    <a:lstStyle/>
                    <a:p>
                      <a:endParaRPr lang="en-GB"/>
                    </a:p>
                  </a:txBody>
                  <a:tcPr/>
                </a:tc>
                <a:tc>
                  <a:txBody>
                    <a:bodyPr/>
                    <a:lstStyle/>
                    <a:p>
                      <a:pPr algn="ctr" fontAlgn="b"/>
                      <a:r>
                        <a:rPr lang="en-GB" sz="1800" b="1" u="none" strike="noStrike">
                          <a:effectLst/>
                        </a:rPr>
                        <a:t>PKMK</a:t>
                      </a:r>
                      <a:endParaRPr lang="en-GB"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b="1" u="none" strike="noStrike">
                          <a:effectLst/>
                        </a:rPr>
                        <a:t>PKMKC</a:t>
                      </a:r>
                      <a:endParaRPr lang="en-GB"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b="1" u="none" strike="noStrike">
                          <a:effectLst/>
                        </a:rPr>
                        <a:t>PKMM</a:t>
                      </a:r>
                      <a:endParaRPr lang="en-GB"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b="1" u="none" strike="noStrike">
                          <a:effectLst/>
                        </a:rPr>
                        <a:t>PKMPE</a:t>
                      </a:r>
                      <a:endParaRPr lang="en-GB"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b="1" u="none" strike="noStrike">
                          <a:effectLst/>
                        </a:rPr>
                        <a:t>PKMPSH</a:t>
                      </a:r>
                      <a:endParaRPr lang="en-GB"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b="1" u="none" strike="noStrike">
                          <a:effectLst/>
                        </a:rPr>
                        <a:t>PKMT</a:t>
                      </a:r>
                      <a:endParaRPr lang="en-GB" sz="18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GB"/>
                    </a:p>
                  </a:txBody>
                  <a:tcPr/>
                </a:tc>
              </a:tr>
              <a:tr h="329819">
                <a:tc>
                  <a:txBody>
                    <a:bodyPr/>
                    <a:lstStyle/>
                    <a:p>
                      <a:pPr algn="ctr" fontAlgn="b"/>
                      <a:r>
                        <a:rPr lang="en-GB" sz="1800" b="1" u="none" strike="noStrike">
                          <a:effectLst/>
                        </a:rPr>
                        <a:t>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IPB</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49</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49</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70</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195</a:t>
                      </a:r>
                      <a:endParaRPr lang="en-GB" sz="1800" b="1" i="0" u="none" strike="noStrike">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UNDIP</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29</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82</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190</a:t>
                      </a:r>
                      <a:endParaRPr lang="en-GB" sz="1800" b="1" i="0" u="none" strike="noStrike">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ITS</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51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8</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80</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10</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21</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187</a:t>
                      </a:r>
                      <a:endParaRPr lang="en-GB" sz="1800" b="1" i="0" u="none" strike="noStrike">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UNAIR</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18</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9</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134</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5</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UGM</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26</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8</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56</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129</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6</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UB</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34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15</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45</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8</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126</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UNHAS</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6</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15</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67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116</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8</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UNY</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29</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5</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115</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9</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UNAND</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76</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6</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109</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10</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UNRI</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20</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49</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8</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92</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11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PENS</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62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19</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 </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6</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91</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12</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ITB</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11</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34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28</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 </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83</a:t>
                      </a:r>
                      <a:endParaRPr lang="en-GB" sz="1800" b="1" i="0" u="none" strike="noStrike" dirty="0">
                        <a:solidFill>
                          <a:srgbClr val="000000"/>
                        </a:solidFill>
                        <a:effectLst/>
                        <a:latin typeface="Calibri" panose="020F0502020204030204" pitchFamily="34" charset="0"/>
                      </a:endParaRPr>
                    </a:p>
                  </a:txBody>
                  <a:tcPr marL="9525" marR="9525" marT="9525" marB="0" anchor="b"/>
                </a:tc>
              </a:tr>
              <a:tr h="329819">
                <a:tc>
                  <a:txBody>
                    <a:bodyPr/>
                    <a:lstStyle/>
                    <a:p>
                      <a:pPr algn="ctr" fontAlgn="b"/>
                      <a:r>
                        <a:rPr lang="en-GB" sz="1800" b="1" u="none" strike="noStrike">
                          <a:effectLst/>
                        </a:rPr>
                        <a:t>13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UM</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14</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26</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17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 </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81</a:t>
                      </a:r>
                      <a:endParaRPr lang="en-GB" sz="18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6675831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4759" r="6419"/>
          <a:stretch/>
        </p:blipFill>
        <p:spPr>
          <a:xfrm>
            <a:off x="1430458" y="165203"/>
            <a:ext cx="8923778" cy="6373811"/>
          </a:xfrm>
        </p:spPr>
      </p:pic>
    </p:spTree>
    <p:extLst>
      <p:ext uri="{BB962C8B-B14F-4D97-AF65-F5344CB8AC3E}">
        <p14:creationId xmlns:p14="http://schemas.microsoft.com/office/powerpoint/2010/main" val="9780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02393432"/>
              </p:ext>
            </p:extLst>
          </p:nvPr>
        </p:nvGraphicFramePr>
        <p:xfrm>
          <a:off x="773113" y="1007959"/>
          <a:ext cx="10820400" cy="582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70205" y="282509"/>
            <a:ext cx="10011427" cy="584775"/>
          </a:xfrm>
          <a:prstGeom prst="rect">
            <a:avLst/>
          </a:prstGeom>
          <a:noFill/>
        </p:spPr>
        <p:txBody>
          <a:bodyPr wrap="square" rtlCol="0">
            <a:spAutoFit/>
          </a:bodyPr>
          <a:lstStyle/>
          <a:p>
            <a:r>
              <a:rPr lang="id-ID" sz="3200" b="1" dirty="0" smtClean="0"/>
              <a:t>d. Peran Institusi </a:t>
            </a:r>
            <a:r>
              <a:rPr lang="en-US" sz="3200" b="1" dirty="0"/>
              <a:t>.</a:t>
            </a:r>
            <a:endParaRPr lang="id-ID" sz="3200" b="1" dirty="0"/>
          </a:p>
        </p:txBody>
      </p:sp>
    </p:spTree>
    <p:extLst>
      <p:ext uri="{BB962C8B-B14F-4D97-AF65-F5344CB8AC3E}">
        <p14:creationId xmlns:p14="http://schemas.microsoft.com/office/powerpoint/2010/main" val="174146656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5364" y="414750"/>
            <a:ext cx="8610600" cy="1293028"/>
          </a:xfrm>
        </p:spPr>
        <p:txBody>
          <a:bodyPr/>
          <a:lstStyle/>
          <a:p>
            <a:pPr algn="ctr"/>
            <a:r>
              <a:rPr lang="id-ID" altLang="en-US" b="1"/>
              <a:t>Total dana disetujui DIKTI</a:t>
            </a:r>
            <a:endParaRPr lang="en-US"/>
          </a:p>
        </p:txBody>
      </p:sp>
      <p:sp>
        <p:nvSpPr>
          <p:cNvPr id="8" name="Content Placeholder 7"/>
          <p:cNvSpPr>
            <a:spLocks noGrp="1"/>
          </p:cNvSpPr>
          <p:nvPr>
            <p:ph idx="1"/>
          </p:nvPr>
        </p:nvSpPr>
        <p:spPr>
          <a:xfrm>
            <a:off x="685800" y="1707779"/>
            <a:ext cx="10820400" cy="3200398"/>
          </a:xfrm>
        </p:spPr>
        <p:txBody>
          <a:bodyPr>
            <a:noAutofit/>
          </a:bodyPr>
          <a:lstStyle/>
          <a:p>
            <a:pPr marL="0" indent="0" algn="ctr">
              <a:buNone/>
            </a:pPr>
            <a:r>
              <a:rPr lang="en-GB" altLang="en-US" sz="3600" b="1" smtClean="0">
                <a:solidFill>
                  <a:srgbClr val="FF0000"/>
                </a:solidFill>
              </a:rPr>
              <a:t>PKM </a:t>
            </a:r>
            <a:r>
              <a:rPr lang="en-GB" altLang="en-US" sz="3600" b="1">
                <a:solidFill>
                  <a:srgbClr val="FF0000"/>
                </a:solidFill>
              </a:rPr>
              <a:t>UB 2016</a:t>
            </a:r>
            <a:br>
              <a:rPr lang="en-GB" altLang="en-US" sz="3600" b="1">
                <a:solidFill>
                  <a:srgbClr val="FF0000"/>
                </a:solidFill>
              </a:rPr>
            </a:br>
            <a:r>
              <a:rPr lang="id-ID" altLang="en-US" sz="3600" b="1"/>
              <a:t>Rp.</a:t>
            </a:r>
            <a:r>
              <a:rPr lang="en-GB" altLang="en-US" sz="3600" b="1"/>
              <a:t> 1</a:t>
            </a:r>
            <a:r>
              <a:rPr lang="id-ID" altLang="en-US" sz="3600" b="1"/>
              <a:t>.</a:t>
            </a:r>
            <a:r>
              <a:rPr lang="en-GB" altLang="en-US" sz="3600" b="1"/>
              <a:t>931.000.000</a:t>
            </a:r>
            <a:r>
              <a:rPr lang="id-ID" altLang="en-US" sz="3600" b="1">
                <a:solidFill>
                  <a:srgbClr val="FF0000"/>
                </a:solidFill>
              </a:rPr>
              <a:t/>
            </a:r>
            <a:br>
              <a:rPr lang="id-ID" altLang="en-US" sz="3600" b="1">
                <a:solidFill>
                  <a:srgbClr val="FF0000"/>
                </a:solidFill>
              </a:rPr>
            </a:br>
            <a:r>
              <a:rPr lang="id-ID" altLang="en-US" sz="3600" b="1">
                <a:solidFill>
                  <a:srgbClr val="FF0000"/>
                </a:solidFill>
              </a:rPr>
              <a:t>PKM UB 201</a:t>
            </a:r>
            <a:r>
              <a:rPr lang="en-GB" altLang="en-US" sz="3600" b="1">
                <a:solidFill>
                  <a:srgbClr val="FF0000"/>
                </a:solidFill>
              </a:rPr>
              <a:t>7</a:t>
            </a:r>
            <a:r>
              <a:rPr lang="id-ID" altLang="en-US" sz="3600" b="1">
                <a:solidFill>
                  <a:srgbClr val="FF0000"/>
                </a:solidFill>
              </a:rPr>
              <a:t/>
            </a:r>
            <a:br>
              <a:rPr lang="id-ID" altLang="en-US" sz="3600" b="1">
                <a:solidFill>
                  <a:srgbClr val="FF0000"/>
                </a:solidFill>
              </a:rPr>
            </a:br>
            <a:r>
              <a:rPr lang="id-ID" altLang="en-US" sz="4000" b="1"/>
              <a:t>Rp.</a:t>
            </a:r>
            <a:r>
              <a:rPr lang="en-GB" altLang="en-US" sz="4000" b="1"/>
              <a:t>1</a:t>
            </a:r>
            <a:r>
              <a:rPr lang="id-ID" altLang="en-US" sz="4000" b="1"/>
              <a:t>.</a:t>
            </a:r>
            <a:r>
              <a:rPr lang="en-GB" altLang="en-US" sz="4000" b="1"/>
              <a:t>165</a:t>
            </a:r>
            <a:r>
              <a:rPr lang="id-ID" altLang="en-US" sz="4000" b="1"/>
              <a:t>.</a:t>
            </a:r>
            <a:r>
              <a:rPr lang="en-GB" altLang="en-US" sz="4000" b="1"/>
              <a:t>000</a:t>
            </a:r>
            <a:r>
              <a:rPr lang="id-ID" altLang="en-US" sz="4000" b="1"/>
              <a:t>.000</a:t>
            </a:r>
            <a:r>
              <a:rPr lang="en-GB" altLang="en-US" sz="4000" b="1"/>
              <a:t> (- 39,67</a:t>
            </a:r>
            <a:r>
              <a:rPr lang="en-GB" altLang="en-US" sz="4000" b="1" smtClean="0"/>
              <a:t>%)</a:t>
            </a:r>
          </a:p>
          <a:p>
            <a:pPr marL="0" indent="0" algn="ctr">
              <a:buNone/>
            </a:pPr>
            <a:r>
              <a:rPr lang="id-ID" altLang="en-US" sz="3600" b="1">
                <a:solidFill>
                  <a:srgbClr val="FF0000"/>
                </a:solidFill>
              </a:rPr>
              <a:t>PKM UB </a:t>
            </a:r>
            <a:r>
              <a:rPr lang="id-ID" altLang="en-US" sz="3600" b="1" smtClean="0">
                <a:solidFill>
                  <a:srgbClr val="FF0000"/>
                </a:solidFill>
              </a:rPr>
              <a:t>201</a:t>
            </a:r>
            <a:r>
              <a:rPr lang="en-GB" altLang="en-US" sz="3600" b="1" smtClean="0">
                <a:solidFill>
                  <a:srgbClr val="FF0000"/>
                </a:solidFill>
              </a:rPr>
              <a:t>8</a:t>
            </a:r>
            <a:r>
              <a:rPr lang="id-ID" altLang="en-US" sz="3600" b="1">
                <a:solidFill>
                  <a:srgbClr val="FF0000"/>
                </a:solidFill>
              </a:rPr>
              <a:t/>
            </a:r>
            <a:br>
              <a:rPr lang="id-ID" altLang="en-US" sz="3600" b="1">
                <a:solidFill>
                  <a:srgbClr val="FF0000"/>
                </a:solidFill>
              </a:rPr>
            </a:br>
            <a:r>
              <a:rPr lang="id-ID" altLang="en-US" sz="4000" b="1"/>
              <a:t>Rp.</a:t>
            </a:r>
            <a:r>
              <a:rPr lang="en-GB" altLang="en-US" sz="4000" b="1"/>
              <a:t>1</a:t>
            </a:r>
            <a:r>
              <a:rPr lang="id-ID" altLang="en-US" sz="4000" b="1" smtClean="0"/>
              <a:t>.</a:t>
            </a:r>
            <a:r>
              <a:rPr lang="en-GB" altLang="en-US" sz="4000" b="1" smtClean="0"/>
              <a:t>344</a:t>
            </a:r>
            <a:r>
              <a:rPr lang="id-ID" altLang="en-US" sz="4000" b="1" smtClean="0"/>
              <a:t>.</a:t>
            </a:r>
            <a:r>
              <a:rPr lang="en-GB" altLang="en-US" sz="4000" b="1" smtClean="0"/>
              <a:t>200</a:t>
            </a:r>
            <a:r>
              <a:rPr lang="id-ID" altLang="en-US" sz="4000" b="1"/>
              <a:t>.000</a:t>
            </a:r>
            <a:r>
              <a:rPr lang="en-GB" altLang="en-US" sz="4000" b="1"/>
              <a:t> </a:t>
            </a:r>
            <a:r>
              <a:rPr lang="en-GB" altLang="en-US" sz="4000" b="1" smtClean="0"/>
              <a:t>(- 15,38%)</a:t>
            </a:r>
            <a:endParaRPr lang="en-US" sz="3200"/>
          </a:p>
          <a:p>
            <a:pPr algn="ctr"/>
            <a:endParaRPr lang="en-US" sz="4400"/>
          </a:p>
        </p:txBody>
      </p:sp>
    </p:spTree>
    <p:extLst>
      <p:ext uri="{BB962C8B-B14F-4D97-AF65-F5344CB8AC3E}">
        <p14:creationId xmlns:p14="http://schemas.microsoft.com/office/powerpoint/2010/main" val="26429228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70123"/>
              </p:ext>
            </p:extLst>
          </p:nvPr>
        </p:nvGraphicFramePr>
        <p:xfrm>
          <a:off x="959223" y="398936"/>
          <a:ext cx="9932895" cy="6069098"/>
        </p:xfrm>
        <a:graphic>
          <a:graphicData uri="http://schemas.openxmlformats.org/drawingml/2006/table">
            <a:tbl>
              <a:tblPr>
                <a:tableStyleId>{5C22544A-7EE6-4342-B048-85BDC9FD1C3A}</a:tableStyleId>
              </a:tblPr>
              <a:tblGrid>
                <a:gridCol w="482634"/>
                <a:gridCol w="1852685"/>
                <a:gridCol w="965268"/>
                <a:gridCol w="1152092"/>
                <a:gridCol w="980834"/>
                <a:gridCol w="1120954"/>
                <a:gridCol w="1307777"/>
                <a:gridCol w="934127"/>
                <a:gridCol w="1136524"/>
              </a:tblGrid>
              <a:tr h="333955">
                <a:tc gridSpan="9">
                  <a:txBody>
                    <a:bodyPr/>
                    <a:lstStyle/>
                    <a:p>
                      <a:pPr algn="ctr" fontAlgn="b"/>
                      <a:r>
                        <a:rPr lang="id-ID" sz="2000" b="1" u="none" strike="noStrike" dirty="0">
                          <a:effectLst/>
                        </a:rPr>
                        <a:t>DATA PKM PENGAJUAN TAHUN </a:t>
                      </a:r>
                      <a:r>
                        <a:rPr lang="id-ID" sz="2000" b="1" u="none" strike="noStrike" dirty="0" smtClean="0">
                          <a:effectLst/>
                        </a:rPr>
                        <a:t>201</a:t>
                      </a:r>
                      <a:r>
                        <a:rPr lang="en-GB" sz="2000" b="1" u="none" strike="noStrike" dirty="0" smtClean="0">
                          <a:effectLst/>
                        </a:rPr>
                        <a:t>6 </a:t>
                      </a:r>
                      <a:r>
                        <a:rPr lang="id-ID" sz="2000" b="1" u="none" strike="noStrike" dirty="0" smtClean="0">
                          <a:effectLst/>
                        </a:rPr>
                        <a:t>LOLOS </a:t>
                      </a:r>
                      <a:r>
                        <a:rPr lang="id-ID" sz="2000" b="1" u="none" strike="noStrike" dirty="0">
                          <a:effectLst/>
                        </a:rPr>
                        <a:t>DIDANAI DIKTI TAHUN </a:t>
                      </a:r>
                      <a:r>
                        <a:rPr lang="id-ID" sz="2000" b="1" u="none" strike="noStrike" dirty="0" smtClean="0">
                          <a:effectLst/>
                        </a:rPr>
                        <a:t>201</a:t>
                      </a:r>
                      <a:r>
                        <a:rPr lang="en-GB" sz="2000" b="1" u="none" strike="noStrike" dirty="0" smtClean="0">
                          <a:effectLst/>
                        </a:rPr>
                        <a:t>7</a:t>
                      </a:r>
                      <a:endParaRPr lang="id-ID" sz="2000" b="1" i="0" u="none" strike="noStrike" dirty="0">
                        <a:effectLst/>
                        <a:latin typeface="Arial"/>
                      </a:endParaRPr>
                    </a:p>
                  </a:txBody>
                  <a:tcPr marL="6862" marR="6862" marT="6862"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33955">
                <a:tc gridSpan="9">
                  <a:txBody>
                    <a:bodyPr/>
                    <a:lstStyle/>
                    <a:p>
                      <a:pPr algn="ctr" fontAlgn="b"/>
                      <a:r>
                        <a:rPr lang="id-ID" sz="2000" b="1" u="none" strike="noStrike" dirty="0">
                          <a:effectLst/>
                        </a:rPr>
                        <a:t>UNIVERSITAS BRAWIJAYA</a:t>
                      </a:r>
                      <a:endParaRPr lang="id-ID" sz="2000" b="1" i="0" u="none" strike="noStrike" dirty="0">
                        <a:effectLst/>
                        <a:latin typeface="Arial"/>
                      </a:endParaRPr>
                    </a:p>
                  </a:txBody>
                  <a:tcPr marL="6862" marR="6862" marT="6862"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33955">
                <a:tc rowSpan="2">
                  <a:txBody>
                    <a:bodyPr/>
                    <a:lstStyle/>
                    <a:p>
                      <a:pPr algn="ctr" fontAlgn="ctr"/>
                      <a:r>
                        <a:rPr lang="id-ID" sz="2000" b="1" u="none" strike="noStrike" dirty="0">
                          <a:effectLst/>
                        </a:rPr>
                        <a:t>NO</a:t>
                      </a:r>
                      <a:endParaRPr lang="id-ID" sz="2000" b="1" i="0" u="none" strike="noStrike" dirty="0">
                        <a:effectLst/>
                        <a:latin typeface="Arial"/>
                      </a:endParaRPr>
                    </a:p>
                  </a:txBody>
                  <a:tcPr marL="6862" marR="6862" marT="6862" marB="0" anchor="ctr"/>
                </a:tc>
                <a:tc rowSpan="2">
                  <a:txBody>
                    <a:bodyPr/>
                    <a:lstStyle/>
                    <a:p>
                      <a:pPr algn="ctr" fontAlgn="ctr"/>
                      <a:r>
                        <a:rPr lang="id-ID" sz="2000" b="1" u="none" strike="noStrike" dirty="0">
                          <a:effectLst/>
                        </a:rPr>
                        <a:t>FAKULTAS</a:t>
                      </a:r>
                      <a:endParaRPr lang="id-ID" sz="2000" b="1" i="0" u="none" strike="noStrike" dirty="0">
                        <a:effectLst/>
                        <a:latin typeface="Arial"/>
                      </a:endParaRPr>
                    </a:p>
                  </a:txBody>
                  <a:tcPr marL="6862" marR="6862" marT="6862" marB="0" anchor="ctr"/>
                </a:tc>
                <a:tc gridSpan="6">
                  <a:txBody>
                    <a:bodyPr/>
                    <a:lstStyle/>
                    <a:p>
                      <a:pPr algn="ctr" fontAlgn="ctr"/>
                      <a:r>
                        <a:rPr lang="id-ID" sz="2000" b="1" u="none" strike="noStrike" dirty="0">
                          <a:effectLst/>
                        </a:rPr>
                        <a:t>JENIS PKM</a:t>
                      </a:r>
                      <a:endParaRPr lang="id-ID" sz="2000" b="1" i="0" u="none" strike="noStrike" dirty="0">
                        <a:effectLst/>
                        <a:latin typeface="Arial"/>
                      </a:endParaRPr>
                    </a:p>
                  </a:txBody>
                  <a:tcPr marL="6862" marR="6862" marT="6862"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ctr" fontAlgn="b"/>
                      <a:r>
                        <a:rPr lang="id-ID" sz="2000" b="1" u="none" strike="noStrike">
                          <a:effectLst/>
                        </a:rPr>
                        <a:t>Jumlah</a:t>
                      </a:r>
                      <a:endParaRPr lang="id-ID" sz="2000" b="1" i="0" u="none" strike="noStrike">
                        <a:effectLst/>
                        <a:latin typeface="Arial"/>
                      </a:endParaRPr>
                    </a:p>
                  </a:txBody>
                  <a:tcPr marL="6862" marR="6862" marT="6862" marB="0" anchor="b"/>
                </a:tc>
              </a:tr>
              <a:tr h="660530">
                <a:tc vMerge="1">
                  <a:txBody>
                    <a:bodyPr/>
                    <a:lstStyle/>
                    <a:p>
                      <a:endParaRPr lang="id-ID"/>
                    </a:p>
                  </a:txBody>
                  <a:tcPr/>
                </a:tc>
                <a:tc vMerge="1">
                  <a:txBody>
                    <a:bodyPr/>
                    <a:lstStyle/>
                    <a:p>
                      <a:endParaRPr lang="id-ID"/>
                    </a:p>
                  </a:txBody>
                  <a:tcPr/>
                </a:tc>
                <a:tc>
                  <a:txBody>
                    <a:bodyPr/>
                    <a:lstStyle/>
                    <a:p>
                      <a:pPr algn="ctr" fontAlgn="b"/>
                      <a:r>
                        <a:rPr lang="id-ID" sz="2000" b="1" u="none" strike="noStrike" dirty="0">
                          <a:effectLst/>
                        </a:rPr>
                        <a:t>PKM-K</a:t>
                      </a:r>
                      <a:endParaRPr lang="id-ID" sz="2000" b="1" i="0" u="none" strike="noStrike" dirty="0">
                        <a:effectLst/>
                        <a:latin typeface="Arial"/>
                      </a:endParaRPr>
                    </a:p>
                  </a:txBody>
                  <a:tcPr marL="6862" marR="6862" marT="6862" marB="0" anchor="ctr"/>
                </a:tc>
                <a:tc>
                  <a:txBody>
                    <a:bodyPr/>
                    <a:lstStyle/>
                    <a:p>
                      <a:pPr algn="ctr" fontAlgn="b"/>
                      <a:r>
                        <a:rPr lang="id-ID" sz="2000" b="1" u="none" strike="noStrike" dirty="0">
                          <a:effectLst/>
                        </a:rPr>
                        <a:t>PKM-KC</a:t>
                      </a:r>
                      <a:endParaRPr lang="id-ID" sz="2000" b="1" i="0" u="none" strike="noStrike" dirty="0">
                        <a:effectLst/>
                        <a:latin typeface="Arial"/>
                      </a:endParaRPr>
                    </a:p>
                  </a:txBody>
                  <a:tcPr marL="6862" marR="6862" marT="6862" marB="0" anchor="ctr"/>
                </a:tc>
                <a:tc>
                  <a:txBody>
                    <a:bodyPr/>
                    <a:lstStyle/>
                    <a:p>
                      <a:pPr algn="ctr" fontAlgn="b"/>
                      <a:r>
                        <a:rPr lang="id-ID" sz="2000" b="1" u="none" strike="noStrike" dirty="0">
                          <a:effectLst/>
                        </a:rPr>
                        <a:t>PKM-M</a:t>
                      </a:r>
                      <a:endParaRPr lang="id-ID" sz="2000" b="1" i="0" u="none" strike="noStrike" dirty="0">
                        <a:effectLst/>
                        <a:latin typeface="Arial"/>
                      </a:endParaRPr>
                    </a:p>
                  </a:txBody>
                  <a:tcPr marL="6862" marR="6862" marT="6862" marB="0" anchor="ctr"/>
                </a:tc>
                <a:tc>
                  <a:txBody>
                    <a:bodyPr/>
                    <a:lstStyle/>
                    <a:p>
                      <a:pPr algn="ctr" fontAlgn="b"/>
                      <a:r>
                        <a:rPr lang="id-ID" sz="2000" b="1" u="none" strike="noStrike" dirty="0">
                          <a:effectLst/>
                        </a:rPr>
                        <a:t>PKM-PE</a:t>
                      </a:r>
                      <a:endParaRPr lang="id-ID" sz="2000" b="1" i="0" u="none" strike="noStrike" dirty="0">
                        <a:effectLst/>
                        <a:latin typeface="Arial"/>
                      </a:endParaRPr>
                    </a:p>
                  </a:txBody>
                  <a:tcPr marL="6862" marR="6862" marT="6862" marB="0" anchor="ctr"/>
                </a:tc>
                <a:tc>
                  <a:txBody>
                    <a:bodyPr/>
                    <a:lstStyle/>
                    <a:p>
                      <a:pPr algn="ctr" fontAlgn="b"/>
                      <a:r>
                        <a:rPr lang="id-ID" sz="2000" b="1" u="none" strike="noStrike" dirty="0">
                          <a:effectLst/>
                        </a:rPr>
                        <a:t>PKM-PSH</a:t>
                      </a:r>
                      <a:endParaRPr lang="id-ID" sz="2000" b="1" i="0" u="none" strike="noStrike" dirty="0">
                        <a:effectLst/>
                        <a:latin typeface="Arial"/>
                      </a:endParaRPr>
                    </a:p>
                  </a:txBody>
                  <a:tcPr marL="6862" marR="6862" marT="6862" marB="0" anchor="ctr"/>
                </a:tc>
                <a:tc>
                  <a:txBody>
                    <a:bodyPr/>
                    <a:lstStyle/>
                    <a:p>
                      <a:pPr algn="ctr" fontAlgn="b"/>
                      <a:r>
                        <a:rPr lang="id-ID" sz="2000" b="1" u="none" strike="noStrike" dirty="0">
                          <a:effectLst/>
                        </a:rPr>
                        <a:t>PKM-T</a:t>
                      </a:r>
                      <a:endParaRPr lang="id-ID" sz="2000" b="1" i="0" u="none" strike="noStrike" dirty="0">
                        <a:effectLst/>
                        <a:latin typeface="Arial"/>
                      </a:endParaRPr>
                    </a:p>
                  </a:txBody>
                  <a:tcPr marL="6862" marR="6862" marT="6862" marB="0" anchor="ctr"/>
                </a:tc>
                <a:tc>
                  <a:txBody>
                    <a:bodyPr/>
                    <a:lstStyle/>
                    <a:p>
                      <a:pPr algn="ctr" fontAlgn="b"/>
                      <a:r>
                        <a:rPr lang="id-ID" sz="2000" b="1" u="none" strike="noStrike" dirty="0">
                          <a:effectLst/>
                        </a:rPr>
                        <a:t>Proposal</a:t>
                      </a:r>
                      <a:endParaRPr lang="id-ID" sz="2000" b="1" i="0" u="none" strike="noStrike" dirty="0">
                        <a:effectLst/>
                        <a:latin typeface="Arial"/>
                      </a:endParaRPr>
                    </a:p>
                  </a:txBody>
                  <a:tcPr marL="6862" marR="6862" marT="6862" marB="0" anchor="ctr"/>
                </a:tc>
              </a:tr>
              <a:tr h="333955">
                <a:tc>
                  <a:txBody>
                    <a:bodyPr/>
                    <a:lstStyle/>
                    <a:p>
                      <a:pPr algn="ctr" fontAlgn="b"/>
                      <a:r>
                        <a:rPr lang="id-ID" sz="2000" b="1" u="none" strike="noStrike" dirty="0">
                          <a:solidFill>
                            <a:srgbClr val="FF0000"/>
                          </a:solidFill>
                          <a:effectLst/>
                        </a:rPr>
                        <a:t>1</a:t>
                      </a:r>
                      <a:endParaRPr lang="id-ID" sz="2000" b="1" i="0" u="none" strike="noStrike" dirty="0">
                        <a:solidFill>
                          <a:srgbClr val="FF0000"/>
                        </a:solidFill>
                        <a:effectLst/>
                        <a:latin typeface="Arial"/>
                      </a:endParaRPr>
                    </a:p>
                  </a:txBody>
                  <a:tcPr marL="6862" marR="6862" marT="6862" marB="0" anchor="b"/>
                </a:tc>
                <a:tc>
                  <a:txBody>
                    <a:bodyPr/>
                    <a:lstStyle/>
                    <a:p>
                      <a:pPr algn="l" fontAlgn="b"/>
                      <a:r>
                        <a:rPr lang="id-ID" sz="2000" b="1" u="none" strike="noStrike" dirty="0">
                          <a:solidFill>
                            <a:srgbClr val="FF0000"/>
                          </a:solidFill>
                          <a:effectLst/>
                        </a:rPr>
                        <a:t>FTP</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2</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14</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4</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12</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id-ID" sz="2000" b="1" u="none" strike="noStrike" dirty="0">
                          <a:solidFill>
                            <a:srgbClr val="FF0000"/>
                          </a:solidFill>
                          <a:effectLst/>
                        </a:rPr>
                        <a:t>-</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4</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36</a:t>
                      </a:r>
                      <a:endParaRPr lang="id-ID" sz="2000" b="1" i="0" u="none" strike="noStrike" dirty="0">
                        <a:solidFill>
                          <a:srgbClr val="FF0000"/>
                        </a:solidFill>
                        <a:effectLst/>
                        <a:latin typeface="Arial"/>
                      </a:endParaRPr>
                    </a:p>
                  </a:txBody>
                  <a:tcPr marL="6862" marR="6862" marT="6862" marB="0" anchor="b"/>
                </a:tc>
              </a:tr>
              <a:tr h="333955">
                <a:tc>
                  <a:txBody>
                    <a:bodyPr/>
                    <a:lstStyle/>
                    <a:p>
                      <a:pPr algn="ctr" fontAlgn="b"/>
                      <a:r>
                        <a:rPr lang="id-ID" sz="2000" b="1" u="none" strike="noStrike" dirty="0">
                          <a:solidFill>
                            <a:srgbClr val="FF0000"/>
                          </a:solidFill>
                          <a:effectLst/>
                        </a:rPr>
                        <a:t>2</a:t>
                      </a:r>
                      <a:endParaRPr lang="id-ID" sz="2000" b="1" i="0" u="none" strike="noStrike" dirty="0">
                        <a:solidFill>
                          <a:srgbClr val="FF0000"/>
                        </a:solidFill>
                        <a:effectLst/>
                        <a:latin typeface="Arial"/>
                      </a:endParaRPr>
                    </a:p>
                  </a:txBody>
                  <a:tcPr marL="6862" marR="6862" marT="6862" marB="0" anchor="b"/>
                </a:tc>
                <a:tc>
                  <a:txBody>
                    <a:bodyPr/>
                    <a:lstStyle/>
                    <a:p>
                      <a:pPr algn="l" fontAlgn="b"/>
                      <a:r>
                        <a:rPr lang="en-GB" sz="2000" b="1" i="0" u="none" strike="noStrike" dirty="0" smtClean="0">
                          <a:solidFill>
                            <a:srgbClr val="FF0000"/>
                          </a:solidFill>
                          <a:effectLst/>
                          <a:latin typeface="+mn-lt"/>
                        </a:rPr>
                        <a:t>FMIPA</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2</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2</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9</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2</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15</a:t>
                      </a:r>
                      <a:endParaRPr lang="id-ID" sz="2000" b="1" i="0" u="none" strike="noStrike" dirty="0">
                        <a:solidFill>
                          <a:srgbClr val="FF0000"/>
                        </a:solidFill>
                        <a:effectLst/>
                        <a:latin typeface="Arial"/>
                      </a:endParaRPr>
                    </a:p>
                  </a:txBody>
                  <a:tcPr marL="6862" marR="6862" marT="6862" marB="0" anchor="b"/>
                </a:tc>
              </a:tr>
              <a:tr h="333955">
                <a:tc>
                  <a:txBody>
                    <a:bodyPr/>
                    <a:lstStyle/>
                    <a:p>
                      <a:pPr algn="ctr" fontAlgn="b"/>
                      <a:r>
                        <a:rPr lang="id-ID" sz="2000" b="1" u="none" strike="noStrike" dirty="0">
                          <a:solidFill>
                            <a:srgbClr val="FF0000"/>
                          </a:solidFill>
                          <a:effectLst/>
                        </a:rPr>
                        <a:t>3</a:t>
                      </a:r>
                      <a:endParaRPr lang="id-ID" sz="2000" b="1" i="0" u="none" strike="noStrike" dirty="0">
                        <a:solidFill>
                          <a:srgbClr val="FF0000"/>
                        </a:solidFill>
                        <a:effectLst/>
                        <a:latin typeface="Arial"/>
                      </a:endParaRPr>
                    </a:p>
                  </a:txBody>
                  <a:tcPr marL="6862" marR="6862" marT="6862" marB="0" anchor="b"/>
                </a:tc>
                <a:tc>
                  <a:txBody>
                    <a:bodyPr/>
                    <a:lstStyle/>
                    <a:p>
                      <a:pPr algn="l" fontAlgn="b"/>
                      <a:r>
                        <a:rPr lang="id-ID" sz="2000" b="1" u="none" strike="noStrike" dirty="0" smtClean="0">
                          <a:solidFill>
                            <a:srgbClr val="FF0000"/>
                          </a:solidFill>
                          <a:effectLst/>
                        </a:rPr>
                        <a:t>F</a:t>
                      </a:r>
                      <a:r>
                        <a:rPr lang="en-GB" sz="2000" b="1" u="none" strike="noStrike" dirty="0" smtClean="0">
                          <a:solidFill>
                            <a:srgbClr val="FF0000"/>
                          </a:solidFill>
                          <a:effectLst/>
                        </a:rPr>
                        <a:t>T</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1</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6</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i="0" u="none" strike="noStrike" dirty="0" smtClean="0">
                          <a:solidFill>
                            <a:srgbClr val="FF0000"/>
                          </a:solidFill>
                          <a:effectLst/>
                          <a:latin typeface="Arial"/>
                        </a:rPr>
                        <a:t>1</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3</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id-ID" sz="2000" b="1" u="none" strike="noStrike" dirty="0">
                          <a:solidFill>
                            <a:srgbClr val="FF0000"/>
                          </a:solidFill>
                          <a:effectLst/>
                        </a:rPr>
                        <a:t>-</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1</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12</a:t>
                      </a:r>
                      <a:endParaRPr lang="id-ID" sz="2000" b="1" i="0" u="none" strike="noStrike" dirty="0">
                        <a:solidFill>
                          <a:srgbClr val="FF0000"/>
                        </a:solidFill>
                        <a:effectLst/>
                        <a:latin typeface="Arial"/>
                      </a:endParaRPr>
                    </a:p>
                  </a:txBody>
                  <a:tcPr marL="6862" marR="6862" marT="6862" marB="0" anchor="b"/>
                </a:tc>
              </a:tr>
              <a:tr h="333955">
                <a:tc>
                  <a:txBody>
                    <a:bodyPr/>
                    <a:lstStyle/>
                    <a:p>
                      <a:pPr algn="ctr" fontAlgn="b"/>
                      <a:r>
                        <a:rPr lang="id-ID" sz="2000" b="1" u="none" strike="noStrike">
                          <a:solidFill>
                            <a:srgbClr val="FF0000"/>
                          </a:solidFill>
                          <a:effectLst/>
                        </a:rPr>
                        <a:t>4</a:t>
                      </a:r>
                      <a:endParaRPr lang="id-ID" sz="2000" b="1" i="0" u="none" strike="noStrike">
                        <a:solidFill>
                          <a:srgbClr val="FF0000"/>
                        </a:solidFill>
                        <a:effectLst/>
                        <a:latin typeface="Arial"/>
                      </a:endParaRPr>
                    </a:p>
                  </a:txBody>
                  <a:tcPr marL="6862" marR="6862" marT="6862" marB="0" anchor="b"/>
                </a:tc>
                <a:tc>
                  <a:txBody>
                    <a:bodyPr/>
                    <a:lstStyle/>
                    <a:p>
                      <a:pPr algn="l" fontAlgn="b"/>
                      <a:r>
                        <a:rPr lang="en-GB" sz="2000" b="1" i="0" u="none" strike="noStrike" dirty="0" smtClean="0">
                          <a:solidFill>
                            <a:srgbClr val="FF0000"/>
                          </a:solidFill>
                          <a:effectLst/>
                          <a:latin typeface="+mn-lt"/>
                        </a:rPr>
                        <a:t>FP</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4</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1</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2</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5</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a:t>
                      </a:r>
                      <a:endParaRPr lang="id-ID" sz="2000" b="1" i="0" u="none" strike="noStrike" dirty="0">
                        <a:solidFill>
                          <a:srgbClr val="FF0000"/>
                        </a:solidFill>
                        <a:effectLst/>
                        <a:latin typeface="Arial"/>
                      </a:endParaRPr>
                    </a:p>
                  </a:txBody>
                  <a:tcPr marL="6862" marR="6862" marT="6862" marB="0" anchor="b"/>
                </a:tc>
                <a:tc>
                  <a:txBody>
                    <a:bodyPr/>
                    <a:lstStyle/>
                    <a:p>
                      <a:pPr algn="ctr" fontAlgn="b"/>
                      <a:r>
                        <a:rPr lang="en-GB" sz="2000" b="1" u="none" strike="noStrike" dirty="0" smtClean="0">
                          <a:solidFill>
                            <a:srgbClr val="FF0000"/>
                          </a:solidFill>
                          <a:effectLst/>
                        </a:rPr>
                        <a:t>12</a:t>
                      </a:r>
                      <a:endParaRPr lang="id-ID" sz="2000" b="1" i="0" u="none" strike="noStrike" dirty="0">
                        <a:solidFill>
                          <a:srgbClr val="FF0000"/>
                        </a:solidFill>
                        <a:effectLst/>
                        <a:latin typeface="Arial"/>
                      </a:endParaRPr>
                    </a:p>
                  </a:txBody>
                  <a:tcPr marL="6862" marR="6862" marT="6862" marB="0" anchor="b"/>
                </a:tc>
              </a:tr>
              <a:tr h="333955">
                <a:tc>
                  <a:txBody>
                    <a:bodyPr/>
                    <a:lstStyle/>
                    <a:p>
                      <a:pPr algn="ctr" fontAlgn="b"/>
                      <a:r>
                        <a:rPr lang="id-ID" sz="2000" b="1" u="none" strike="noStrike">
                          <a:effectLst/>
                        </a:rPr>
                        <a:t>5</a:t>
                      </a:r>
                      <a:endParaRPr lang="id-ID" sz="2000" b="1" i="0" u="none" strike="noStrike">
                        <a:effectLst/>
                        <a:latin typeface="Arial"/>
                      </a:endParaRPr>
                    </a:p>
                  </a:txBody>
                  <a:tcPr marL="6862" marR="6862" marT="6862" marB="0" anchor="b"/>
                </a:tc>
                <a:tc>
                  <a:txBody>
                    <a:bodyPr/>
                    <a:lstStyle/>
                    <a:p>
                      <a:pPr algn="l" fontAlgn="b"/>
                      <a:r>
                        <a:rPr lang="en-GB" sz="2000" b="1" u="none" strike="noStrike" dirty="0" smtClean="0">
                          <a:effectLst/>
                        </a:rPr>
                        <a:t>FPIK</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4</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3</a:t>
                      </a:r>
                      <a:endParaRPr lang="id-ID" sz="2000" b="1" i="0" u="none" strike="noStrike" dirty="0">
                        <a:effectLst/>
                        <a:latin typeface="Arial"/>
                      </a:endParaRPr>
                    </a:p>
                  </a:txBody>
                  <a:tcPr marL="6862" marR="6862" marT="6862" marB="0" anchor="b"/>
                </a:tc>
                <a:tc>
                  <a:txBody>
                    <a:bodyPr/>
                    <a:lstStyle/>
                    <a:p>
                      <a:pPr algn="ctr" fontAlgn="b"/>
                      <a:r>
                        <a:rPr lang="id-ID" sz="2000" b="1" u="none" strike="noStrike">
                          <a:effectLst/>
                        </a:rPr>
                        <a:t>-</a:t>
                      </a:r>
                      <a:endParaRPr lang="id-ID" sz="2000" b="1" i="0" u="none" strike="noStrike">
                        <a:effectLst/>
                        <a:latin typeface="Arial"/>
                      </a:endParaRPr>
                    </a:p>
                  </a:txBody>
                  <a:tcPr marL="6862" marR="6862" marT="6862" marB="0" anchor="b"/>
                </a:tc>
                <a:tc>
                  <a:txBody>
                    <a:bodyPr/>
                    <a:lstStyle/>
                    <a:p>
                      <a:pPr algn="ctr" fontAlgn="b"/>
                      <a:r>
                        <a:rPr lang="en-GB" sz="2000" b="1" u="none" strike="noStrike" dirty="0" smtClean="0">
                          <a:effectLst/>
                        </a:rPr>
                        <a:t>1</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11</a:t>
                      </a:r>
                      <a:endParaRPr lang="id-ID" sz="2000" b="1" i="0" u="none" strike="noStrike" dirty="0">
                        <a:effectLst/>
                        <a:latin typeface="Arial"/>
                      </a:endParaRPr>
                    </a:p>
                  </a:txBody>
                  <a:tcPr marL="6862" marR="6862" marT="6862" marB="0" anchor="b"/>
                </a:tc>
              </a:tr>
              <a:tr h="333955">
                <a:tc>
                  <a:txBody>
                    <a:bodyPr/>
                    <a:lstStyle/>
                    <a:p>
                      <a:pPr algn="ctr" fontAlgn="b"/>
                      <a:r>
                        <a:rPr lang="id-ID" sz="2000" b="1" u="none" strike="noStrike">
                          <a:effectLst/>
                        </a:rPr>
                        <a:t>6</a:t>
                      </a:r>
                      <a:endParaRPr lang="id-ID" sz="2000" b="1" i="0" u="none" strike="noStrike">
                        <a:effectLst/>
                        <a:latin typeface="Arial"/>
                      </a:endParaRPr>
                    </a:p>
                  </a:txBody>
                  <a:tcPr marL="6862" marR="6862" marT="6862" marB="0" anchor="b"/>
                </a:tc>
                <a:tc>
                  <a:txBody>
                    <a:bodyPr/>
                    <a:lstStyle/>
                    <a:p>
                      <a:pPr algn="l" fontAlgn="b"/>
                      <a:r>
                        <a:rPr lang="en-GB" sz="2000" b="1" u="none" strike="noStrike" dirty="0" smtClean="0">
                          <a:effectLst/>
                        </a:rPr>
                        <a:t>FAPET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5</a:t>
                      </a:r>
                      <a:endParaRPr lang="id-ID" sz="2000" b="1" i="0" u="none" strike="noStrike" dirty="0">
                        <a:effectLst/>
                        <a:latin typeface="Arial"/>
                      </a:endParaRPr>
                    </a:p>
                  </a:txBody>
                  <a:tcPr marL="6862" marR="6862" marT="6862" marB="0" anchor="b"/>
                </a:tc>
                <a:tc>
                  <a:txBody>
                    <a:bodyPr/>
                    <a:lstStyle/>
                    <a:p>
                      <a:pPr algn="ctr" fontAlgn="b"/>
                      <a:r>
                        <a:rPr lang="id-ID" sz="2000" b="1" u="none" strike="noStrike">
                          <a:effectLst/>
                        </a:rPr>
                        <a:t>-</a:t>
                      </a:r>
                      <a:endParaRPr lang="id-ID" sz="2000" b="1" i="0" u="none" strike="noStrike">
                        <a:effectLst/>
                        <a:latin typeface="Arial"/>
                      </a:endParaRPr>
                    </a:p>
                  </a:txBody>
                  <a:tcPr marL="6862" marR="6862" marT="6862" marB="0" anchor="b"/>
                </a:tc>
                <a:tc>
                  <a:txBody>
                    <a:bodyPr/>
                    <a:lstStyle/>
                    <a:p>
                      <a:pPr algn="ctr" fontAlgn="b"/>
                      <a:r>
                        <a:rPr lang="id-ID" sz="2000" b="1" u="none" strike="noStrike">
                          <a:effectLst/>
                        </a:rPr>
                        <a:t>1</a:t>
                      </a:r>
                      <a:endParaRPr lang="id-ID" sz="2000" b="1" i="0" u="none" strike="noStrike">
                        <a:effectLst/>
                        <a:latin typeface="Arial"/>
                      </a:endParaRPr>
                    </a:p>
                  </a:txBody>
                  <a:tcPr marL="6862" marR="6862" marT="6862" marB="0" anchor="b"/>
                </a:tc>
                <a:tc>
                  <a:txBody>
                    <a:bodyPr/>
                    <a:lstStyle/>
                    <a:p>
                      <a:pPr algn="ctr" fontAlgn="b"/>
                      <a:r>
                        <a:rPr lang="en-GB" sz="2000" b="1" u="none" strike="noStrike" dirty="0" smtClean="0">
                          <a:effectLst/>
                        </a:rPr>
                        <a:t>11</a:t>
                      </a:r>
                      <a:endParaRPr lang="id-ID" sz="2000" b="1" i="0" u="none" strike="noStrike" dirty="0">
                        <a:effectLst/>
                        <a:latin typeface="Arial"/>
                      </a:endParaRPr>
                    </a:p>
                  </a:txBody>
                  <a:tcPr marL="6862" marR="6862" marT="6862" marB="0" anchor="b"/>
                </a:tc>
              </a:tr>
              <a:tr h="333955">
                <a:tc>
                  <a:txBody>
                    <a:bodyPr/>
                    <a:lstStyle/>
                    <a:p>
                      <a:pPr algn="ctr" fontAlgn="b"/>
                      <a:r>
                        <a:rPr lang="id-ID" sz="2000" b="1" u="none" strike="noStrike">
                          <a:effectLst/>
                        </a:rPr>
                        <a:t>7</a:t>
                      </a:r>
                      <a:endParaRPr lang="id-ID" sz="2000" b="1" i="0" u="none" strike="noStrike">
                        <a:effectLst/>
                        <a:latin typeface="Arial"/>
                      </a:endParaRPr>
                    </a:p>
                  </a:txBody>
                  <a:tcPr marL="6862" marR="6862" marT="6862" marB="0" anchor="b"/>
                </a:tc>
                <a:tc>
                  <a:txBody>
                    <a:bodyPr/>
                    <a:lstStyle/>
                    <a:p>
                      <a:pPr algn="l" fontAlgn="b"/>
                      <a:r>
                        <a:rPr lang="en-GB" sz="2000" b="1" u="none" strike="noStrike" dirty="0" smtClean="0">
                          <a:effectLst/>
                        </a:rPr>
                        <a:t>FKH</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5</a:t>
                      </a:r>
                      <a:endParaRPr lang="id-ID" sz="2000" b="1" i="0" u="none" strike="noStrike" dirty="0">
                        <a:effectLst/>
                        <a:latin typeface="Arial"/>
                      </a:endParaRPr>
                    </a:p>
                  </a:txBody>
                  <a:tcPr marL="6862" marR="6862" marT="6862" marB="0" anchor="b"/>
                </a:tc>
                <a:tc>
                  <a:txBody>
                    <a:bodyPr/>
                    <a:lstStyle/>
                    <a:p>
                      <a:pPr algn="ctr" fontAlgn="b"/>
                      <a:r>
                        <a:rPr lang="id-ID" sz="2000" b="1" u="none" strike="noStrike">
                          <a:effectLst/>
                        </a:rPr>
                        <a:t>-</a:t>
                      </a:r>
                      <a:endParaRPr lang="id-ID" sz="2000" b="1" i="0" u="none" strike="noStrike">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7</a:t>
                      </a:r>
                      <a:endParaRPr lang="id-ID" sz="2000" b="1" i="0" u="none" strike="noStrike" dirty="0">
                        <a:effectLst/>
                        <a:latin typeface="Arial"/>
                      </a:endParaRPr>
                    </a:p>
                  </a:txBody>
                  <a:tcPr marL="6862" marR="6862" marT="6862" marB="0" anchor="b"/>
                </a:tc>
              </a:tr>
              <a:tr h="399243">
                <a:tc>
                  <a:txBody>
                    <a:bodyPr/>
                    <a:lstStyle/>
                    <a:p>
                      <a:pPr algn="ctr" fontAlgn="b"/>
                      <a:r>
                        <a:rPr lang="id-ID" sz="2000" b="1" u="none" strike="noStrike" dirty="0">
                          <a:solidFill>
                            <a:schemeClr val="bg1"/>
                          </a:solidFill>
                          <a:effectLst/>
                        </a:rPr>
                        <a:t>8</a:t>
                      </a:r>
                      <a:endParaRPr lang="id-ID" sz="2000" b="1" i="0" u="none" strike="noStrike" dirty="0">
                        <a:solidFill>
                          <a:schemeClr val="bg1"/>
                        </a:solidFill>
                        <a:effectLst/>
                        <a:latin typeface="Arial"/>
                      </a:endParaRPr>
                    </a:p>
                  </a:txBody>
                  <a:tcPr marL="6862" marR="6862" marT="6862" marB="0" anchor="b"/>
                </a:tc>
                <a:tc>
                  <a:txBody>
                    <a:bodyPr/>
                    <a:lstStyle/>
                    <a:p>
                      <a:pPr algn="l" fontAlgn="b"/>
                      <a:r>
                        <a:rPr lang="en-GB" sz="2000" b="1" u="none" strike="noStrike" dirty="0" smtClean="0">
                          <a:solidFill>
                            <a:schemeClr val="bg1"/>
                          </a:solidFill>
                          <a:effectLst/>
                        </a:rPr>
                        <a:t>FILKOM</a:t>
                      </a:r>
                      <a:endParaRPr lang="id-ID" sz="2000" b="1" i="0" u="none" strike="noStrike" dirty="0">
                        <a:solidFill>
                          <a:schemeClr val="bg1"/>
                        </a:solidFill>
                        <a:effectLst/>
                        <a:latin typeface="Arial"/>
                      </a:endParaRPr>
                    </a:p>
                  </a:txBody>
                  <a:tcPr marL="6862" marR="6862" marT="6862" marB="0" anchor="b"/>
                </a:tc>
                <a:tc>
                  <a:txBody>
                    <a:bodyPr/>
                    <a:lstStyle/>
                    <a:p>
                      <a:pPr algn="ctr" fontAlgn="b"/>
                      <a:r>
                        <a:rPr lang="en-GB" sz="2000" b="1" u="none" strike="noStrike" dirty="0" smtClean="0">
                          <a:solidFill>
                            <a:schemeClr val="bg1"/>
                          </a:solidFill>
                          <a:effectLst/>
                        </a:rPr>
                        <a:t>-</a:t>
                      </a:r>
                      <a:endParaRPr lang="id-ID" sz="2000" b="1" i="0" u="none" strike="noStrike" dirty="0">
                        <a:solidFill>
                          <a:schemeClr val="bg1"/>
                        </a:solidFill>
                        <a:effectLst/>
                        <a:latin typeface="Arial"/>
                      </a:endParaRPr>
                    </a:p>
                  </a:txBody>
                  <a:tcPr marL="6862" marR="6862" marT="6862" marB="0" anchor="b"/>
                </a:tc>
                <a:tc>
                  <a:txBody>
                    <a:bodyPr/>
                    <a:lstStyle/>
                    <a:p>
                      <a:pPr algn="ctr" fontAlgn="b"/>
                      <a:r>
                        <a:rPr lang="en-GB" sz="2000" b="1" u="none" strike="noStrike" dirty="0" smtClean="0">
                          <a:solidFill>
                            <a:schemeClr val="bg1"/>
                          </a:solidFill>
                          <a:effectLst/>
                        </a:rPr>
                        <a:t>4</a:t>
                      </a:r>
                      <a:endParaRPr lang="id-ID" sz="2000" b="1" i="0" u="none" strike="noStrike" dirty="0">
                        <a:solidFill>
                          <a:schemeClr val="bg1"/>
                        </a:solidFill>
                        <a:effectLst/>
                        <a:latin typeface="Arial"/>
                      </a:endParaRPr>
                    </a:p>
                  </a:txBody>
                  <a:tcPr marL="6862" marR="6862" marT="6862" marB="0" anchor="b"/>
                </a:tc>
                <a:tc>
                  <a:txBody>
                    <a:bodyPr/>
                    <a:lstStyle/>
                    <a:p>
                      <a:pPr algn="ctr" fontAlgn="b"/>
                      <a:r>
                        <a:rPr lang="en-GB" sz="2000" b="1" u="none" strike="noStrike" dirty="0" smtClean="0">
                          <a:solidFill>
                            <a:schemeClr val="bg1"/>
                          </a:solidFill>
                          <a:effectLst/>
                        </a:rPr>
                        <a:t>-</a:t>
                      </a:r>
                      <a:endParaRPr lang="id-ID" sz="2000" b="1" i="0" u="none" strike="noStrike" dirty="0">
                        <a:solidFill>
                          <a:schemeClr val="bg1"/>
                        </a:solidFill>
                        <a:effectLst/>
                        <a:latin typeface="Arial"/>
                      </a:endParaRPr>
                    </a:p>
                  </a:txBody>
                  <a:tcPr marL="6862" marR="6862" marT="6862" marB="0" anchor="b"/>
                </a:tc>
                <a:tc>
                  <a:txBody>
                    <a:bodyPr/>
                    <a:lstStyle/>
                    <a:p>
                      <a:pPr algn="ctr" fontAlgn="b"/>
                      <a:r>
                        <a:rPr lang="en-GB" sz="2000" b="1" u="none" strike="noStrike" dirty="0" smtClean="0">
                          <a:solidFill>
                            <a:schemeClr val="bg1"/>
                          </a:solidFill>
                          <a:effectLst/>
                        </a:rPr>
                        <a:t>1</a:t>
                      </a:r>
                      <a:endParaRPr lang="id-ID" sz="2000" b="1" i="0" u="none" strike="noStrike" dirty="0">
                        <a:solidFill>
                          <a:schemeClr val="bg1"/>
                        </a:solidFill>
                        <a:effectLst/>
                        <a:latin typeface="Arial"/>
                      </a:endParaRPr>
                    </a:p>
                  </a:txBody>
                  <a:tcPr marL="6862" marR="6862" marT="6862" marB="0" anchor="b"/>
                </a:tc>
                <a:tc>
                  <a:txBody>
                    <a:bodyPr/>
                    <a:lstStyle/>
                    <a:p>
                      <a:pPr algn="ctr" fontAlgn="b"/>
                      <a:r>
                        <a:rPr lang="id-ID" sz="2000" b="1" u="none" strike="noStrike" dirty="0">
                          <a:solidFill>
                            <a:schemeClr val="bg1"/>
                          </a:solidFill>
                          <a:effectLst/>
                        </a:rPr>
                        <a:t>-</a:t>
                      </a:r>
                      <a:endParaRPr lang="id-ID" sz="2000" b="1" i="0" u="none" strike="noStrike" dirty="0">
                        <a:solidFill>
                          <a:schemeClr val="bg1"/>
                        </a:solidFill>
                        <a:effectLst/>
                        <a:latin typeface="Arial"/>
                      </a:endParaRPr>
                    </a:p>
                  </a:txBody>
                  <a:tcPr marL="6862" marR="6862" marT="6862" marB="0" anchor="b"/>
                </a:tc>
                <a:tc>
                  <a:txBody>
                    <a:bodyPr/>
                    <a:lstStyle/>
                    <a:p>
                      <a:pPr algn="ctr" fontAlgn="b"/>
                      <a:r>
                        <a:rPr lang="en-GB" sz="2000" b="1" u="none" strike="noStrike" dirty="0" smtClean="0">
                          <a:solidFill>
                            <a:schemeClr val="bg1"/>
                          </a:solidFill>
                          <a:effectLst/>
                        </a:rPr>
                        <a:t>-</a:t>
                      </a:r>
                      <a:endParaRPr lang="id-ID" sz="2000" b="1" i="0" u="none" strike="noStrike" dirty="0">
                        <a:solidFill>
                          <a:schemeClr val="bg1"/>
                        </a:solidFill>
                        <a:effectLst/>
                        <a:latin typeface="Arial"/>
                      </a:endParaRPr>
                    </a:p>
                  </a:txBody>
                  <a:tcPr marL="6862" marR="6862" marT="6862" marB="0" anchor="b"/>
                </a:tc>
                <a:tc>
                  <a:txBody>
                    <a:bodyPr/>
                    <a:lstStyle/>
                    <a:p>
                      <a:pPr algn="ctr" fontAlgn="b"/>
                      <a:r>
                        <a:rPr lang="en-GB" sz="2000" b="1" u="none" strike="noStrike" dirty="0" smtClean="0">
                          <a:solidFill>
                            <a:schemeClr val="bg1"/>
                          </a:solidFill>
                          <a:effectLst/>
                        </a:rPr>
                        <a:t>5</a:t>
                      </a:r>
                      <a:endParaRPr lang="id-ID" sz="2000" b="1" i="0" u="none" strike="noStrike" dirty="0">
                        <a:solidFill>
                          <a:schemeClr val="bg1"/>
                        </a:solidFill>
                        <a:effectLst/>
                        <a:latin typeface="Arial"/>
                      </a:endParaRPr>
                    </a:p>
                  </a:txBody>
                  <a:tcPr marL="6862" marR="6862" marT="6862" marB="0" anchor="b"/>
                </a:tc>
              </a:tr>
              <a:tr h="333955">
                <a:tc>
                  <a:txBody>
                    <a:bodyPr/>
                    <a:lstStyle/>
                    <a:p>
                      <a:pPr algn="ctr" fontAlgn="b"/>
                      <a:r>
                        <a:rPr lang="id-ID" sz="2000" b="1" u="none" strike="noStrike">
                          <a:effectLst/>
                        </a:rPr>
                        <a:t>9</a:t>
                      </a:r>
                      <a:endParaRPr lang="id-ID" sz="2000" b="1" i="0" u="none" strike="noStrike">
                        <a:effectLst/>
                        <a:latin typeface="Arial"/>
                      </a:endParaRPr>
                    </a:p>
                  </a:txBody>
                  <a:tcPr marL="6862" marR="6862" marT="6862" marB="0" anchor="b"/>
                </a:tc>
                <a:tc>
                  <a:txBody>
                    <a:bodyPr/>
                    <a:lstStyle/>
                    <a:p>
                      <a:pPr algn="l" fontAlgn="b"/>
                      <a:r>
                        <a:rPr lang="en-GB" sz="2000" b="1" u="none" strike="noStrike" dirty="0" smtClean="0">
                          <a:effectLst/>
                        </a:rPr>
                        <a:t>FEB</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5</a:t>
                      </a:r>
                      <a:endParaRPr lang="id-ID" sz="2000" b="1" i="0" u="none" strike="noStrike" dirty="0">
                        <a:effectLst/>
                        <a:latin typeface="Arial"/>
                      </a:endParaRPr>
                    </a:p>
                  </a:txBody>
                  <a:tcPr marL="6862" marR="6862" marT="6862" marB="0" anchor="b"/>
                </a:tc>
              </a:tr>
              <a:tr h="333955">
                <a:tc>
                  <a:txBody>
                    <a:bodyPr/>
                    <a:lstStyle/>
                    <a:p>
                      <a:pPr algn="ctr" fontAlgn="b"/>
                      <a:r>
                        <a:rPr lang="id-ID" sz="2000" b="1" u="none" strike="noStrike">
                          <a:effectLst/>
                        </a:rPr>
                        <a:t>10</a:t>
                      </a:r>
                      <a:endParaRPr lang="id-ID" sz="2000" b="1" i="0" u="none" strike="noStrike">
                        <a:effectLst/>
                        <a:latin typeface="Arial"/>
                      </a:endParaRPr>
                    </a:p>
                  </a:txBody>
                  <a:tcPr marL="6862" marR="6862" marT="6862" marB="0" anchor="b"/>
                </a:tc>
                <a:tc>
                  <a:txBody>
                    <a:bodyPr/>
                    <a:lstStyle/>
                    <a:p>
                      <a:pPr algn="l" fontAlgn="b"/>
                      <a:r>
                        <a:rPr lang="en-GB" sz="2000" b="1" u="none" strike="noStrike" dirty="0" smtClean="0">
                          <a:effectLst/>
                        </a:rPr>
                        <a:t>FISIP</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a:t>
                      </a:r>
                      <a:endParaRPr lang="id-ID" sz="2000" b="1" i="0" u="none" strike="noStrike" dirty="0">
                        <a:effectLst/>
                        <a:latin typeface="Arial"/>
                      </a:endParaRPr>
                    </a:p>
                  </a:txBody>
                  <a:tcPr marL="6862" marR="6862" marT="6862" marB="0" anchor="b"/>
                </a:tc>
                <a:tc>
                  <a:txBody>
                    <a:bodyPr/>
                    <a:lstStyle/>
                    <a:p>
                      <a:pPr algn="ctr" fontAlgn="b"/>
                      <a:r>
                        <a:rPr lang="id-ID" sz="2000" b="1" u="none" strike="noStrike">
                          <a:effectLst/>
                        </a:rPr>
                        <a:t>-</a:t>
                      </a:r>
                      <a:endParaRPr lang="id-ID" sz="2000" b="1" i="0" u="none" strike="noStrike">
                        <a:effectLst/>
                        <a:latin typeface="Arial"/>
                      </a:endParaRPr>
                    </a:p>
                  </a:txBody>
                  <a:tcPr marL="6862" marR="6862" marT="6862" marB="0" anchor="b"/>
                </a:tc>
                <a:tc>
                  <a:txBody>
                    <a:bodyPr/>
                    <a:lstStyle/>
                    <a:p>
                      <a:pPr algn="ctr" fontAlgn="b"/>
                      <a:r>
                        <a:rPr lang="en-GB" sz="2000" b="1" i="0" u="none" strike="noStrike" dirty="0" smtClean="0">
                          <a:effectLst/>
                          <a:latin typeface="+mn-lt"/>
                        </a:rPr>
                        <a:t>1</a:t>
                      </a:r>
                      <a:endParaRPr lang="id-ID" sz="2000" b="1" i="0" u="none" strike="noStrike" dirty="0">
                        <a:effectLst/>
                        <a:latin typeface="Arial"/>
                      </a:endParaRPr>
                    </a:p>
                  </a:txBody>
                  <a:tcPr marL="6862" marR="6862" marT="6862" marB="0" anchor="b"/>
                </a:tc>
                <a:tc>
                  <a:txBody>
                    <a:bodyPr/>
                    <a:lstStyle/>
                    <a:p>
                      <a:pPr algn="ctr" fontAlgn="b"/>
                      <a:r>
                        <a:rPr lang="id-ID" sz="2000" b="1" u="none" strike="noStrike" dirty="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4</a:t>
                      </a:r>
                      <a:endParaRPr lang="id-ID" sz="2000" b="1" i="0" u="none" strike="noStrike" dirty="0">
                        <a:effectLst/>
                        <a:latin typeface="Arial"/>
                      </a:endParaRPr>
                    </a:p>
                  </a:txBody>
                  <a:tcPr marL="6862" marR="6862" marT="6862" marB="0" anchor="b"/>
                </a:tc>
              </a:tr>
              <a:tr h="333955">
                <a:tc>
                  <a:txBody>
                    <a:bodyPr/>
                    <a:lstStyle/>
                    <a:p>
                      <a:pPr algn="ctr" fontAlgn="b"/>
                      <a:r>
                        <a:rPr lang="id-ID" sz="2000" b="1" u="none" strike="noStrike">
                          <a:effectLst/>
                        </a:rPr>
                        <a:t>11</a:t>
                      </a:r>
                      <a:endParaRPr lang="id-ID" sz="2000" b="1" i="0" u="none" strike="noStrike">
                        <a:effectLst/>
                        <a:latin typeface="Arial"/>
                      </a:endParaRPr>
                    </a:p>
                  </a:txBody>
                  <a:tcPr marL="6862" marR="6862" marT="6862" marB="0" anchor="b"/>
                </a:tc>
                <a:tc>
                  <a:txBody>
                    <a:bodyPr/>
                    <a:lstStyle/>
                    <a:p>
                      <a:pPr algn="l" fontAlgn="b"/>
                      <a:r>
                        <a:rPr lang="en-GB" sz="2000" b="1" u="none" strike="noStrike" dirty="0" smtClean="0">
                          <a:effectLst/>
                        </a:rPr>
                        <a:t>FK</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a:t>
                      </a:r>
                      <a:endParaRPr lang="id-ID" sz="2000" b="1" i="0" u="none" strike="noStrike" dirty="0">
                        <a:effectLst/>
                        <a:latin typeface="Arial"/>
                      </a:endParaRPr>
                    </a:p>
                  </a:txBody>
                  <a:tcPr marL="6862" marR="6862" marT="6862" marB="0" anchor="b"/>
                </a:tc>
                <a:tc>
                  <a:txBody>
                    <a:bodyPr/>
                    <a:lstStyle/>
                    <a:p>
                      <a:pPr algn="ctr" fontAlgn="b"/>
                      <a:r>
                        <a:rPr lang="id-ID" sz="2000" b="1" u="none" strike="noStrike">
                          <a:effectLst/>
                        </a:rPr>
                        <a:t>-</a:t>
                      </a:r>
                      <a:endParaRPr lang="id-ID" sz="2000" b="1" i="0" u="none" strike="noStrike">
                        <a:effectLst/>
                        <a:latin typeface="Arial"/>
                      </a:endParaRPr>
                    </a:p>
                  </a:txBody>
                  <a:tcPr marL="6862" marR="6862" marT="6862" marB="0" anchor="b"/>
                </a:tc>
                <a:tc>
                  <a:txBody>
                    <a:bodyPr/>
                    <a:lstStyle/>
                    <a:p>
                      <a:pPr algn="ctr" fontAlgn="b"/>
                      <a:r>
                        <a:rPr lang="en-GB" sz="2000" b="1" u="none" strike="noStrike" dirty="0" smtClean="0">
                          <a:effectLst/>
                        </a:rPr>
                        <a:t>4</a:t>
                      </a:r>
                      <a:endParaRPr lang="id-ID" sz="2000" b="1" i="0" u="none" strike="noStrike" dirty="0">
                        <a:effectLst/>
                        <a:latin typeface="Arial"/>
                      </a:endParaRPr>
                    </a:p>
                  </a:txBody>
                  <a:tcPr marL="6862" marR="6862" marT="6862" marB="0" anchor="b"/>
                </a:tc>
              </a:tr>
              <a:tr h="333955">
                <a:tc>
                  <a:txBody>
                    <a:bodyPr/>
                    <a:lstStyle/>
                    <a:p>
                      <a:pPr algn="ctr" fontAlgn="b"/>
                      <a:r>
                        <a:rPr lang="id-ID" sz="2000" b="1" u="none" strike="noStrike">
                          <a:effectLst/>
                        </a:rPr>
                        <a:t>12</a:t>
                      </a:r>
                      <a:endParaRPr lang="id-ID" sz="2000" b="1" i="0" u="none" strike="noStrike">
                        <a:effectLst/>
                        <a:latin typeface="Arial"/>
                      </a:endParaRPr>
                    </a:p>
                  </a:txBody>
                  <a:tcPr marL="6862" marR="6862" marT="6862" marB="0" anchor="b"/>
                </a:tc>
                <a:tc>
                  <a:txBody>
                    <a:bodyPr/>
                    <a:lstStyle/>
                    <a:p>
                      <a:pPr algn="l" fontAlgn="b"/>
                      <a:r>
                        <a:rPr lang="id-ID" sz="2000" b="1" u="none" strike="noStrike" dirty="0" smtClean="0">
                          <a:effectLst/>
                        </a:rPr>
                        <a:t>F</a:t>
                      </a:r>
                      <a:r>
                        <a:rPr lang="en-GB" sz="2000" b="1" u="none" strike="noStrike" dirty="0" smtClean="0">
                          <a:effectLst/>
                        </a:rPr>
                        <a:t>IB</a:t>
                      </a:r>
                      <a:endParaRPr lang="id-ID" sz="2000" b="1" i="0" u="none" strike="noStrike" dirty="0">
                        <a:effectLst/>
                        <a:latin typeface="Arial"/>
                      </a:endParaRPr>
                    </a:p>
                  </a:txBody>
                  <a:tcPr marL="6862" marR="6862" marT="6862" marB="0" anchor="b"/>
                </a:tc>
                <a:tc>
                  <a:txBody>
                    <a:bodyPr/>
                    <a:lstStyle/>
                    <a:p>
                      <a:pPr algn="ctr" fontAlgn="b"/>
                      <a:r>
                        <a:rPr lang="en-GB" sz="2000" b="1" i="0" u="none" strike="noStrike" dirty="0" smtClean="0">
                          <a:effectLst/>
                          <a:latin typeface="+mn-lt"/>
                        </a:rPr>
                        <a:t>-</a:t>
                      </a:r>
                      <a:endParaRPr lang="id-ID" sz="2000" b="1" i="0" u="none" strike="noStrike" dirty="0">
                        <a:effectLst/>
                        <a:latin typeface="Arial"/>
                      </a:endParaRPr>
                    </a:p>
                  </a:txBody>
                  <a:tcPr marL="6862" marR="6862" marT="6862" marB="0" anchor="b"/>
                </a:tc>
                <a:tc>
                  <a:txBody>
                    <a:bodyPr/>
                    <a:lstStyle/>
                    <a:p>
                      <a:pPr algn="ctr" fontAlgn="b"/>
                      <a:r>
                        <a:rPr lang="id-ID" sz="2000" b="1" u="none" strike="noStrike">
                          <a:effectLst/>
                        </a:rPr>
                        <a:t>-</a:t>
                      </a:r>
                      <a:endParaRPr lang="id-ID" sz="2000" b="1" i="0" u="none" strike="noStrike">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id-ID" sz="2000" b="1" u="none" strike="noStrike" dirty="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2</a:t>
                      </a:r>
                      <a:endParaRPr lang="id-ID" sz="2000" b="1" i="0" u="none" strike="noStrike" dirty="0">
                        <a:effectLst/>
                        <a:latin typeface="Arial"/>
                      </a:endParaRPr>
                    </a:p>
                  </a:txBody>
                  <a:tcPr marL="6862" marR="6862" marT="6862" marB="0" anchor="b"/>
                </a:tc>
                <a:tc>
                  <a:txBody>
                    <a:bodyPr/>
                    <a:lstStyle/>
                    <a:p>
                      <a:pPr algn="ctr" fontAlgn="b"/>
                      <a:r>
                        <a:rPr lang="id-ID" sz="2000" b="1" u="none" strike="noStrike" dirty="0">
                          <a:effectLst/>
                        </a:rPr>
                        <a:t>-</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4</a:t>
                      </a:r>
                      <a:endParaRPr lang="id-ID" sz="2000" b="1" i="0" u="none" strike="noStrike" dirty="0">
                        <a:effectLst/>
                        <a:latin typeface="Arial"/>
                      </a:endParaRPr>
                    </a:p>
                  </a:txBody>
                  <a:tcPr marL="6862" marR="6862" marT="6862" marB="0" anchor="b"/>
                </a:tc>
              </a:tr>
              <a:tr h="333955">
                <a:tc>
                  <a:txBody>
                    <a:bodyPr/>
                    <a:lstStyle/>
                    <a:p>
                      <a:pPr algn="ctr" fontAlgn="b"/>
                      <a:r>
                        <a:rPr lang="id-ID" sz="2000" b="1" u="none" strike="noStrike" dirty="0">
                          <a:effectLst/>
                        </a:rPr>
                        <a:t> </a:t>
                      </a:r>
                      <a:endParaRPr lang="id-ID" sz="2000" b="1" i="0" u="none" strike="noStrike" dirty="0">
                        <a:effectLst/>
                        <a:latin typeface="Arial"/>
                      </a:endParaRPr>
                    </a:p>
                  </a:txBody>
                  <a:tcPr marL="6862" marR="6862" marT="6862" marB="0" anchor="b"/>
                </a:tc>
                <a:tc>
                  <a:txBody>
                    <a:bodyPr/>
                    <a:lstStyle/>
                    <a:p>
                      <a:pPr algn="l" fontAlgn="b"/>
                      <a:r>
                        <a:rPr lang="id-ID" sz="2000" b="1" u="none" strike="noStrike" dirty="0">
                          <a:effectLst/>
                        </a:rPr>
                        <a:t>Jumlah</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17</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34</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15</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45</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8</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6</a:t>
                      </a:r>
                      <a:endParaRPr lang="id-ID" sz="2000" b="1" i="0" u="none" strike="noStrike" dirty="0">
                        <a:effectLst/>
                        <a:latin typeface="Arial"/>
                      </a:endParaRPr>
                    </a:p>
                  </a:txBody>
                  <a:tcPr marL="6862" marR="6862" marT="6862" marB="0" anchor="b"/>
                </a:tc>
                <a:tc>
                  <a:txBody>
                    <a:bodyPr/>
                    <a:lstStyle/>
                    <a:p>
                      <a:pPr algn="ctr" fontAlgn="b"/>
                      <a:r>
                        <a:rPr lang="en-GB" sz="2000" b="1" u="none" strike="noStrike" dirty="0" smtClean="0">
                          <a:effectLst/>
                        </a:rPr>
                        <a:t>126</a:t>
                      </a:r>
                      <a:endParaRPr lang="id-ID" sz="2000" b="1" i="0" u="none" strike="noStrike" dirty="0">
                        <a:effectLst/>
                        <a:latin typeface="Arial"/>
                      </a:endParaRPr>
                    </a:p>
                  </a:txBody>
                  <a:tcPr marL="6862" marR="6862" marT="6862" marB="0" anchor="b"/>
                </a:tc>
              </a:tr>
            </a:tbl>
          </a:graphicData>
        </a:graphic>
      </p:graphicFrame>
    </p:spTree>
    <p:extLst>
      <p:ext uri="{BB962C8B-B14F-4D97-AF65-F5344CB8AC3E}">
        <p14:creationId xmlns:p14="http://schemas.microsoft.com/office/powerpoint/2010/main" val="42438690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114" r="-1"/>
          <a:stretch/>
        </p:blipFill>
        <p:spPr>
          <a:xfrm>
            <a:off x="1573306" y="473728"/>
            <a:ext cx="9399494" cy="6161322"/>
          </a:xfrm>
          <a:prstGeom prst="rect">
            <a:avLst/>
          </a:prstGeom>
        </p:spPr>
      </p:pic>
    </p:spTree>
    <p:extLst>
      <p:ext uri="{BB962C8B-B14F-4D97-AF65-F5344CB8AC3E}">
        <p14:creationId xmlns:p14="http://schemas.microsoft.com/office/powerpoint/2010/main" val="24692246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66832"/>
            <a:ext cx="8610600" cy="1293028"/>
          </a:xfrm>
        </p:spPr>
        <p:txBody>
          <a:bodyPr>
            <a:normAutofit fontScale="90000"/>
          </a:bodyPr>
          <a:lstStyle/>
          <a:p>
            <a:pPr algn="ctr"/>
            <a:r>
              <a:rPr lang="en-US" sz="4900" b="1" cap="none">
                <a:ln w="6600">
                  <a:solidFill>
                    <a:schemeClr val="accent2"/>
                  </a:solidFill>
                  <a:prstDash val="solid"/>
                </a:ln>
                <a:solidFill>
                  <a:srgbClr val="FFFFFF"/>
                </a:solidFill>
                <a:effectLst>
                  <a:outerShdw dist="38100" dir="2700000" algn="tl" rotWithShape="0">
                    <a:schemeClr val="accent2"/>
                  </a:outerShdw>
                </a:effectLst>
              </a:rPr>
              <a:t>Prestasi Mahasiswa </a:t>
            </a:r>
            <a:r>
              <a:rPr lang="en-US" sz="4900" b="1" cap="none" smtClean="0">
                <a:ln w="6600">
                  <a:solidFill>
                    <a:schemeClr val="accent2"/>
                  </a:solidFill>
                  <a:prstDash val="solid"/>
                </a:ln>
                <a:solidFill>
                  <a:srgbClr val="FFFFFF"/>
                </a:solidFill>
                <a:effectLst>
                  <a:outerShdw dist="38100" dir="2700000" algn="tl" rotWithShape="0">
                    <a:schemeClr val="accent2"/>
                  </a:outerShdw>
                </a:effectLst>
              </a:rPr>
              <a:t>UB 2016</a:t>
            </a:r>
            <a:r>
              <a:rPr lang="id-ID" b="1" cap="none">
                <a:ln w="6600">
                  <a:solidFill>
                    <a:schemeClr val="accent2"/>
                  </a:solidFill>
                  <a:prstDash val="solid"/>
                </a:ln>
                <a:solidFill>
                  <a:srgbClr val="FFFFFF"/>
                </a:solidFill>
                <a:effectLst>
                  <a:outerShdw dist="38100" dir="2700000" algn="tl" rotWithShape="0">
                    <a:schemeClr val="accent2"/>
                  </a:outerShdw>
                </a:effectLst>
              </a:rPr>
              <a:t/>
            </a:r>
            <a:br>
              <a:rPr lang="id-ID" b="1" cap="none">
                <a:ln w="6600">
                  <a:solidFill>
                    <a:schemeClr val="accent2"/>
                  </a:solidFill>
                  <a:prstDash val="solid"/>
                </a:ln>
                <a:solidFill>
                  <a:srgbClr val="FFFFFF"/>
                </a:solidFill>
                <a:effectLst>
                  <a:outerShdw dist="38100" dir="2700000" algn="tl" rotWithShape="0">
                    <a:schemeClr val="accent2"/>
                  </a:outerShdw>
                </a:effectLst>
              </a:rPr>
            </a:br>
            <a:endParaRPr lang="en-US" b="1" cap="none">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4047063568"/>
              </p:ext>
            </p:extLst>
          </p:nvPr>
        </p:nvGraphicFramePr>
        <p:xfrm>
          <a:off x="1367118" y="1151965"/>
          <a:ext cx="9686364" cy="5356414"/>
        </p:xfrm>
        <a:graphic>
          <a:graphicData uri="http://schemas.openxmlformats.org/drawingml/2006/table">
            <a:tbl>
              <a:tblPr>
                <a:tableStyleId>{5C22544A-7EE6-4342-B048-85BDC9FD1C3A}</a:tableStyleId>
              </a:tblPr>
              <a:tblGrid>
                <a:gridCol w="559981"/>
                <a:gridCol w="3226567"/>
                <a:gridCol w="1279960"/>
                <a:gridCol w="1279960"/>
                <a:gridCol w="2059936"/>
                <a:gridCol w="1279960"/>
              </a:tblGrid>
              <a:tr h="397297">
                <a:tc rowSpan="2">
                  <a:txBody>
                    <a:bodyPr/>
                    <a:lstStyle/>
                    <a:p>
                      <a:pPr algn="ctr" fontAlgn="ctr"/>
                      <a:r>
                        <a:rPr lang="en-GB" sz="2000" b="1" u="none" strike="noStrike" dirty="0">
                          <a:effectLst/>
                        </a:rPr>
                        <a:t>NO</a:t>
                      </a:r>
                      <a:endParaRPr lang="en-GB" sz="20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GB" sz="2000" b="1" u="none" strike="noStrike" dirty="0">
                          <a:effectLst/>
                        </a:rPr>
                        <a:t>FAKULTAS</a:t>
                      </a:r>
                      <a:endParaRPr lang="en-GB" sz="20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GB" sz="2000" b="1" u="none" strike="noStrike" dirty="0">
                          <a:effectLst/>
                        </a:rPr>
                        <a:t>MEDALI</a:t>
                      </a:r>
                      <a:endParaRPr lang="en-GB"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rowSpan="2">
                  <a:txBody>
                    <a:bodyPr/>
                    <a:lstStyle/>
                    <a:p>
                      <a:pPr algn="ctr" fontAlgn="ctr"/>
                      <a:r>
                        <a:rPr lang="en-GB" sz="2000" b="1" u="none" strike="noStrike">
                          <a:effectLst/>
                        </a:rPr>
                        <a:t>Total</a:t>
                      </a:r>
                      <a:endParaRPr lang="en-GB" sz="2000" b="1" i="0" u="none" strike="noStrike">
                        <a:solidFill>
                          <a:srgbClr val="000000"/>
                        </a:solidFill>
                        <a:effectLst/>
                        <a:latin typeface="Calibri" panose="020F0502020204030204" pitchFamily="34" charset="0"/>
                      </a:endParaRPr>
                    </a:p>
                  </a:txBody>
                  <a:tcPr marL="9525" marR="9525" marT="9525" marB="0" anchor="ctr"/>
                </a:tc>
              </a:tr>
              <a:tr h="397297">
                <a:tc vMerge="1">
                  <a:txBody>
                    <a:bodyPr/>
                    <a:lstStyle/>
                    <a:p>
                      <a:endParaRPr lang="en-GB"/>
                    </a:p>
                  </a:txBody>
                  <a:tcPr/>
                </a:tc>
                <a:tc vMerge="1">
                  <a:txBody>
                    <a:bodyPr/>
                    <a:lstStyle/>
                    <a:p>
                      <a:endParaRPr lang="en-GB"/>
                    </a:p>
                  </a:txBody>
                  <a:tcPr/>
                </a:tc>
                <a:tc>
                  <a:txBody>
                    <a:bodyPr/>
                    <a:lstStyle/>
                    <a:p>
                      <a:pPr algn="ctr" fontAlgn="b"/>
                      <a:r>
                        <a:rPr lang="en-GB" sz="2000" b="1" u="none" strike="noStrike" dirty="0">
                          <a:effectLst/>
                        </a:rPr>
                        <a:t>EMAS</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PERAK</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PERUNGGU</a:t>
                      </a:r>
                      <a:endParaRPr lang="en-GB" sz="20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GB"/>
                    </a:p>
                  </a:txBody>
                  <a:tcPr/>
                </a:tc>
              </a:tr>
              <a:tr h="397297">
                <a:tc gridSpan="5">
                  <a:txBody>
                    <a:bodyPr/>
                    <a:lstStyle/>
                    <a:p>
                      <a:pPr algn="l" fontAlgn="b"/>
                      <a:r>
                        <a:rPr lang="en-GB" sz="2000" b="1" u="none" strike="noStrike" dirty="0">
                          <a:effectLst/>
                        </a:rPr>
                        <a:t>POSTER (20%)</a:t>
                      </a:r>
                      <a:endParaRPr lang="en-GB"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2000" b="1" u="none" strike="noStrike">
                          <a:effectLst/>
                        </a:rPr>
                        <a:t> </a:t>
                      </a:r>
                      <a:endParaRPr lang="en-GB" sz="2000" b="1" i="0" u="none" strike="noStrike">
                        <a:solidFill>
                          <a:srgbClr val="000000"/>
                        </a:solidFill>
                        <a:effectLst/>
                        <a:latin typeface="Calibri" panose="020F0502020204030204" pitchFamily="34" charset="0"/>
                      </a:endParaRPr>
                    </a:p>
                  </a:txBody>
                  <a:tcPr marL="9525" marR="9525" marT="9525" marB="0" anchor="ctr"/>
                </a:tc>
              </a:tr>
              <a:tr h="691722">
                <a:tc>
                  <a:txBody>
                    <a:bodyPr/>
                    <a:lstStyle/>
                    <a:p>
                      <a:pPr algn="ctr" fontAlgn="b"/>
                      <a:r>
                        <a:rPr lang="en-GB" sz="2000" b="1" u="none" strike="noStrike" dirty="0">
                          <a:effectLst/>
                        </a:rPr>
                        <a:t>1</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000" b="1" u="none" strike="noStrike">
                          <a:effectLst/>
                        </a:rPr>
                        <a:t>UNIVERSITAS BRAWIJAYA</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4</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3</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4</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11</a:t>
                      </a:r>
                      <a:endParaRPr lang="en-GB" sz="2000" b="1" i="0" u="none" strike="noStrike">
                        <a:solidFill>
                          <a:srgbClr val="000000"/>
                        </a:solidFill>
                        <a:effectLst/>
                        <a:latin typeface="Calibri" panose="020F0502020204030204" pitchFamily="34" charset="0"/>
                      </a:endParaRPr>
                    </a:p>
                  </a:txBody>
                  <a:tcPr marL="9525" marR="9525" marT="9525" marB="0" anchor="ctr"/>
                </a:tc>
              </a:tr>
              <a:tr h="397297">
                <a:tc>
                  <a:txBody>
                    <a:bodyPr/>
                    <a:lstStyle/>
                    <a:p>
                      <a:pPr algn="ctr" fontAlgn="b"/>
                      <a:r>
                        <a:rPr lang="en-GB" sz="2000" b="1" u="none" strike="noStrike" dirty="0">
                          <a:effectLst/>
                        </a:rPr>
                        <a:t>2</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000" b="1" u="none" strike="noStrike">
                          <a:effectLst/>
                        </a:rPr>
                        <a:t>UGM</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4</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3</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3</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10</a:t>
                      </a:r>
                      <a:endParaRPr lang="en-GB" sz="2000" b="1" i="0" u="none" strike="noStrike" dirty="0">
                        <a:solidFill>
                          <a:srgbClr val="000000"/>
                        </a:solidFill>
                        <a:effectLst/>
                        <a:latin typeface="Calibri" panose="020F0502020204030204" pitchFamily="34" charset="0"/>
                      </a:endParaRPr>
                    </a:p>
                  </a:txBody>
                  <a:tcPr marL="9525" marR="9525" marT="9525" marB="0" anchor="ctr"/>
                </a:tc>
              </a:tr>
              <a:tr h="397297">
                <a:tc>
                  <a:txBody>
                    <a:bodyPr/>
                    <a:lstStyle/>
                    <a:p>
                      <a:pPr algn="ctr" fontAlgn="b"/>
                      <a:r>
                        <a:rPr lang="en-GB" sz="2000" b="1" u="none" strike="noStrike" dirty="0">
                          <a:effectLst/>
                        </a:rPr>
                        <a:t>3</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000" b="1" u="none" strike="noStrike">
                          <a:effectLst/>
                        </a:rPr>
                        <a:t>UNAIR</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3</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0</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2</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5</a:t>
                      </a:r>
                      <a:endParaRPr lang="en-GB" sz="2000" b="1" i="0" u="none" strike="noStrike" dirty="0">
                        <a:solidFill>
                          <a:srgbClr val="000000"/>
                        </a:solidFill>
                        <a:effectLst/>
                        <a:latin typeface="Calibri" panose="020F0502020204030204" pitchFamily="34" charset="0"/>
                      </a:endParaRPr>
                    </a:p>
                  </a:txBody>
                  <a:tcPr marL="9525" marR="9525" marT="9525" marB="0" anchor="ctr"/>
                </a:tc>
              </a:tr>
              <a:tr h="397297">
                <a:tc>
                  <a:txBody>
                    <a:bodyPr/>
                    <a:lstStyle/>
                    <a:p>
                      <a:pPr algn="l" fontAlgn="b"/>
                      <a:r>
                        <a:rPr lang="en-GB" sz="2000" b="1" u="none" strike="noStrike">
                          <a:effectLst/>
                        </a:rPr>
                        <a:t> </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GB" sz="2000" b="1" u="none" strike="noStrike">
                          <a:effectLst/>
                        </a:rPr>
                        <a:t>Total</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11</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6</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9</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26</a:t>
                      </a:r>
                      <a:endParaRPr lang="en-GB" sz="2000" b="1" i="0" u="none" strike="noStrike" dirty="0">
                        <a:solidFill>
                          <a:srgbClr val="000000"/>
                        </a:solidFill>
                        <a:effectLst/>
                        <a:latin typeface="Calibri" panose="020F0502020204030204" pitchFamily="34" charset="0"/>
                      </a:endParaRPr>
                    </a:p>
                  </a:txBody>
                  <a:tcPr marL="9525" marR="9525" marT="9525" marB="0" anchor="ctr"/>
                </a:tc>
              </a:tr>
              <a:tr h="397297">
                <a:tc gridSpan="5">
                  <a:txBody>
                    <a:bodyPr/>
                    <a:lstStyle/>
                    <a:p>
                      <a:pPr algn="l" fontAlgn="b"/>
                      <a:r>
                        <a:rPr lang="en-GB" sz="2000" b="1" u="none" strike="noStrike">
                          <a:effectLst/>
                        </a:rPr>
                        <a:t>PRESENTASI (80%)</a:t>
                      </a:r>
                      <a:endParaRPr lang="en-GB" sz="20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2000" b="1" u="none" strike="noStrike" dirty="0">
                          <a:effectLst/>
                        </a:rPr>
                        <a:t> </a:t>
                      </a:r>
                      <a:endParaRPr lang="en-GB" sz="2000" b="1" i="0" u="none" strike="noStrike" dirty="0">
                        <a:solidFill>
                          <a:srgbClr val="000000"/>
                        </a:solidFill>
                        <a:effectLst/>
                        <a:latin typeface="Calibri" panose="020F0502020204030204" pitchFamily="34" charset="0"/>
                      </a:endParaRPr>
                    </a:p>
                  </a:txBody>
                  <a:tcPr marL="9525" marR="9525" marT="9525" marB="0" anchor="ctr"/>
                </a:tc>
              </a:tr>
              <a:tr h="691722">
                <a:tc>
                  <a:txBody>
                    <a:bodyPr/>
                    <a:lstStyle/>
                    <a:p>
                      <a:pPr algn="ctr" fontAlgn="b"/>
                      <a:r>
                        <a:rPr lang="en-GB" sz="2000" b="1" u="none" strike="noStrike" dirty="0">
                          <a:effectLst/>
                        </a:rPr>
                        <a:t>1</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000" b="1" u="none" strike="noStrike">
                          <a:effectLst/>
                        </a:rPr>
                        <a:t>UNIVERSITAS BRAWIJAYA</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6</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4</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2</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12</a:t>
                      </a:r>
                      <a:endParaRPr lang="en-GB" sz="2000" b="1" i="0" u="none" strike="noStrike" dirty="0">
                        <a:solidFill>
                          <a:srgbClr val="000000"/>
                        </a:solidFill>
                        <a:effectLst/>
                        <a:latin typeface="Calibri" panose="020F0502020204030204" pitchFamily="34" charset="0"/>
                      </a:endParaRPr>
                    </a:p>
                  </a:txBody>
                  <a:tcPr marL="9525" marR="9525" marT="9525" marB="0" anchor="ctr"/>
                </a:tc>
              </a:tr>
              <a:tr h="397297">
                <a:tc>
                  <a:txBody>
                    <a:bodyPr/>
                    <a:lstStyle/>
                    <a:p>
                      <a:pPr algn="ctr" fontAlgn="b"/>
                      <a:r>
                        <a:rPr lang="en-GB" sz="2000" b="1" u="none" strike="noStrike" dirty="0">
                          <a:effectLst/>
                        </a:rPr>
                        <a:t>2</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000" b="1" u="none" strike="noStrike">
                          <a:effectLst/>
                        </a:rPr>
                        <a:t>UGM</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5</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2</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3</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10</a:t>
                      </a:r>
                      <a:endParaRPr lang="en-GB" sz="2000" b="1" i="0" u="none" strike="noStrike" dirty="0">
                        <a:solidFill>
                          <a:srgbClr val="000000"/>
                        </a:solidFill>
                        <a:effectLst/>
                        <a:latin typeface="Calibri" panose="020F0502020204030204" pitchFamily="34" charset="0"/>
                      </a:endParaRPr>
                    </a:p>
                  </a:txBody>
                  <a:tcPr marL="9525" marR="9525" marT="9525" marB="0" anchor="ctr"/>
                </a:tc>
              </a:tr>
              <a:tr h="397297">
                <a:tc>
                  <a:txBody>
                    <a:bodyPr/>
                    <a:lstStyle/>
                    <a:p>
                      <a:pPr algn="ctr" fontAlgn="b"/>
                      <a:r>
                        <a:rPr lang="en-GB" sz="2000" b="1" u="none" strike="noStrike" dirty="0">
                          <a:effectLst/>
                        </a:rPr>
                        <a:t>3</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GB" sz="2000" b="1" u="none" strike="noStrike">
                          <a:effectLst/>
                        </a:rPr>
                        <a:t>UNAIR</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5</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3</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0</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8</a:t>
                      </a:r>
                      <a:endParaRPr lang="en-GB" sz="2000" b="1" i="0" u="none" strike="noStrike" dirty="0">
                        <a:solidFill>
                          <a:srgbClr val="000000"/>
                        </a:solidFill>
                        <a:effectLst/>
                        <a:latin typeface="Calibri" panose="020F0502020204030204" pitchFamily="34" charset="0"/>
                      </a:endParaRPr>
                    </a:p>
                  </a:txBody>
                  <a:tcPr marL="9525" marR="9525" marT="9525" marB="0" anchor="ctr"/>
                </a:tc>
              </a:tr>
              <a:tr h="397297">
                <a:tc>
                  <a:txBody>
                    <a:bodyPr/>
                    <a:lstStyle/>
                    <a:p>
                      <a:pPr algn="l" fontAlgn="b"/>
                      <a:r>
                        <a:rPr lang="en-GB" sz="2000" b="1" u="none" strike="noStrike">
                          <a:effectLst/>
                        </a:rPr>
                        <a:t> </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GB" sz="2000" b="1" u="none" strike="noStrike">
                          <a:effectLst/>
                        </a:rPr>
                        <a:t>Total</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16</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9</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a:effectLst/>
                        </a:rPr>
                        <a:t>5</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30</a:t>
                      </a:r>
                      <a:endParaRPr lang="en-GB" sz="20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372369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0700" y="132362"/>
            <a:ext cx="8610600" cy="1293028"/>
          </a:xfrm>
          <a:prstGeom prst="rect">
            <a:avLst/>
          </a:prstGeom>
        </p:spPr>
        <p:txBody>
          <a:bodyP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4900" b="1" cap="none" smtClean="0">
                <a:ln w="6600">
                  <a:solidFill>
                    <a:schemeClr val="accent2"/>
                  </a:solidFill>
                  <a:prstDash val="solid"/>
                </a:ln>
                <a:solidFill>
                  <a:srgbClr val="FFFFFF"/>
                </a:solidFill>
                <a:effectLst>
                  <a:outerShdw dist="38100" dir="2700000" algn="tl" rotWithShape="0">
                    <a:schemeClr val="accent2"/>
                  </a:outerShdw>
                </a:effectLst>
              </a:rPr>
              <a:t>Prestasi Mahasiswa UB 2017</a:t>
            </a:r>
            <a:r>
              <a:rPr lang="id-ID" b="1" cap="none" smtClean="0">
                <a:ln w="6600">
                  <a:solidFill>
                    <a:schemeClr val="accent2"/>
                  </a:solidFill>
                  <a:prstDash val="solid"/>
                </a:ln>
                <a:solidFill>
                  <a:srgbClr val="FFFFFF"/>
                </a:solidFill>
                <a:effectLst>
                  <a:outerShdw dist="38100" dir="2700000" algn="tl" rotWithShape="0">
                    <a:schemeClr val="accent2"/>
                  </a:outerShdw>
                </a:effectLst>
              </a:rPr>
              <a:t/>
            </a:r>
            <a:br>
              <a:rPr lang="id-ID" b="1" cap="none" smtClean="0">
                <a:ln w="6600">
                  <a:solidFill>
                    <a:schemeClr val="accent2"/>
                  </a:solidFill>
                  <a:prstDash val="solid"/>
                </a:ln>
                <a:solidFill>
                  <a:srgbClr val="FFFFFF"/>
                </a:solidFill>
                <a:effectLst>
                  <a:outerShdw dist="38100" dir="2700000" algn="tl" rotWithShape="0">
                    <a:schemeClr val="accent2"/>
                  </a:outerShdw>
                </a:effectLst>
              </a:rPr>
            </a:br>
            <a:endParaRPr lang="en-US" b="1" cap="none">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839" t="2618" r="9143"/>
          <a:stretch/>
        </p:blipFill>
        <p:spPr>
          <a:xfrm>
            <a:off x="2156012" y="778876"/>
            <a:ext cx="8245288" cy="5869397"/>
          </a:xfrm>
          <a:prstGeom prst="rect">
            <a:avLst/>
          </a:prstGeom>
        </p:spPr>
      </p:pic>
    </p:spTree>
    <p:extLst>
      <p:ext uri="{BB962C8B-B14F-4D97-AF65-F5344CB8AC3E}">
        <p14:creationId xmlns:p14="http://schemas.microsoft.com/office/powerpoint/2010/main" val="2089176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0700" y="132361"/>
            <a:ext cx="8610600" cy="970297"/>
          </a:xfrm>
          <a:prstGeom prst="rect">
            <a:avLst/>
          </a:prstGeom>
        </p:spPr>
        <p:txBody>
          <a:bodyPr>
            <a:normAutofit fontScale="825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4900" b="1" cap="none" smtClean="0">
                <a:ln w="6600">
                  <a:solidFill>
                    <a:schemeClr val="accent2"/>
                  </a:solidFill>
                  <a:prstDash val="solid"/>
                </a:ln>
                <a:solidFill>
                  <a:srgbClr val="FFFFFF"/>
                </a:solidFill>
                <a:effectLst>
                  <a:outerShdw dist="38100" dir="2700000" algn="tl" rotWithShape="0">
                    <a:schemeClr val="accent2"/>
                  </a:outerShdw>
                </a:effectLst>
              </a:rPr>
              <a:t>Prestasi Mahasiswa UB 2017</a:t>
            </a:r>
            <a:r>
              <a:rPr lang="id-ID" b="1" cap="none" smtClean="0">
                <a:ln w="6600">
                  <a:solidFill>
                    <a:schemeClr val="accent2"/>
                  </a:solidFill>
                  <a:prstDash val="solid"/>
                </a:ln>
                <a:solidFill>
                  <a:srgbClr val="FFFFFF"/>
                </a:solidFill>
                <a:effectLst>
                  <a:outerShdw dist="38100" dir="2700000" algn="tl" rotWithShape="0">
                    <a:schemeClr val="accent2"/>
                  </a:outerShdw>
                </a:effectLst>
              </a:rPr>
              <a:t/>
            </a:r>
            <a:br>
              <a:rPr lang="id-ID" b="1" cap="none" smtClean="0">
                <a:ln w="6600">
                  <a:solidFill>
                    <a:schemeClr val="accent2"/>
                  </a:solidFill>
                  <a:prstDash val="solid"/>
                </a:ln>
                <a:solidFill>
                  <a:srgbClr val="FFFFFF"/>
                </a:solidFill>
                <a:effectLst>
                  <a:outerShdw dist="38100" dir="2700000" algn="tl" rotWithShape="0">
                    <a:schemeClr val="accent2"/>
                  </a:outerShdw>
                </a:effectLst>
              </a:rPr>
            </a:br>
            <a:endParaRPr lang="en-US" b="1" cap="none">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933509574"/>
              </p:ext>
            </p:extLst>
          </p:nvPr>
        </p:nvGraphicFramePr>
        <p:xfrm>
          <a:off x="1443596" y="847165"/>
          <a:ext cx="9576267" cy="5401381"/>
        </p:xfrm>
        <a:graphic>
          <a:graphicData uri="http://schemas.openxmlformats.org/drawingml/2006/table">
            <a:tbl>
              <a:tblPr>
                <a:tableStyleId>{5C22544A-7EE6-4342-B048-85BDC9FD1C3A}</a:tableStyleId>
              </a:tblPr>
              <a:tblGrid>
                <a:gridCol w="363655"/>
                <a:gridCol w="891543"/>
                <a:gridCol w="844620"/>
                <a:gridCol w="750773"/>
                <a:gridCol w="750773"/>
                <a:gridCol w="1047955"/>
                <a:gridCol w="973658"/>
                <a:gridCol w="750773"/>
                <a:gridCol w="750773"/>
                <a:gridCol w="750773"/>
                <a:gridCol w="715581"/>
                <a:gridCol w="985390"/>
              </a:tblGrid>
              <a:tr h="245572">
                <a:tc rowSpan="3">
                  <a:txBody>
                    <a:bodyPr/>
                    <a:lstStyle/>
                    <a:p>
                      <a:pPr algn="ctr" fontAlgn="ctr"/>
                      <a:r>
                        <a:rPr lang="en-GB" sz="1400" b="1" u="none" strike="noStrike" dirty="0">
                          <a:effectLst/>
                          <a:latin typeface="+mj-lt"/>
                        </a:rPr>
                        <a:t>No</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GB" sz="1400" b="1" u="none" strike="noStrike" dirty="0" err="1">
                          <a:effectLst/>
                          <a:latin typeface="+mj-lt"/>
                        </a:rPr>
                        <a:t>Jenis</a:t>
                      </a:r>
                      <a:r>
                        <a:rPr lang="en-GB" sz="1400" b="1" u="none" strike="noStrike" dirty="0">
                          <a:effectLst/>
                          <a:latin typeface="+mj-lt"/>
                        </a:rPr>
                        <a:t> PKM</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ctr"/>
                      <a:r>
                        <a:rPr lang="en-GB" sz="1400" b="1" u="none" strike="noStrike" dirty="0">
                          <a:effectLst/>
                        </a:rPr>
                        <a:t>2015</a:t>
                      </a:r>
                      <a:endParaRPr lang="en-GB" sz="1400" b="1" i="0" u="none" strike="noStrike" dirty="0">
                        <a:solidFill>
                          <a:srgbClr val="000000"/>
                        </a:solidFill>
                        <a:effectLst/>
                        <a:latin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1400" b="1" u="none" strike="noStrike" dirty="0">
                          <a:effectLst/>
                        </a:rPr>
                        <a:t>2016</a:t>
                      </a:r>
                      <a:endParaRPr lang="en-GB" sz="1400" b="1" i="0" u="none" strike="noStrike" dirty="0">
                        <a:solidFill>
                          <a:srgbClr val="000000"/>
                        </a:solidFill>
                        <a:effectLst/>
                        <a:latin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45572">
                <a:tc vMerge="1">
                  <a:txBody>
                    <a:bodyPr/>
                    <a:lstStyle/>
                    <a:p>
                      <a:endParaRPr lang="en-GB"/>
                    </a:p>
                  </a:txBody>
                  <a:tcPr/>
                </a:tc>
                <a:tc vMerge="1">
                  <a:txBody>
                    <a:bodyPr/>
                    <a:lstStyle/>
                    <a:p>
                      <a:endParaRPr lang="en-GB"/>
                    </a:p>
                  </a:txBody>
                  <a:tcPr/>
                </a:tc>
                <a:tc rowSpan="2">
                  <a:txBody>
                    <a:bodyPr/>
                    <a:lstStyle/>
                    <a:p>
                      <a:pPr algn="ctr" fontAlgn="ctr"/>
                      <a:r>
                        <a:rPr lang="en-GB" sz="1400" b="1" u="none" strike="noStrike" dirty="0" err="1">
                          <a:effectLst/>
                          <a:latin typeface="+mj-lt"/>
                        </a:rPr>
                        <a:t>Didanai</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1400" b="1" u="none" strike="noStrike">
                          <a:effectLst/>
                          <a:latin typeface="+mj-lt"/>
                        </a:rPr>
                        <a:t>PIMNAS</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1400" b="1" u="none" strike="noStrike" dirty="0" err="1">
                          <a:effectLst/>
                          <a:latin typeface="+mj-lt"/>
                        </a:rPr>
                        <a:t>Jml</a:t>
                      </a:r>
                      <a:r>
                        <a:rPr lang="en-GB" sz="1400" b="1" u="none" strike="noStrike" dirty="0">
                          <a:effectLst/>
                          <a:latin typeface="+mj-lt"/>
                        </a:rPr>
                        <a:t> </a:t>
                      </a:r>
                      <a:r>
                        <a:rPr lang="en-GB" sz="1400" b="1" u="none" strike="noStrike" dirty="0" err="1">
                          <a:effectLst/>
                          <a:latin typeface="+mj-lt"/>
                        </a:rPr>
                        <a:t>Kelas</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GB" sz="1400" b="1" u="none" strike="noStrike" dirty="0" err="1">
                          <a:effectLst/>
                          <a:latin typeface="+mj-lt"/>
                        </a:rPr>
                        <a:t>Prestasi</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rowSpan="2">
                  <a:txBody>
                    <a:bodyPr/>
                    <a:lstStyle/>
                    <a:p>
                      <a:pPr algn="ctr" fontAlgn="ctr"/>
                      <a:r>
                        <a:rPr lang="en-GB" sz="1400" b="1" u="none" strike="noStrike" dirty="0" err="1">
                          <a:effectLst/>
                          <a:latin typeface="+mj-lt"/>
                        </a:rPr>
                        <a:t>Didanai</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1400" b="1" u="none" strike="noStrike" dirty="0">
                          <a:effectLst/>
                          <a:latin typeface="+mj-lt"/>
                        </a:rPr>
                        <a:t>PIMNAS</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1400" b="1" u="none" strike="noStrike">
                          <a:effectLst/>
                          <a:latin typeface="+mj-lt"/>
                        </a:rPr>
                        <a:t>Jml Kelas</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GB" sz="1400" b="1" u="none" strike="noStrike">
                          <a:effectLst/>
                          <a:latin typeface="+mj-lt"/>
                        </a:rPr>
                        <a:t>Prestasi</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r>
              <a:tr h="24557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400" b="1" u="none" strike="noStrike" dirty="0">
                          <a:effectLst/>
                          <a:latin typeface="+mj-lt"/>
                        </a:rPr>
                        <a:t>Poster</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err="1">
                          <a:effectLst/>
                          <a:latin typeface="+mj-lt"/>
                        </a:rPr>
                        <a:t>Presentasi</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400" b="1" u="none" strike="noStrike" dirty="0">
                          <a:effectLst/>
                          <a:latin typeface="+mj-lt"/>
                        </a:rPr>
                        <a:t>Poster</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err="1">
                          <a:effectLst/>
                          <a:latin typeface="+mj-lt"/>
                        </a:rPr>
                        <a:t>Presentasi</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062">
                <a:tc>
                  <a:txBody>
                    <a:bodyPr/>
                    <a:lstStyle/>
                    <a:p>
                      <a:pPr algn="ctr" fontAlgn="ctr"/>
                      <a:r>
                        <a:rPr lang="en-GB" sz="1400" b="1" u="none" strike="noStrike" dirty="0">
                          <a:effectLst/>
                          <a:latin typeface="+mj-lt"/>
                        </a:rPr>
                        <a:t>1</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a:effectLst/>
                          <a:latin typeface="+mj-lt"/>
                        </a:rPr>
                        <a:t>PKM GT</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 </a:t>
                      </a:r>
                      <a:r>
                        <a:rPr lang="en-GB" sz="1600" b="1" u="none" strike="noStrike" dirty="0" smtClean="0">
                          <a:effectLst/>
                          <a:latin typeface="+mj-lt"/>
                        </a:rPr>
                        <a:t>4</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4</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2</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a:effectLst/>
                          <a:latin typeface="+mj-lt"/>
                        </a:rPr>
                        <a:t>1 </a:t>
                      </a:r>
                      <a:r>
                        <a:rPr lang="en-GB" sz="1400" b="1" u="none" strike="noStrike" dirty="0" err="1">
                          <a:effectLst/>
                          <a:latin typeface="+mj-lt"/>
                        </a:rPr>
                        <a:t>Perunggu</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a:effectLst/>
                          <a:latin typeface="+mj-lt"/>
                        </a:rPr>
                        <a:t> </a:t>
                      </a:r>
                      <a:r>
                        <a:rPr lang="en-GB" sz="1400" b="1" u="none" strike="noStrike" dirty="0" smtClean="0">
                          <a:effectLst/>
                          <a:latin typeface="+mj-lt"/>
                        </a:rPr>
                        <a:t>1 Perak</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2</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939">
                <a:tc>
                  <a:txBody>
                    <a:bodyPr/>
                    <a:lstStyle/>
                    <a:p>
                      <a:pPr algn="ctr" fontAlgn="ctr"/>
                      <a:r>
                        <a:rPr lang="en-GB" sz="1400" b="1" u="none" strike="noStrike">
                          <a:effectLst/>
                          <a:latin typeface="+mj-lt"/>
                        </a:rPr>
                        <a:t>2</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400" b="1" u="none" strike="noStrike" dirty="0">
                          <a:effectLst/>
                          <a:latin typeface="+mj-lt"/>
                        </a:rPr>
                        <a:t>PKM P</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94</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8</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6</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1 </a:t>
                      </a:r>
                      <a:r>
                        <a:rPr lang="en-GB" sz="1400" b="1" u="none" strike="noStrike" dirty="0" err="1">
                          <a:effectLst/>
                          <a:latin typeface="+mj-lt"/>
                        </a:rPr>
                        <a:t>Emas</a:t>
                      </a:r>
                      <a:r>
                        <a:rPr lang="en-GB" sz="1400" b="1" u="none" strike="noStrike" dirty="0">
                          <a:effectLst/>
                          <a:latin typeface="+mj-lt"/>
                        </a:rPr>
                        <a:t>, </a:t>
                      </a:r>
                      <a:r>
                        <a:rPr lang="en-GB" sz="1400" b="1" u="none" strike="noStrike" dirty="0" smtClean="0">
                          <a:effectLst/>
                          <a:latin typeface="+mj-lt"/>
                        </a:rPr>
                        <a:t>1 </a:t>
                      </a:r>
                      <a:r>
                        <a:rPr lang="en-GB" sz="1400" b="1" u="none" strike="noStrike" dirty="0" err="1">
                          <a:effectLst/>
                          <a:latin typeface="+mj-lt"/>
                        </a:rPr>
                        <a:t>Perunggu</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a:effectLst/>
                          <a:latin typeface="+mj-lt"/>
                        </a:rPr>
                        <a:t>1 </a:t>
                      </a:r>
                      <a:r>
                        <a:rPr lang="en-GB" sz="1400" b="1" u="none" strike="noStrike" dirty="0" err="1">
                          <a:effectLst/>
                          <a:latin typeface="+mj-lt"/>
                        </a:rPr>
                        <a:t>Emas</a:t>
                      </a:r>
                      <a:r>
                        <a:rPr lang="en-GB" sz="1400" b="1" u="none" strike="noStrike" dirty="0">
                          <a:effectLst/>
                          <a:latin typeface="+mj-lt"/>
                        </a:rPr>
                        <a:t>,          </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45</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6</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143">
                <a:tc>
                  <a:txBody>
                    <a:bodyPr/>
                    <a:lstStyle/>
                    <a:p>
                      <a:pPr algn="ctr" fontAlgn="ctr"/>
                      <a:r>
                        <a:rPr lang="en-GB" sz="1400" b="1" u="none" strike="noStrike">
                          <a:effectLst/>
                          <a:latin typeface="+mj-lt"/>
                        </a:rPr>
                        <a:t>3</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400" b="1" u="none" strike="noStrike" dirty="0">
                          <a:effectLst/>
                          <a:latin typeface="+mj-lt"/>
                        </a:rPr>
                        <a:t>PKMT</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20</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2</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1</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1 </a:t>
                      </a:r>
                      <a:r>
                        <a:rPr lang="en-GB" sz="1400" b="1" u="none" strike="noStrike" dirty="0" err="1">
                          <a:effectLst/>
                          <a:latin typeface="+mj-lt"/>
                        </a:rPr>
                        <a:t>Emas</a:t>
                      </a:r>
                      <a:r>
                        <a:rPr lang="en-GB" sz="1400" b="1" u="none" strike="noStrike" dirty="0">
                          <a:effectLst/>
                          <a:latin typeface="+mj-lt"/>
                        </a:rPr>
                        <a:t>           1 </a:t>
                      </a:r>
                      <a:r>
                        <a:rPr lang="en-GB" sz="1400" b="1" u="none" strike="noStrike" dirty="0" err="1">
                          <a:effectLst/>
                          <a:latin typeface="+mj-lt"/>
                        </a:rPr>
                        <a:t>Perunggu</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6</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1</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307">
                <a:tc>
                  <a:txBody>
                    <a:bodyPr/>
                    <a:lstStyle/>
                    <a:p>
                      <a:pPr algn="ctr" fontAlgn="ctr"/>
                      <a:r>
                        <a:rPr lang="en-GB" sz="1400" b="1" u="none" strike="noStrike">
                          <a:effectLst/>
                          <a:latin typeface="+mj-lt"/>
                        </a:rPr>
                        <a:t>4</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400" b="1" u="none" strike="noStrike" dirty="0">
                          <a:effectLst/>
                          <a:latin typeface="+mj-lt"/>
                        </a:rPr>
                        <a:t>PKM M</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22</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4</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a:effectLst/>
                          <a:latin typeface="+mj-lt"/>
                        </a:rPr>
                        <a:t>4</a:t>
                      </a:r>
                      <a:endParaRPr lang="en-GB" sz="16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1 </a:t>
                      </a:r>
                      <a:r>
                        <a:rPr lang="en-GB" sz="1400" b="1" u="none" strike="noStrike" dirty="0" err="1">
                          <a:effectLst/>
                          <a:latin typeface="+mj-lt"/>
                        </a:rPr>
                        <a:t>Emas</a:t>
                      </a:r>
                      <a:r>
                        <a:rPr lang="en-GB" sz="1400" b="1" u="none" strike="noStrike" dirty="0">
                          <a:effectLst/>
                          <a:latin typeface="+mj-lt"/>
                        </a:rPr>
                        <a:t>,            1 </a:t>
                      </a:r>
                      <a:r>
                        <a:rPr lang="en-GB" sz="1400" b="1" u="none" strike="noStrike" dirty="0" smtClean="0">
                          <a:effectLst/>
                          <a:latin typeface="+mj-lt"/>
                        </a:rPr>
                        <a:t>Perak</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1 Perak, 1 </a:t>
                      </a:r>
                      <a:r>
                        <a:rPr lang="en-GB" sz="1400" b="1" u="none" strike="noStrike" dirty="0" err="1">
                          <a:effectLst/>
                          <a:latin typeface="+mj-lt"/>
                        </a:rPr>
                        <a:t>Perunggu</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15</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4</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a:solidFill>
                            <a:srgbClr val="FF0000"/>
                          </a:solidFill>
                          <a:effectLst/>
                          <a:latin typeface="+mj-lt"/>
                        </a:rPr>
                        <a:t>?</a:t>
                      </a:r>
                      <a:endParaRPr lang="en-GB" sz="1600" b="1" i="0" u="none" strike="noStrike">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756">
                <a:tc>
                  <a:txBody>
                    <a:bodyPr/>
                    <a:lstStyle/>
                    <a:p>
                      <a:pPr algn="ctr" fontAlgn="ctr"/>
                      <a:r>
                        <a:rPr lang="en-GB" sz="1400" b="1" u="none" strike="noStrike">
                          <a:effectLst/>
                          <a:latin typeface="+mj-lt"/>
                        </a:rPr>
                        <a:t>5</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400" b="1" u="none" strike="noStrike" dirty="0">
                          <a:effectLst/>
                          <a:latin typeface="+mj-lt"/>
                        </a:rPr>
                        <a:t>PKM K</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58</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5</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a:effectLst/>
                          <a:latin typeface="+mj-lt"/>
                        </a:rPr>
                        <a:t>4</a:t>
                      </a:r>
                      <a:endParaRPr lang="en-GB" sz="16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a:effectLst/>
                          <a:latin typeface="+mj-lt"/>
                        </a:rPr>
                        <a:t>1 </a:t>
                      </a:r>
                      <a:r>
                        <a:rPr lang="en-GB" sz="1400" b="1" u="none" strike="noStrike" dirty="0" err="1" smtClean="0">
                          <a:effectLst/>
                          <a:latin typeface="+mj-lt"/>
                        </a:rPr>
                        <a:t>perak</a:t>
                      </a:r>
                      <a:endParaRPr lang="en-GB" sz="1400" b="1" u="none" strike="noStrike" dirty="0" smtClean="0">
                        <a:effectLst/>
                        <a:latin typeface="+mj-lt"/>
                      </a:endParaRPr>
                    </a:p>
                    <a:p>
                      <a:pPr algn="ctr" fontAlgn="ctr"/>
                      <a:r>
                        <a:rPr lang="en-GB" sz="1400" b="1" i="0" u="none" strike="noStrike" dirty="0" smtClean="0">
                          <a:solidFill>
                            <a:srgbClr val="000000"/>
                          </a:solidFill>
                          <a:effectLst/>
                          <a:latin typeface="+mj-lt"/>
                        </a:rPr>
                        <a:t>1 </a:t>
                      </a:r>
                      <a:r>
                        <a:rPr lang="en-GB" sz="1400" b="1" i="0" u="none" strike="noStrike" dirty="0" err="1" smtClean="0">
                          <a:solidFill>
                            <a:srgbClr val="000000"/>
                          </a:solidFill>
                          <a:effectLst/>
                          <a:latin typeface="+mj-lt"/>
                        </a:rPr>
                        <a:t>perunggu</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a:effectLst/>
                          <a:latin typeface="+mj-lt"/>
                        </a:rPr>
                        <a:t>1 </a:t>
                      </a:r>
                      <a:r>
                        <a:rPr lang="en-GB" sz="1400" b="1" u="none" strike="noStrike" dirty="0" smtClean="0">
                          <a:effectLst/>
                          <a:latin typeface="+mj-lt"/>
                        </a:rPr>
                        <a:t>Perak</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17</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4</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a:solidFill>
                            <a:srgbClr val="FF0000"/>
                          </a:solidFill>
                          <a:effectLst/>
                          <a:latin typeface="+mj-lt"/>
                        </a:rPr>
                        <a:t>?</a:t>
                      </a:r>
                      <a:endParaRPr lang="en-GB" sz="1600" b="1" i="0" u="none" strike="noStrike">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604">
                <a:tc>
                  <a:txBody>
                    <a:bodyPr/>
                    <a:lstStyle/>
                    <a:p>
                      <a:pPr algn="ctr" fontAlgn="ctr"/>
                      <a:r>
                        <a:rPr lang="en-GB" sz="1400" b="1" u="none" strike="noStrike">
                          <a:effectLst/>
                          <a:latin typeface="+mj-lt"/>
                        </a:rPr>
                        <a:t>6</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400" b="1" u="none" strike="noStrike" dirty="0">
                          <a:effectLst/>
                          <a:latin typeface="+mj-lt"/>
                        </a:rPr>
                        <a:t>PKM KC</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60</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6</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5</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1 </a:t>
                      </a:r>
                      <a:r>
                        <a:rPr lang="en-GB" sz="1400" b="1" u="none" strike="noStrike" dirty="0" err="1" smtClean="0">
                          <a:effectLst/>
                          <a:latin typeface="+mj-lt"/>
                        </a:rPr>
                        <a:t>Emas</a:t>
                      </a:r>
                      <a:r>
                        <a:rPr lang="en-GB" sz="1400" b="1" u="none" strike="noStrike" dirty="0" smtClean="0">
                          <a:effectLst/>
                          <a:latin typeface="+mj-lt"/>
                        </a:rPr>
                        <a:t>, 1 </a:t>
                      </a:r>
                      <a:r>
                        <a:rPr lang="en-GB" sz="1400" b="1" u="none" strike="noStrike" dirty="0">
                          <a:effectLst/>
                          <a:latin typeface="+mj-lt"/>
                        </a:rPr>
                        <a:t>Perak,            1 </a:t>
                      </a:r>
                      <a:r>
                        <a:rPr lang="en-GB" sz="1400" b="1" u="none" strike="noStrike" dirty="0" err="1">
                          <a:effectLst/>
                          <a:latin typeface="+mj-lt"/>
                        </a:rPr>
                        <a:t>Perunggu</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3 </a:t>
                      </a:r>
                      <a:r>
                        <a:rPr lang="en-GB" sz="1400" b="1" u="none" strike="noStrike" dirty="0" err="1" smtClean="0">
                          <a:effectLst/>
                          <a:latin typeface="+mj-lt"/>
                        </a:rPr>
                        <a:t>Emas</a:t>
                      </a:r>
                      <a:r>
                        <a:rPr lang="en-GB" sz="1400" b="1" u="none" strike="noStrike" dirty="0" smtClean="0">
                          <a:effectLst/>
                          <a:latin typeface="+mj-lt"/>
                        </a:rPr>
                        <a:t>,     1 </a:t>
                      </a:r>
                      <a:r>
                        <a:rPr lang="en-GB" sz="1400" b="1" u="none" strike="noStrike" dirty="0" err="1" smtClean="0">
                          <a:effectLst/>
                          <a:latin typeface="+mj-lt"/>
                        </a:rPr>
                        <a:t>perak</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34</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5</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a:solidFill>
                            <a:srgbClr val="FF0000"/>
                          </a:solidFill>
                          <a:effectLst/>
                          <a:latin typeface="+mj-lt"/>
                        </a:rPr>
                        <a:t>?</a:t>
                      </a:r>
                      <a:endParaRPr lang="en-GB" sz="1600" b="1" i="0" u="none" strike="noStrike">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429">
                <a:tc>
                  <a:txBody>
                    <a:bodyPr/>
                    <a:lstStyle/>
                    <a:p>
                      <a:pPr algn="ctr" fontAlgn="ctr"/>
                      <a:r>
                        <a:rPr lang="en-GB" sz="1400" b="1" u="none" strike="noStrike">
                          <a:effectLst/>
                          <a:latin typeface="+mj-lt"/>
                        </a:rPr>
                        <a:t>7</a:t>
                      </a:r>
                      <a:endParaRPr lang="en-GB" sz="1400" b="1" i="0" u="none" strike="noStrike">
                        <a:solidFill>
                          <a:srgbClr val="00B0F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400" b="1" u="none" strike="noStrike" dirty="0">
                          <a:effectLst/>
                          <a:latin typeface="+mj-lt"/>
                        </a:rPr>
                        <a:t>PKM SH</a:t>
                      </a:r>
                      <a:endParaRPr lang="en-GB" sz="1400" b="1" i="0" u="none" strike="noStrike" dirty="0">
                        <a:solidFill>
                          <a:srgbClr val="00B0F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10</a:t>
                      </a:r>
                      <a:endParaRPr lang="en-GB" sz="1600" b="1" i="0" u="none" strike="noStrike" dirty="0">
                        <a:solidFill>
                          <a:srgbClr val="00B0F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 </a:t>
                      </a:r>
                      <a:r>
                        <a:rPr lang="en-GB" sz="1600" b="1" u="none" strike="noStrike" dirty="0" smtClean="0">
                          <a:effectLst/>
                          <a:latin typeface="+mj-lt"/>
                        </a:rPr>
                        <a:t>2</a:t>
                      </a:r>
                      <a:endParaRPr lang="en-GB" sz="1600" b="1" i="0" u="none" strike="noStrike" dirty="0">
                        <a:solidFill>
                          <a:srgbClr val="00B0F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2</a:t>
                      </a:r>
                      <a:endParaRPr lang="en-GB" sz="1600" b="1" i="0" u="none" strike="noStrike" dirty="0">
                        <a:solidFill>
                          <a:srgbClr val="00B0F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1 </a:t>
                      </a:r>
                      <a:r>
                        <a:rPr lang="en-GB" sz="1400" b="1" u="none" strike="noStrike" dirty="0" err="1" smtClean="0">
                          <a:effectLst/>
                          <a:latin typeface="+mj-lt"/>
                        </a:rPr>
                        <a:t>Emas</a:t>
                      </a:r>
                      <a:r>
                        <a:rPr lang="en-GB" sz="1400" b="1" u="none" strike="noStrike" dirty="0">
                          <a:effectLst/>
                          <a:latin typeface="+mj-lt"/>
                        </a:rPr>
                        <a:t> </a:t>
                      </a:r>
                      <a:endParaRPr lang="en-GB" sz="1400" b="1" i="0" u="none" strike="noStrike" dirty="0">
                        <a:solidFill>
                          <a:srgbClr val="00B0F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a:effectLst/>
                          <a:latin typeface="+mj-lt"/>
                        </a:rPr>
                        <a:t> </a:t>
                      </a:r>
                      <a:r>
                        <a:rPr lang="en-GB" sz="1400" b="1" u="none" strike="noStrike" dirty="0" smtClean="0">
                          <a:effectLst/>
                          <a:latin typeface="+mj-lt"/>
                        </a:rPr>
                        <a:t>1 </a:t>
                      </a:r>
                      <a:r>
                        <a:rPr lang="en-GB" sz="1400" b="1" u="none" strike="noStrike" dirty="0" err="1" smtClean="0">
                          <a:effectLst/>
                          <a:latin typeface="+mj-lt"/>
                        </a:rPr>
                        <a:t>Emas</a:t>
                      </a:r>
                      <a:endParaRPr lang="en-GB" sz="1400" b="1" i="0" u="none" strike="noStrike" dirty="0">
                        <a:solidFill>
                          <a:srgbClr val="00B0F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8</a:t>
                      </a:r>
                      <a:endParaRPr lang="en-GB" sz="1600" b="1" i="0" u="none" strike="noStrike" dirty="0">
                        <a:solidFill>
                          <a:srgbClr val="00B0F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2</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a:solidFill>
                            <a:srgbClr val="FF0000"/>
                          </a:solidFill>
                          <a:effectLst/>
                          <a:latin typeface="+mj-lt"/>
                        </a:rPr>
                        <a:t>?</a:t>
                      </a:r>
                      <a:endParaRPr lang="en-GB" sz="1600" b="1" i="0" u="none" strike="noStrike">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633">
                <a:tc gridSpan="2">
                  <a:txBody>
                    <a:bodyPr/>
                    <a:lstStyle/>
                    <a:p>
                      <a:pPr algn="ctr" fontAlgn="ctr"/>
                      <a:r>
                        <a:rPr lang="en-GB" sz="1400" b="1" u="none" strike="noStrike">
                          <a:effectLst/>
                          <a:latin typeface="+mj-lt"/>
                        </a:rPr>
                        <a:t>Total</a:t>
                      </a:r>
                      <a:endParaRPr lang="en-GB" sz="1400" b="1" i="0" u="none" strike="noStrike">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ctr"/>
                      <a:r>
                        <a:rPr lang="en-GB" sz="1600" b="1" u="none" strike="noStrike" dirty="0" smtClean="0">
                          <a:effectLst/>
                          <a:latin typeface="+mj-lt"/>
                        </a:rPr>
                        <a:t>264</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31</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23</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4 </a:t>
                      </a:r>
                      <a:r>
                        <a:rPr lang="en-GB" sz="1400" b="1" u="none" strike="noStrike" dirty="0" err="1" smtClean="0">
                          <a:effectLst/>
                          <a:latin typeface="+mj-lt"/>
                        </a:rPr>
                        <a:t>Emas</a:t>
                      </a:r>
                      <a:r>
                        <a:rPr lang="en-GB" sz="1400" b="1" u="none" strike="noStrike" dirty="0" smtClean="0">
                          <a:effectLst/>
                          <a:latin typeface="+mj-lt"/>
                        </a:rPr>
                        <a:t>             3 Perak            </a:t>
                      </a:r>
                      <a:r>
                        <a:rPr lang="en-GB" sz="1400" b="1" u="none" strike="noStrike" dirty="0">
                          <a:effectLst/>
                          <a:latin typeface="+mj-lt"/>
                        </a:rPr>
                        <a:t>4 </a:t>
                      </a:r>
                      <a:r>
                        <a:rPr lang="en-GB" sz="1400" b="1" u="none" strike="noStrike" dirty="0" err="1">
                          <a:effectLst/>
                          <a:latin typeface="+mj-lt"/>
                        </a:rPr>
                        <a:t>Perunggu</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u="none" strike="noStrike" dirty="0" smtClean="0">
                          <a:effectLst/>
                          <a:latin typeface="+mj-lt"/>
                        </a:rPr>
                        <a:t>6 </a:t>
                      </a:r>
                      <a:r>
                        <a:rPr lang="en-GB" sz="1400" b="1" u="none" strike="noStrike" dirty="0" err="1">
                          <a:effectLst/>
                          <a:latin typeface="+mj-lt"/>
                        </a:rPr>
                        <a:t>Emas</a:t>
                      </a:r>
                      <a:r>
                        <a:rPr lang="en-GB" sz="1400" b="1" u="none" strike="noStrike" dirty="0">
                          <a:effectLst/>
                          <a:latin typeface="+mj-lt"/>
                        </a:rPr>
                        <a:t>           4 Perak          </a:t>
                      </a:r>
                      <a:r>
                        <a:rPr lang="en-GB" sz="1400" b="1" u="none" strike="noStrike" dirty="0" smtClean="0">
                          <a:effectLst/>
                          <a:latin typeface="+mj-lt"/>
                        </a:rPr>
                        <a:t>2 </a:t>
                      </a:r>
                      <a:r>
                        <a:rPr lang="en-GB" sz="1400" b="1" u="none" strike="noStrike" dirty="0" err="1">
                          <a:effectLst/>
                          <a:latin typeface="+mj-lt"/>
                        </a:rPr>
                        <a:t>Perunggu</a:t>
                      </a:r>
                      <a:endParaRPr lang="en-GB" sz="14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smtClean="0">
                          <a:effectLst/>
                          <a:latin typeface="+mj-lt"/>
                        </a:rPr>
                        <a:t>126</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mj-lt"/>
                        </a:rPr>
                        <a:t>23</a:t>
                      </a:r>
                      <a:endParaRPr lang="en-GB" sz="1600" b="1" i="0" u="none" strike="noStrike" dirty="0">
                        <a:solidFill>
                          <a:srgbClr val="00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solidFill>
                            <a:srgbClr val="FF0000"/>
                          </a:solidFill>
                          <a:effectLst/>
                          <a:latin typeface="+mj-lt"/>
                        </a:rPr>
                        <a:t>?</a:t>
                      </a:r>
                      <a:endParaRPr lang="en-GB" sz="1600" b="1" i="0" u="none" strike="noStrike" dirty="0">
                        <a:solidFill>
                          <a:srgbClr val="FF000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92642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7253" y="38232"/>
            <a:ext cx="8610600" cy="970297"/>
          </a:xfrm>
          <a:prstGeom prst="rect">
            <a:avLst/>
          </a:prstGeom>
        </p:spPr>
        <p:txBody>
          <a:bodyP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altLang="en-US" b="1" cap="none">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Rangkaian Kegiatan Menuju PIMNAS</a:t>
            </a:r>
            <a:endParaRPr lang="en-US" b="1" cap="none">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3" name="Content Placeholder 3"/>
          <p:cNvGraphicFramePr>
            <a:graphicFrameLocks/>
          </p:cNvGraphicFramePr>
          <p:nvPr>
            <p:extLst>
              <p:ext uri="{D42A27DB-BD31-4B8C-83A1-F6EECF244321}">
                <p14:modId xmlns:p14="http://schemas.microsoft.com/office/powerpoint/2010/main" val="3151999085"/>
              </p:ext>
            </p:extLst>
          </p:nvPr>
        </p:nvGraphicFramePr>
        <p:xfrm>
          <a:off x="457198" y="609600"/>
          <a:ext cx="11187954" cy="6096809"/>
        </p:xfrm>
        <a:graphic>
          <a:graphicData uri="http://schemas.openxmlformats.org/drawingml/2006/table">
            <a:tbl>
              <a:tblPr firstRow="1" bandRow="1">
                <a:tableStyleId>{5C22544A-7EE6-4342-B048-85BDC9FD1C3A}</a:tableStyleId>
              </a:tblPr>
              <a:tblGrid>
                <a:gridCol w="725146"/>
                <a:gridCol w="4868831"/>
                <a:gridCol w="2900580"/>
                <a:gridCol w="2693397"/>
              </a:tblGrid>
              <a:tr h="343267">
                <a:tc>
                  <a:txBody>
                    <a:bodyPr/>
                    <a:lstStyle/>
                    <a:p>
                      <a:pPr algn="ctr"/>
                      <a:r>
                        <a:rPr lang="en-GB" b="1" dirty="0" smtClean="0"/>
                        <a:t>No</a:t>
                      </a:r>
                      <a:endParaRPr lang="en-GB" b="1" dirty="0"/>
                    </a:p>
                  </a:txBody>
                  <a:tcPr/>
                </a:tc>
                <a:tc>
                  <a:txBody>
                    <a:bodyPr/>
                    <a:lstStyle/>
                    <a:p>
                      <a:pPr algn="ctr"/>
                      <a:r>
                        <a:rPr lang="en-GB" b="1" dirty="0" err="1" smtClean="0"/>
                        <a:t>Kegiatan</a:t>
                      </a:r>
                      <a:endParaRPr lang="en-GB" b="1" dirty="0"/>
                    </a:p>
                  </a:txBody>
                  <a:tcPr/>
                </a:tc>
                <a:tc>
                  <a:txBody>
                    <a:bodyPr/>
                    <a:lstStyle/>
                    <a:p>
                      <a:pPr algn="ctr"/>
                      <a:r>
                        <a:rPr lang="en-GB" b="1" dirty="0" err="1" smtClean="0"/>
                        <a:t>Waktu</a:t>
                      </a:r>
                      <a:endParaRPr lang="en-GB" b="1" dirty="0"/>
                    </a:p>
                  </a:txBody>
                  <a:tcPr/>
                </a:tc>
                <a:tc>
                  <a:txBody>
                    <a:bodyPr/>
                    <a:lstStyle/>
                    <a:p>
                      <a:pPr algn="ctr"/>
                      <a:r>
                        <a:rPr lang="en-GB" b="1" dirty="0" err="1" smtClean="0"/>
                        <a:t>Tempat</a:t>
                      </a:r>
                      <a:endParaRPr lang="en-GB" b="1" dirty="0"/>
                    </a:p>
                  </a:txBody>
                  <a:tcPr/>
                </a:tc>
              </a:tr>
              <a:tr h="600718">
                <a:tc>
                  <a:txBody>
                    <a:bodyPr/>
                    <a:lstStyle/>
                    <a:p>
                      <a:pPr algn="ctr"/>
                      <a:r>
                        <a:rPr lang="en-GB" b="1" dirty="0" smtClean="0"/>
                        <a:t>1</a:t>
                      </a:r>
                      <a:endParaRPr lang="en-GB" b="1" dirty="0"/>
                    </a:p>
                  </a:txBody>
                  <a:tcPr/>
                </a:tc>
                <a:tc>
                  <a:txBody>
                    <a:bodyPr/>
                    <a:lstStyle/>
                    <a:p>
                      <a:r>
                        <a:rPr lang="en-GB" b="1" dirty="0" err="1" smtClean="0"/>
                        <a:t>Sosialisasi</a:t>
                      </a:r>
                      <a:r>
                        <a:rPr lang="en-GB" b="1" dirty="0" smtClean="0"/>
                        <a:t>  </a:t>
                      </a:r>
                      <a:r>
                        <a:rPr lang="en-GB" b="1" dirty="0" err="1" smtClean="0"/>
                        <a:t>dan</a:t>
                      </a:r>
                      <a:r>
                        <a:rPr lang="en-GB" b="1" dirty="0" smtClean="0"/>
                        <a:t> </a:t>
                      </a:r>
                      <a:r>
                        <a:rPr lang="en-GB" b="1" dirty="0" err="1" smtClean="0"/>
                        <a:t>Pengarahan</a:t>
                      </a:r>
                      <a:r>
                        <a:rPr lang="en-GB" b="1" dirty="0" smtClean="0"/>
                        <a:t> </a:t>
                      </a:r>
                      <a:r>
                        <a:rPr lang="en-GB" b="1" dirty="0" err="1" smtClean="0"/>
                        <a:t>Bagi</a:t>
                      </a:r>
                      <a:r>
                        <a:rPr lang="en-GB" b="1" dirty="0" smtClean="0"/>
                        <a:t> </a:t>
                      </a:r>
                      <a:r>
                        <a:rPr lang="en-GB" b="1" dirty="0" err="1" smtClean="0"/>
                        <a:t>Kelompok</a:t>
                      </a:r>
                      <a:r>
                        <a:rPr lang="en-GB" b="1" baseline="0" dirty="0" smtClean="0"/>
                        <a:t> </a:t>
                      </a:r>
                      <a:r>
                        <a:rPr lang="en-GB" b="1" dirty="0" err="1" smtClean="0"/>
                        <a:t>Penerima</a:t>
                      </a:r>
                      <a:r>
                        <a:rPr lang="en-GB" b="1" dirty="0" smtClean="0"/>
                        <a:t> Dana PKM</a:t>
                      </a:r>
                      <a:endParaRPr lang="en-GB" b="1" dirty="0"/>
                    </a:p>
                  </a:txBody>
                  <a:tcPr/>
                </a:tc>
                <a:tc>
                  <a:txBody>
                    <a:bodyPr/>
                    <a:lstStyle/>
                    <a:p>
                      <a:r>
                        <a:rPr lang="en-GB" b="1" dirty="0" smtClean="0"/>
                        <a:t> </a:t>
                      </a:r>
                      <a:r>
                        <a:rPr lang="en-GB" b="1" dirty="0" err="1" smtClean="0"/>
                        <a:t>Maret</a:t>
                      </a:r>
                      <a:r>
                        <a:rPr lang="en-GB" b="1" dirty="0" smtClean="0"/>
                        <a:t> 2017</a:t>
                      </a:r>
                      <a:endParaRPr lang="en-GB" b="1" dirty="0"/>
                    </a:p>
                  </a:txBody>
                  <a:tcPr/>
                </a:tc>
                <a:tc>
                  <a:txBody>
                    <a:bodyPr/>
                    <a:lstStyle/>
                    <a:p>
                      <a:r>
                        <a:rPr lang="en-GB" b="1" dirty="0" err="1" smtClean="0"/>
                        <a:t>Widyaloka</a:t>
                      </a:r>
                      <a:endParaRPr lang="en-GB" b="1" dirty="0"/>
                    </a:p>
                  </a:txBody>
                  <a:tcPr/>
                </a:tc>
              </a:tr>
              <a:tr h="932639">
                <a:tc>
                  <a:txBody>
                    <a:bodyPr/>
                    <a:lstStyle/>
                    <a:p>
                      <a:pPr algn="ctr"/>
                      <a:r>
                        <a:rPr lang="en-GB" b="1" dirty="0" smtClean="0"/>
                        <a:t>2</a:t>
                      </a:r>
                      <a:endParaRPr lang="en-GB" b="1" dirty="0"/>
                    </a:p>
                  </a:txBody>
                  <a:tcPr/>
                </a:tc>
                <a:tc>
                  <a:txBody>
                    <a:bodyPr/>
                    <a:lstStyle/>
                    <a:p>
                      <a:r>
                        <a:rPr lang="en-GB" b="1" dirty="0" err="1" smtClean="0"/>
                        <a:t>Pematangan</a:t>
                      </a:r>
                      <a:r>
                        <a:rPr lang="en-GB" b="1" dirty="0" smtClean="0"/>
                        <a:t> </a:t>
                      </a:r>
                      <a:r>
                        <a:rPr lang="en-GB" b="1" dirty="0" err="1" smtClean="0"/>
                        <a:t>Rencana</a:t>
                      </a:r>
                      <a:r>
                        <a:rPr lang="en-GB" b="1" dirty="0" smtClean="0"/>
                        <a:t> </a:t>
                      </a:r>
                      <a:r>
                        <a:rPr lang="en-GB" b="1" dirty="0" err="1" smtClean="0"/>
                        <a:t>Pelaksanaan</a:t>
                      </a:r>
                      <a:r>
                        <a:rPr lang="en-GB" b="1" dirty="0" smtClean="0"/>
                        <a:t> PKM </a:t>
                      </a:r>
                      <a:r>
                        <a:rPr lang="en-GB" b="1" dirty="0" err="1" smtClean="0"/>
                        <a:t>melalui</a:t>
                      </a:r>
                      <a:r>
                        <a:rPr lang="en-GB" b="1" dirty="0" smtClean="0"/>
                        <a:t> </a:t>
                      </a:r>
                      <a:r>
                        <a:rPr lang="en-GB" b="1" dirty="0" err="1" smtClean="0"/>
                        <a:t>Presentasi</a:t>
                      </a:r>
                      <a:r>
                        <a:rPr lang="en-GB" b="1" dirty="0" smtClean="0"/>
                        <a:t> Proposal PKM </a:t>
                      </a:r>
                      <a:r>
                        <a:rPr lang="en-GB" b="1" dirty="0" err="1" smtClean="0"/>
                        <a:t>dan</a:t>
                      </a:r>
                      <a:r>
                        <a:rPr lang="en-GB" b="1" dirty="0" smtClean="0"/>
                        <a:t> </a:t>
                      </a:r>
                      <a:r>
                        <a:rPr lang="en-GB" b="1" dirty="0" err="1" smtClean="0"/>
                        <a:t>pembentukan</a:t>
                      </a:r>
                      <a:r>
                        <a:rPr lang="en-GB" b="1" dirty="0" smtClean="0"/>
                        <a:t> Team POKJA</a:t>
                      </a:r>
                      <a:endParaRPr lang="en-GB" b="1" dirty="0"/>
                    </a:p>
                  </a:txBody>
                  <a:tcPr/>
                </a:tc>
                <a:tc>
                  <a:txBody>
                    <a:bodyPr/>
                    <a:lstStyle/>
                    <a:p>
                      <a:r>
                        <a:rPr lang="en-GB" b="1" dirty="0" err="1" smtClean="0"/>
                        <a:t>Maret</a:t>
                      </a:r>
                      <a:r>
                        <a:rPr lang="en-GB" b="1" dirty="0" smtClean="0"/>
                        <a:t> 2017</a:t>
                      </a:r>
                      <a:endParaRPr lang="en-GB" b="1" dirty="0"/>
                    </a:p>
                  </a:txBody>
                  <a:tcPr/>
                </a:tc>
                <a:tc>
                  <a:txBody>
                    <a:bodyPr/>
                    <a:lstStyle/>
                    <a:p>
                      <a:r>
                        <a:rPr lang="en-GB" b="1" dirty="0" err="1" smtClean="0"/>
                        <a:t>Rektorat</a:t>
                      </a:r>
                      <a:endParaRPr lang="en-GB" b="1" dirty="0"/>
                    </a:p>
                  </a:txBody>
                  <a:tcPr/>
                </a:tc>
              </a:tr>
              <a:tr h="343267">
                <a:tc>
                  <a:txBody>
                    <a:bodyPr/>
                    <a:lstStyle/>
                    <a:p>
                      <a:pPr algn="ctr"/>
                      <a:r>
                        <a:rPr lang="en-GB" b="1" dirty="0" smtClean="0"/>
                        <a:t>3</a:t>
                      </a:r>
                      <a:endParaRPr lang="en-GB" b="1" dirty="0"/>
                    </a:p>
                  </a:txBody>
                  <a:tcPr/>
                </a:tc>
                <a:tc>
                  <a:txBody>
                    <a:bodyPr/>
                    <a:lstStyle/>
                    <a:p>
                      <a:r>
                        <a:rPr lang="en-GB" b="1" dirty="0" err="1" smtClean="0"/>
                        <a:t>Pelaksanaan</a:t>
                      </a:r>
                      <a:r>
                        <a:rPr lang="en-GB" b="1" dirty="0" smtClean="0"/>
                        <a:t> PKM</a:t>
                      </a:r>
                      <a:endParaRPr lang="en-GB" b="1" dirty="0"/>
                    </a:p>
                  </a:txBody>
                  <a:tcPr/>
                </a:tc>
                <a:tc>
                  <a:txBody>
                    <a:bodyPr/>
                    <a:lstStyle/>
                    <a:p>
                      <a:r>
                        <a:rPr lang="en-GB" b="1" dirty="0" err="1" smtClean="0"/>
                        <a:t>Maret</a:t>
                      </a:r>
                      <a:r>
                        <a:rPr lang="en-GB" b="1" dirty="0" smtClean="0"/>
                        <a:t>- </a:t>
                      </a:r>
                      <a:r>
                        <a:rPr lang="en-GB" b="1" dirty="0" err="1" smtClean="0"/>
                        <a:t>Juni</a:t>
                      </a:r>
                      <a:r>
                        <a:rPr lang="en-GB" b="1" dirty="0" smtClean="0"/>
                        <a:t> 2017</a:t>
                      </a:r>
                      <a:endParaRPr lang="en-GB" b="1" dirty="0"/>
                    </a:p>
                  </a:txBody>
                  <a:tcPr/>
                </a:tc>
                <a:tc>
                  <a:txBody>
                    <a:bodyPr/>
                    <a:lstStyle/>
                    <a:p>
                      <a:r>
                        <a:rPr lang="en-GB" b="1" dirty="0" err="1" smtClean="0"/>
                        <a:t>Peserta</a:t>
                      </a:r>
                      <a:endParaRPr lang="en-GB" b="1" dirty="0"/>
                    </a:p>
                  </a:txBody>
                  <a:tcPr/>
                </a:tc>
              </a:tr>
              <a:tr h="600718">
                <a:tc>
                  <a:txBody>
                    <a:bodyPr/>
                    <a:lstStyle/>
                    <a:p>
                      <a:pPr algn="ctr"/>
                      <a:r>
                        <a:rPr lang="en-GB" b="1" dirty="0" smtClean="0"/>
                        <a:t>4</a:t>
                      </a:r>
                      <a:endParaRPr lang="en-GB" b="1" dirty="0"/>
                    </a:p>
                  </a:txBody>
                  <a:tcPr/>
                </a:tc>
                <a:tc>
                  <a:txBody>
                    <a:bodyPr/>
                    <a:lstStyle/>
                    <a:p>
                      <a:r>
                        <a:rPr lang="en-GB" b="1" dirty="0" err="1" smtClean="0"/>
                        <a:t>Monev</a:t>
                      </a:r>
                      <a:r>
                        <a:rPr lang="en-GB" b="1" dirty="0" smtClean="0"/>
                        <a:t> </a:t>
                      </a:r>
                      <a:r>
                        <a:rPr lang="en-GB" b="1" dirty="0" err="1" smtClean="0"/>
                        <a:t>Fakultas</a:t>
                      </a:r>
                      <a:endParaRPr lang="en-GB" b="1" dirty="0"/>
                    </a:p>
                  </a:txBody>
                  <a:tcPr/>
                </a:tc>
                <a:tc>
                  <a:txBody>
                    <a:bodyPr/>
                    <a:lstStyle/>
                    <a:p>
                      <a:r>
                        <a:rPr lang="en-GB" b="1" dirty="0" err="1" smtClean="0"/>
                        <a:t>Minggu</a:t>
                      </a:r>
                      <a:r>
                        <a:rPr lang="en-GB" b="1" dirty="0" smtClean="0"/>
                        <a:t> I Mei 2017</a:t>
                      </a:r>
                      <a:endParaRPr lang="en-GB" b="1" dirty="0"/>
                    </a:p>
                  </a:txBody>
                  <a:tcPr/>
                </a:tc>
                <a:tc>
                  <a:txBody>
                    <a:bodyPr/>
                    <a:lstStyle/>
                    <a:p>
                      <a:r>
                        <a:rPr lang="en-GB" b="1" dirty="0" err="1" smtClean="0"/>
                        <a:t>Fakultas</a:t>
                      </a:r>
                      <a:r>
                        <a:rPr lang="en-GB" b="1" dirty="0" smtClean="0"/>
                        <a:t> </a:t>
                      </a:r>
                      <a:r>
                        <a:rPr lang="en-GB" b="1" dirty="0" err="1" smtClean="0"/>
                        <a:t>Masing-masing</a:t>
                      </a:r>
                      <a:endParaRPr lang="en-GB" b="1" dirty="0"/>
                    </a:p>
                  </a:txBody>
                  <a:tcPr/>
                </a:tc>
              </a:tr>
              <a:tr h="502190">
                <a:tc>
                  <a:txBody>
                    <a:bodyPr/>
                    <a:lstStyle/>
                    <a:p>
                      <a:pPr algn="ctr"/>
                      <a:r>
                        <a:rPr lang="en-GB" b="1" dirty="0" smtClean="0"/>
                        <a:t>5</a:t>
                      </a:r>
                      <a:endParaRPr lang="en-GB" b="1" dirty="0"/>
                    </a:p>
                  </a:txBody>
                  <a:tcPr/>
                </a:tc>
                <a:tc>
                  <a:txBody>
                    <a:bodyPr/>
                    <a:lstStyle/>
                    <a:p>
                      <a:r>
                        <a:rPr lang="en-GB" b="1" dirty="0" err="1" smtClean="0"/>
                        <a:t>Monev</a:t>
                      </a:r>
                      <a:r>
                        <a:rPr lang="en-GB" b="1" dirty="0" smtClean="0"/>
                        <a:t> </a:t>
                      </a:r>
                      <a:r>
                        <a:rPr lang="en-GB" b="1" dirty="0" err="1" smtClean="0"/>
                        <a:t>Universitas</a:t>
                      </a:r>
                      <a:r>
                        <a:rPr lang="en-GB" b="1" dirty="0" smtClean="0"/>
                        <a:t> </a:t>
                      </a:r>
                      <a:r>
                        <a:rPr lang="en-GB" b="1" dirty="0" err="1" smtClean="0"/>
                        <a:t>dan</a:t>
                      </a:r>
                      <a:r>
                        <a:rPr lang="en-GB" b="1" dirty="0" smtClean="0"/>
                        <a:t> </a:t>
                      </a:r>
                      <a:r>
                        <a:rPr lang="en-GB" b="1" dirty="0" err="1" smtClean="0"/>
                        <a:t>Gelar</a:t>
                      </a:r>
                      <a:r>
                        <a:rPr lang="en-GB" b="1" dirty="0" smtClean="0"/>
                        <a:t> </a:t>
                      </a:r>
                      <a:r>
                        <a:rPr lang="en-GB" b="1" dirty="0" err="1" smtClean="0"/>
                        <a:t>Produk</a:t>
                      </a:r>
                      <a:endParaRPr lang="en-GB" b="1" dirty="0"/>
                    </a:p>
                  </a:txBody>
                  <a:tcPr/>
                </a:tc>
                <a:tc>
                  <a:txBody>
                    <a:bodyPr/>
                    <a:lstStyle/>
                    <a:p>
                      <a:r>
                        <a:rPr lang="en-GB" b="1" dirty="0" err="1" smtClean="0"/>
                        <a:t>Minggu</a:t>
                      </a:r>
                      <a:r>
                        <a:rPr lang="en-GB" b="1" dirty="0" smtClean="0"/>
                        <a:t> III Mei 2017</a:t>
                      </a:r>
                      <a:endParaRPr lang="en-GB" b="1" dirty="0"/>
                    </a:p>
                  </a:txBody>
                  <a:tcPr/>
                </a:tc>
                <a:tc>
                  <a:txBody>
                    <a:bodyPr/>
                    <a:lstStyle/>
                    <a:p>
                      <a:r>
                        <a:rPr lang="en-GB" b="1" dirty="0" smtClean="0"/>
                        <a:t>FK</a:t>
                      </a:r>
                      <a:endParaRPr lang="en-GB" b="1" dirty="0"/>
                    </a:p>
                  </a:txBody>
                  <a:tcPr/>
                </a:tc>
              </a:tr>
              <a:tr h="343267">
                <a:tc>
                  <a:txBody>
                    <a:bodyPr/>
                    <a:lstStyle/>
                    <a:p>
                      <a:pPr algn="ctr"/>
                      <a:r>
                        <a:rPr lang="en-GB" b="1" dirty="0" smtClean="0"/>
                        <a:t>6</a:t>
                      </a:r>
                      <a:endParaRPr lang="en-GB" b="1" dirty="0"/>
                    </a:p>
                  </a:txBody>
                  <a:tcPr/>
                </a:tc>
                <a:tc>
                  <a:txBody>
                    <a:bodyPr/>
                    <a:lstStyle/>
                    <a:p>
                      <a:r>
                        <a:rPr lang="en-GB" b="1" dirty="0" err="1" smtClean="0"/>
                        <a:t>Monev</a:t>
                      </a:r>
                      <a:r>
                        <a:rPr lang="en-GB" b="1" dirty="0" smtClean="0"/>
                        <a:t> </a:t>
                      </a:r>
                      <a:r>
                        <a:rPr lang="en-GB" b="1" dirty="0" err="1" smtClean="0"/>
                        <a:t>Eksternal</a:t>
                      </a:r>
                      <a:r>
                        <a:rPr lang="en-GB" b="1" baseline="0" dirty="0" smtClean="0"/>
                        <a:t> DIKTI</a:t>
                      </a:r>
                      <a:endParaRPr lang="en-GB" b="1" dirty="0"/>
                    </a:p>
                  </a:txBody>
                  <a:tcPr/>
                </a:tc>
                <a:tc>
                  <a:txBody>
                    <a:bodyPr/>
                    <a:lstStyle/>
                    <a:p>
                      <a:r>
                        <a:rPr lang="en-GB" b="1" dirty="0" err="1" smtClean="0"/>
                        <a:t>Juni</a:t>
                      </a:r>
                      <a:r>
                        <a:rPr lang="en-GB" b="1" dirty="0" smtClean="0"/>
                        <a:t> 2017</a:t>
                      </a:r>
                      <a:endParaRPr lang="en-GB" b="1" dirty="0"/>
                    </a:p>
                  </a:txBody>
                  <a:tcPr/>
                </a:tc>
                <a:tc>
                  <a:txBody>
                    <a:bodyPr/>
                    <a:lstStyle/>
                    <a:p>
                      <a:r>
                        <a:rPr lang="en-GB" b="1" dirty="0" smtClean="0"/>
                        <a:t>FK</a:t>
                      </a:r>
                      <a:endParaRPr lang="en-GB" b="1" dirty="0"/>
                    </a:p>
                  </a:txBody>
                  <a:tcPr/>
                </a:tc>
              </a:tr>
              <a:tr h="600718">
                <a:tc>
                  <a:txBody>
                    <a:bodyPr/>
                    <a:lstStyle/>
                    <a:p>
                      <a:pPr algn="ctr"/>
                      <a:r>
                        <a:rPr lang="en-GB" b="1" dirty="0" smtClean="0"/>
                        <a:t>7</a:t>
                      </a:r>
                      <a:endParaRPr lang="en-GB" b="1" dirty="0"/>
                    </a:p>
                  </a:txBody>
                  <a:tcPr/>
                </a:tc>
                <a:tc>
                  <a:txBody>
                    <a:bodyPr/>
                    <a:lstStyle/>
                    <a:p>
                      <a:r>
                        <a:rPr lang="en-GB" b="1" dirty="0" err="1" smtClean="0"/>
                        <a:t>Sosialisasi</a:t>
                      </a:r>
                      <a:r>
                        <a:rPr lang="en-GB" b="1" dirty="0" smtClean="0"/>
                        <a:t> </a:t>
                      </a:r>
                      <a:r>
                        <a:rPr lang="en-GB" b="1" dirty="0" err="1" smtClean="0"/>
                        <a:t>dan</a:t>
                      </a:r>
                      <a:r>
                        <a:rPr lang="en-GB" b="1" dirty="0" smtClean="0"/>
                        <a:t> </a:t>
                      </a:r>
                      <a:r>
                        <a:rPr lang="en-GB" b="1" dirty="0" err="1" smtClean="0"/>
                        <a:t>Pengarahan</a:t>
                      </a:r>
                      <a:r>
                        <a:rPr lang="en-GB" b="1" baseline="0" dirty="0" smtClean="0"/>
                        <a:t> </a:t>
                      </a:r>
                      <a:r>
                        <a:rPr lang="en-GB" b="1" baseline="0" dirty="0" err="1" smtClean="0"/>
                        <a:t>Peserta</a:t>
                      </a:r>
                      <a:r>
                        <a:rPr lang="en-GB" b="1" baseline="0" dirty="0" smtClean="0"/>
                        <a:t> PIMNAS</a:t>
                      </a:r>
                      <a:endParaRPr lang="en-GB" b="1" dirty="0"/>
                    </a:p>
                  </a:txBody>
                  <a:tcPr/>
                </a:tc>
                <a:tc>
                  <a:txBody>
                    <a:bodyPr/>
                    <a:lstStyle/>
                    <a:p>
                      <a:r>
                        <a:rPr lang="en-GB" b="1" dirty="0" err="1" smtClean="0"/>
                        <a:t>Juli</a:t>
                      </a:r>
                      <a:r>
                        <a:rPr lang="en-GB" b="1" dirty="0" smtClean="0"/>
                        <a:t> 2017</a:t>
                      </a:r>
                      <a:endParaRPr lang="en-GB" b="1" dirty="0"/>
                    </a:p>
                  </a:txBody>
                  <a:tcPr/>
                </a:tc>
                <a:tc>
                  <a:txBody>
                    <a:bodyPr/>
                    <a:lstStyle/>
                    <a:p>
                      <a:r>
                        <a:rPr lang="en-GB" b="1" dirty="0" err="1" smtClean="0"/>
                        <a:t>Widyaloka</a:t>
                      </a:r>
                      <a:r>
                        <a:rPr lang="en-GB" b="1" dirty="0" smtClean="0"/>
                        <a:t>/Lt6 </a:t>
                      </a:r>
                      <a:r>
                        <a:rPr lang="en-GB" b="1" dirty="0" err="1" smtClean="0"/>
                        <a:t>rektorat</a:t>
                      </a:r>
                      <a:endParaRPr lang="en-GB" b="1" dirty="0"/>
                    </a:p>
                  </a:txBody>
                  <a:tcPr/>
                </a:tc>
              </a:tr>
              <a:tr h="502190">
                <a:tc>
                  <a:txBody>
                    <a:bodyPr/>
                    <a:lstStyle/>
                    <a:p>
                      <a:pPr algn="ctr"/>
                      <a:r>
                        <a:rPr lang="en-GB" b="1" dirty="0" smtClean="0"/>
                        <a:t>8</a:t>
                      </a:r>
                      <a:endParaRPr lang="en-GB" b="1" dirty="0"/>
                    </a:p>
                  </a:txBody>
                  <a:tcPr/>
                </a:tc>
                <a:tc>
                  <a:txBody>
                    <a:bodyPr/>
                    <a:lstStyle/>
                    <a:p>
                      <a:r>
                        <a:rPr lang="en-GB" b="1" dirty="0" err="1" smtClean="0"/>
                        <a:t>Karantina</a:t>
                      </a:r>
                      <a:r>
                        <a:rPr lang="en-GB" b="1" dirty="0" smtClean="0"/>
                        <a:t> PIMNAS </a:t>
                      </a:r>
                      <a:r>
                        <a:rPr lang="en-GB" b="1" dirty="0" err="1" smtClean="0"/>
                        <a:t>dan</a:t>
                      </a:r>
                      <a:r>
                        <a:rPr lang="en-GB" b="1" dirty="0" smtClean="0"/>
                        <a:t> </a:t>
                      </a:r>
                      <a:r>
                        <a:rPr lang="en-GB" b="1" dirty="0" err="1" smtClean="0"/>
                        <a:t>Gelar</a:t>
                      </a:r>
                      <a:r>
                        <a:rPr lang="en-GB" b="1" dirty="0" smtClean="0"/>
                        <a:t> </a:t>
                      </a:r>
                      <a:r>
                        <a:rPr lang="en-GB" b="1" dirty="0" err="1" smtClean="0"/>
                        <a:t>Produk</a:t>
                      </a:r>
                      <a:endParaRPr lang="en-GB" b="1" dirty="0"/>
                    </a:p>
                  </a:txBody>
                  <a:tcPr/>
                </a:tc>
                <a:tc>
                  <a:txBody>
                    <a:bodyPr/>
                    <a:lstStyle/>
                    <a:p>
                      <a:r>
                        <a:rPr lang="en-GB" b="1" dirty="0" err="1" smtClean="0"/>
                        <a:t>Juli</a:t>
                      </a:r>
                      <a:r>
                        <a:rPr lang="en-GB" b="1" dirty="0" smtClean="0"/>
                        <a:t>- </a:t>
                      </a:r>
                      <a:r>
                        <a:rPr lang="en-GB" b="1" dirty="0" err="1" smtClean="0"/>
                        <a:t>Agustus</a:t>
                      </a:r>
                      <a:r>
                        <a:rPr lang="en-GB" b="1" dirty="0" smtClean="0"/>
                        <a:t> 2017</a:t>
                      </a:r>
                      <a:endParaRPr lang="en-GB" b="1" dirty="0"/>
                    </a:p>
                  </a:txBody>
                  <a:tcPr/>
                </a:tc>
                <a:tc>
                  <a:txBody>
                    <a:bodyPr/>
                    <a:lstStyle/>
                    <a:p>
                      <a:r>
                        <a:rPr lang="en-GB" b="1" dirty="0" err="1" smtClean="0"/>
                        <a:t>Batu</a:t>
                      </a:r>
                      <a:endParaRPr lang="en-GB" b="1" dirty="0"/>
                    </a:p>
                  </a:txBody>
                  <a:tcPr/>
                </a:tc>
              </a:tr>
              <a:tr h="600718">
                <a:tc>
                  <a:txBody>
                    <a:bodyPr/>
                    <a:lstStyle/>
                    <a:p>
                      <a:pPr algn="ctr"/>
                      <a:r>
                        <a:rPr lang="en-GB" b="1" dirty="0" smtClean="0"/>
                        <a:t>9</a:t>
                      </a:r>
                      <a:endParaRPr lang="en-GB" b="1" dirty="0"/>
                    </a:p>
                  </a:txBody>
                  <a:tcPr/>
                </a:tc>
                <a:tc>
                  <a:txBody>
                    <a:bodyPr/>
                    <a:lstStyle/>
                    <a:p>
                      <a:r>
                        <a:rPr lang="en-GB" b="1" dirty="0" err="1" smtClean="0"/>
                        <a:t>Pemantapan</a:t>
                      </a:r>
                      <a:r>
                        <a:rPr lang="en-GB" b="1" dirty="0" smtClean="0"/>
                        <a:t> </a:t>
                      </a:r>
                      <a:r>
                        <a:rPr lang="en-GB" b="1" dirty="0" err="1" smtClean="0"/>
                        <a:t>dan</a:t>
                      </a:r>
                      <a:r>
                        <a:rPr lang="en-GB" b="1" dirty="0" smtClean="0"/>
                        <a:t> </a:t>
                      </a:r>
                      <a:r>
                        <a:rPr lang="en-GB" b="1" dirty="0" err="1" smtClean="0"/>
                        <a:t>Finalisasi</a:t>
                      </a:r>
                      <a:r>
                        <a:rPr lang="en-GB" b="1" dirty="0" smtClean="0"/>
                        <a:t> Upload</a:t>
                      </a:r>
                      <a:r>
                        <a:rPr lang="en-GB" b="1" baseline="0" dirty="0" smtClean="0"/>
                        <a:t> </a:t>
                      </a:r>
                      <a:r>
                        <a:rPr lang="en-GB" b="1" baseline="0" dirty="0" err="1" smtClean="0"/>
                        <a:t>Kelengkapan</a:t>
                      </a:r>
                      <a:r>
                        <a:rPr lang="en-GB" b="1" baseline="0" dirty="0" smtClean="0"/>
                        <a:t> PIMNAS</a:t>
                      </a:r>
                      <a:endParaRPr lang="en-GB" b="1" dirty="0"/>
                    </a:p>
                  </a:txBody>
                  <a:tcPr/>
                </a:tc>
                <a:tc>
                  <a:txBody>
                    <a:bodyPr/>
                    <a:lstStyle/>
                    <a:p>
                      <a:r>
                        <a:rPr lang="en-GB" b="1" dirty="0" err="1" smtClean="0"/>
                        <a:t>Agustus</a:t>
                      </a:r>
                      <a:r>
                        <a:rPr lang="en-GB" b="1" baseline="0" dirty="0" smtClean="0"/>
                        <a:t> 2017</a:t>
                      </a:r>
                      <a:endParaRPr lang="en-GB" b="1" dirty="0"/>
                    </a:p>
                  </a:txBody>
                  <a:tcPr/>
                </a:tc>
                <a:tc>
                  <a:txBody>
                    <a:bodyPr/>
                    <a:lstStyle/>
                    <a:p>
                      <a:r>
                        <a:rPr lang="en-GB" b="1" dirty="0" err="1" smtClean="0"/>
                        <a:t>Rektorat</a:t>
                      </a:r>
                      <a:r>
                        <a:rPr lang="en-GB" b="1" baseline="0" dirty="0" smtClean="0"/>
                        <a:t> Lt 6</a:t>
                      </a:r>
                      <a:endParaRPr lang="en-GB" b="1" dirty="0"/>
                    </a:p>
                  </a:txBody>
                  <a:tcPr/>
                </a:tc>
              </a:tr>
              <a:tr h="502190">
                <a:tc>
                  <a:txBody>
                    <a:bodyPr/>
                    <a:lstStyle/>
                    <a:p>
                      <a:pPr algn="ctr"/>
                      <a:r>
                        <a:rPr lang="en-GB" b="1" dirty="0" smtClean="0"/>
                        <a:t>10</a:t>
                      </a:r>
                      <a:endParaRPr lang="en-GB" b="1" dirty="0"/>
                    </a:p>
                  </a:txBody>
                  <a:tcPr/>
                </a:tc>
                <a:tc>
                  <a:txBody>
                    <a:bodyPr/>
                    <a:lstStyle/>
                    <a:p>
                      <a:r>
                        <a:rPr lang="en-GB" b="1" dirty="0" err="1" smtClean="0"/>
                        <a:t>Pemberangkatan</a:t>
                      </a:r>
                      <a:r>
                        <a:rPr lang="en-GB" b="1" dirty="0" smtClean="0"/>
                        <a:t> </a:t>
                      </a:r>
                      <a:r>
                        <a:rPr lang="en-GB" b="1" dirty="0" err="1" smtClean="0"/>
                        <a:t>Kontingen</a:t>
                      </a:r>
                      <a:r>
                        <a:rPr lang="en-GB" b="1" dirty="0" smtClean="0"/>
                        <a:t> PIMNAS UB</a:t>
                      </a:r>
                      <a:endParaRPr lang="en-GB" b="1" dirty="0"/>
                    </a:p>
                  </a:txBody>
                  <a:tcPr/>
                </a:tc>
                <a:tc>
                  <a:txBody>
                    <a:bodyPr/>
                    <a:lstStyle/>
                    <a:p>
                      <a:r>
                        <a:rPr lang="en-GB" b="1" dirty="0" err="1" smtClean="0"/>
                        <a:t>Agustus</a:t>
                      </a:r>
                      <a:r>
                        <a:rPr lang="en-GB" b="1" baseline="0" dirty="0" smtClean="0"/>
                        <a:t> 2017</a:t>
                      </a:r>
                      <a:endParaRPr lang="en-GB" b="1" dirty="0"/>
                    </a:p>
                  </a:txBody>
                  <a:tcPr/>
                </a:tc>
                <a:tc>
                  <a:txBody>
                    <a:bodyPr/>
                    <a:lstStyle/>
                    <a:p>
                      <a:r>
                        <a:rPr lang="en-GB" b="1" dirty="0" err="1" smtClean="0"/>
                        <a:t>Rektorat</a:t>
                      </a:r>
                      <a:endParaRPr lang="en-GB" b="1" dirty="0"/>
                    </a:p>
                  </a:txBody>
                  <a:tcPr/>
                </a:tc>
              </a:tr>
            </a:tbl>
          </a:graphicData>
        </a:graphic>
      </p:graphicFrame>
    </p:spTree>
    <p:extLst>
      <p:ext uri="{BB962C8B-B14F-4D97-AF65-F5344CB8AC3E}">
        <p14:creationId xmlns:p14="http://schemas.microsoft.com/office/powerpoint/2010/main" val="40655435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753" t="5290" r="12153"/>
          <a:stretch/>
        </p:blipFill>
        <p:spPr>
          <a:xfrm>
            <a:off x="1801905" y="107577"/>
            <a:ext cx="8928848" cy="6603802"/>
          </a:xfrm>
          <a:prstGeom prst="rect">
            <a:avLst/>
          </a:prstGeom>
        </p:spPr>
      </p:pic>
    </p:spTree>
    <p:extLst>
      <p:ext uri="{BB962C8B-B14F-4D97-AF65-F5344CB8AC3E}">
        <p14:creationId xmlns:p14="http://schemas.microsoft.com/office/powerpoint/2010/main" val="16038983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775551" y="3093278"/>
            <a:ext cx="3784555" cy="3483152"/>
            <a:chOff x="582706" y="1836784"/>
            <a:chExt cx="4204447" cy="381224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706" y="1836784"/>
              <a:ext cx="4204447" cy="3153335"/>
            </a:xfrm>
            <a:prstGeom prst="ellipse">
              <a:avLst/>
            </a:prstGeom>
            <a:ln>
              <a:noFill/>
            </a:ln>
            <a:effectLst>
              <a:softEdge rad="112500"/>
            </a:effectLst>
          </p:spPr>
        </p:pic>
        <p:sp>
          <p:nvSpPr>
            <p:cNvPr id="5" name="Rectangle 4"/>
            <p:cNvSpPr/>
            <p:nvPr/>
          </p:nvSpPr>
          <p:spPr>
            <a:xfrm>
              <a:off x="970429" y="4990119"/>
              <a:ext cx="3429000" cy="6589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chemeClr val="tx1"/>
                  </a:solidFill>
                </a:rPr>
                <a:t>JUARA PIMNAS 2017</a:t>
              </a:r>
              <a:endParaRPr lang="en-US" b="1">
                <a:solidFill>
                  <a:schemeClr val="tx1"/>
                </a:solidFill>
              </a:endParaRPr>
            </a:p>
          </p:txBody>
        </p:sp>
      </p:grpSp>
      <p:grpSp>
        <p:nvGrpSpPr>
          <p:cNvPr id="9" name="Group 8"/>
          <p:cNvGrpSpPr/>
          <p:nvPr/>
        </p:nvGrpSpPr>
        <p:grpSpPr>
          <a:xfrm>
            <a:off x="4066815" y="1667435"/>
            <a:ext cx="3813161" cy="3383644"/>
            <a:chOff x="3404326" y="84235"/>
            <a:chExt cx="4587028" cy="394988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326" y="84235"/>
              <a:ext cx="4587028" cy="3437213"/>
            </a:xfrm>
            <a:prstGeom prst="ellipse">
              <a:avLst/>
            </a:prstGeom>
            <a:ln>
              <a:noFill/>
            </a:ln>
            <a:effectLst>
              <a:softEdge rad="112500"/>
            </a:effectLst>
          </p:spPr>
        </p:pic>
        <p:sp>
          <p:nvSpPr>
            <p:cNvPr id="8" name="Rectangle 7"/>
            <p:cNvSpPr/>
            <p:nvPr/>
          </p:nvSpPr>
          <p:spPr>
            <a:xfrm>
              <a:off x="3983340" y="3375212"/>
              <a:ext cx="3429000" cy="6589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chemeClr val="tx1"/>
                  </a:solidFill>
                </a:rPr>
                <a:t>JUARA PIMNAS 2016</a:t>
              </a:r>
              <a:endParaRPr lang="en-US" b="1">
                <a:solidFill>
                  <a:schemeClr val="tx1"/>
                </a:solidFill>
              </a:endParaRPr>
            </a:p>
          </p:txBody>
        </p:sp>
      </p:grpSp>
      <p:grpSp>
        <p:nvGrpSpPr>
          <p:cNvPr id="12" name="Group 11"/>
          <p:cNvGrpSpPr/>
          <p:nvPr/>
        </p:nvGrpSpPr>
        <p:grpSpPr>
          <a:xfrm>
            <a:off x="84992" y="136920"/>
            <a:ext cx="4532466" cy="3224845"/>
            <a:chOff x="2670781" y="67096"/>
            <a:chExt cx="4972022" cy="344185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781" y="67096"/>
              <a:ext cx="4972022" cy="2958353"/>
            </a:xfrm>
            <a:prstGeom prst="ellipse">
              <a:avLst/>
            </a:prstGeom>
            <a:ln>
              <a:noFill/>
            </a:ln>
            <a:effectLst>
              <a:softEdge rad="112500"/>
            </a:effectLst>
          </p:spPr>
        </p:pic>
        <p:sp>
          <p:nvSpPr>
            <p:cNvPr id="11" name="Rectangle 10"/>
            <p:cNvSpPr/>
            <p:nvPr/>
          </p:nvSpPr>
          <p:spPr>
            <a:xfrm>
              <a:off x="3708951" y="2889626"/>
              <a:ext cx="3127626" cy="6193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chemeClr val="tx1"/>
                  </a:solidFill>
                </a:rPr>
                <a:t>JUARA PIMNAS 2015</a:t>
              </a:r>
              <a:endParaRPr lang="en-US" b="1">
                <a:solidFill>
                  <a:schemeClr val="tx1"/>
                </a:solidFill>
              </a:endParaRPr>
            </a:p>
          </p:txBody>
        </p:sp>
      </p:grpSp>
    </p:spTree>
    <p:extLst>
      <p:ext uri="{BB962C8B-B14F-4D97-AF65-F5344CB8AC3E}">
        <p14:creationId xmlns:p14="http://schemas.microsoft.com/office/powerpoint/2010/main" val="34097231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FOTO SAMSUNG,22 AGUST'2014\20131028_103736.jpg"/>
          <p:cNvPicPr>
            <a:picLocks noChangeAspect="1" noChangeArrowheads="1"/>
          </p:cNvPicPr>
          <p:nvPr/>
        </p:nvPicPr>
        <p:blipFill>
          <a:blip r:embed="rId2" cstate="print"/>
          <a:srcRect/>
          <a:stretch>
            <a:fillRect/>
          </a:stretch>
        </p:blipFill>
        <p:spPr bwMode="auto">
          <a:xfrm>
            <a:off x="1247296" y="1672683"/>
            <a:ext cx="3256156" cy="4103649"/>
          </a:xfrm>
          <a:prstGeom prst="rect">
            <a:avLst/>
          </a:prstGeom>
          <a:noFill/>
          <a:ln w="9525">
            <a:noFill/>
            <a:miter lim="800000"/>
            <a:headEnd/>
            <a:tailEnd/>
          </a:ln>
        </p:spPr>
      </p:pic>
      <p:pic>
        <p:nvPicPr>
          <p:cNvPr id="9" name="Picture 5" descr="D:\FOTO SAMSUNG,22 AGUST'2014\20140703_072457.jpg"/>
          <p:cNvPicPr>
            <a:picLocks noChangeAspect="1" noChangeArrowheads="1"/>
          </p:cNvPicPr>
          <p:nvPr/>
        </p:nvPicPr>
        <p:blipFill>
          <a:blip r:embed="rId3" cstate="print"/>
          <a:srcRect/>
          <a:stretch>
            <a:fillRect/>
          </a:stretch>
        </p:blipFill>
        <p:spPr bwMode="auto">
          <a:xfrm>
            <a:off x="8161052" y="1694986"/>
            <a:ext cx="3166947" cy="4103648"/>
          </a:xfrm>
          <a:prstGeom prst="rect">
            <a:avLst/>
          </a:prstGeom>
          <a:noFill/>
          <a:ln w="9525">
            <a:noFill/>
            <a:miter lim="800000"/>
            <a:headEnd/>
            <a:tailEnd/>
          </a:ln>
        </p:spPr>
      </p:pic>
      <p:pic>
        <p:nvPicPr>
          <p:cNvPr id="10" name="Picture 3" descr="D:\FOTO-FOTO\FOTOKU TERBARU 7 NOVEMBER 2014\IMG_6406.jpg"/>
          <p:cNvPicPr>
            <a:picLocks noChangeAspect="1" noChangeArrowheads="1"/>
          </p:cNvPicPr>
          <p:nvPr/>
        </p:nvPicPr>
        <p:blipFill>
          <a:blip r:embed="rId4" cstate="print"/>
          <a:srcRect/>
          <a:stretch>
            <a:fillRect/>
          </a:stretch>
        </p:blipFill>
        <p:spPr bwMode="auto">
          <a:xfrm>
            <a:off x="4748779" y="1672683"/>
            <a:ext cx="3055434" cy="4170557"/>
          </a:xfrm>
          <a:prstGeom prst="rect">
            <a:avLst/>
          </a:prstGeom>
          <a:noFill/>
        </p:spPr>
      </p:pic>
      <p:sp>
        <p:nvSpPr>
          <p:cNvPr id="6" name="Title 5"/>
          <p:cNvSpPr>
            <a:spLocks noGrp="1"/>
          </p:cNvSpPr>
          <p:nvPr>
            <p:ph type="title"/>
          </p:nvPr>
        </p:nvSpPr>
        <p:spPr>
          <a:xfrm>
            <a:off x="1766047" y="274680"/>
            <a:ext cx="8610600" cy="1293028"/>
          </a:xfrm>
        </p:spPr>
        <p:txBody>
          <a:bodyPr/>
          <a:lstStyle/>
          <a:p>
            <a:pPr algn="ctr"/>
            <a:r>
              <a:rPr lang="en-US" b="1" smtClean="0"/>
              <a:t>terimakasih</a:t>
            </a:r>
            <a:endParaRPr lang="en-US" b="1"/>
          </a:p>
        </p:txBody>
      </p:sp>
    </p:spTree>
    <p:extLst>
      <p:ext uri="{BB962C8B-B14F-4D97-AF65-F5344CB8AC3E}">
        <p14:creationId xmlns:p14="http://schemas.microsoft.com/office/powerpoint/2010/main" val="154445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6822" y="263047"/>
            <a:ext cx="10421655" cy="1077218"/>
          </a:xfrm>
          <a:prstGeom prst="rect">
            <a:avLst/>
          </a:prstGeom>
          <a:noFill/>
        </p:spPr>
        <p:txBody>
          <a:bodyPr wrap="square" rtlCol="0">
            <a:spAutoFit/>
          </a:bodyPr>
          <a:lstStyle/>
          <a:p>
            <a:pPr marL="514350" indent="-514350" algn="ctr">
              <a:buAutoNum type="arabicPeriod" startAt="3"/>
            </a:pPr>
            <a:r>
              <a:rPr lang="id-ID" sz="3200" b="1" dirty="0" smtClean="0"/>
              <a:t>STRATEGI BERSAMA UNTUK </a:t>
            </a:r>
            <a:r>
              <a:rPr lang="en-US" sz="3200" b="1" dirty="0" smtClean="0"/>
              <a:t>DI DANAI </a:t>
            </a:r>
          </a:p>
          <a:p>
            <a:pPr algn="ctr"/>
            <a:r>
              <a:rPr lang="en-US" sz="3200" b="1" dirty="0" smtClean="0"/>
              <a:t>DAN </a:t>
            </a:r>
            <a:r>
              <a:rPr lang="id-ID" sz="3200" b="1" dirty="0" smtClean="0"/>
              <a:t>MERAIH </a:t>
            </a:r>
            <a:r>
              <a:rPr lang="en-US" sz="3200" b="1" dirty="0" smtClean="0"/>
              <a:t>JUARA.</a:t>
            </a:r>
            <a:endParaRPr lang="id-ID" sz="3200" b="1" dirty="0"/>
          </a:p>
        </p:txBody>
      </p:sp>
      <p:graphicFrame>
        <p:nvGraphicFramePr>
          <p:cNvPr id="8" name="Diagram 7"/>
          <p:cNvGraphicFramePr/>
          <p:nvPr>
            <p:extLst>
              <p:ext uri="{D42A27DB-BD31-4B8C-83A1-F6EECF244321}">
                <p14:modId xmlns:p14="http://schemas.microsoft.com/office/powerpoint/2010/main" val="1260109929"/>
              </p:ext>
            </p:extLst>
          </p:nvPr>
        </p:nvGraphicFramePr>
        <p:xfrm>
          <a:off x="2032000" y="13459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7803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cdb2004119gl">
  <a:themeElements>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F52C0"/>
        </a:dk1>
        <a:lt1>
          <a:srgbClr val="FFFFFF"/>
        </a:lt1>
        <a:dk2>
          <a:srgbClr val="000000"/>
        </a:dk2>
        <a:lt2>
          <a:srgbClr val="D6E1E2"/>
        </a:lt2>
        <a:accent1>
          <a:srgbClr val="E38B55"/>
        </a:accent1>
        <a:accent2>
          <a:srgbClr val="CB81D5"/>
        </a:accent2>
        <a:accent3>
          <a:srgbClr val="FFFFFF"/>
        </a:accent3>
        <a:accent4>
          <a:srgbClr val="1945A4"/>
        </a:accent4>
        <a:accent5>
          <a:srgbClr val="EFC4B4"/>
        </a:accent5>
        <a:accent6>
          <a:srgbClr val="B874C1"/>
        </a:accent6>
        <a:hlink>
          <a:srgbClr val="705FC3"/>
        </a:hlink>
        <a:folHlink>
          <a:srgbClr val="83A6A7"/>
        </a:folHlink>
      </a:clrScheme>
      <a:clrMap bg1="lt1" tx1="dk1" bg2="lt2" tx2="dk2" accent1="accent1" accent2="accent2" accent3="accent3" accent4="accent4" accent5="accent5" accent6="accent6" hlink="hlink" folHlink="folHlink"/>
    </a:extraClrScheme>
    <a:extraClrScheme>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clrMap bg1="lt1" tx1="dk1" bg2="lt2" tx2="dk2" accent1="accent1" accent2="accent2" accent3="accent3" accent4="accent4" accent5="accent5" accent6="accent6" hlink="hlink" folHlink="folHlink"/>
    </a:extraClrScheme>
    <a:extraClrScheme>
      <a:clrScheme name="sample 3">
        <a:dk1>
          <a:srgbClr val="1F2163"/>
        </a:dk1>
        <a:lt1>
          <a:srgbClr val="FFFFFF"/>
        </a:lt1>
        <a:dk2>
          <a:srgbClr val="000000"/>
        </a:dk2>
        <a:lt2>
          <a:srgbClr val="CCD8DA"/>
        </a:lt2>
        <a:accent1>
          <a:srgbClr val="4067CA"/>
        </a:accent1>
        <a:accent2>
          <a:srgbClr val="00B4B0"/>
        </a:accent2>
        <a:accent3>
          <a:srgbClr val="FFFFFF"/>
        </a:accent3>
        <a:accent4>
          <a:srgbClr val="191B53"/>
        </a:accent4>
        <a:accent5>
          <a:srgbClr val="AFB8E1"/>
        </a:accent5>
        <a:accent6>
          <a:srgbClr val="00A39F"/>
        </a:accent6>
        <a:hlink>
          <a:srgbClr val="6DB1DF"/>
        </a:hlink>
        <a:folHlink>
          <a:srgbClr val="9292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TM04033937[[fn=Vapor Trail]]</Template>
  <TotalTime>1362</TotalTime>
  <Words>4105</Words>
  <Application>Microsoft Office PowerPoint</Application>
  <PresentationFormat>Widescreen</PresentationFormat>
  <Paragraphs>1093</Paragraphs>
  <Slides>89</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89</vt:i4>
      </vt:variant>
    </vt:vector>
  </HeadingPairs>
  <TitlesOfParts>
    <vt:vector size="104" baseType="lpstr">
      <vt:lpstr>Arial</vt:lpstr>
      <vt:lpstr>Brush Script MT</vt:lpstr>
      <vt:lpstr>Calibri</vt:lpstr>
      <vt:lpstr>Century Gothic</vt:lpstr>
      <vt:lpstr>Comic Sans MS</vt:lpstr>
      <vt:lpstr>Poornut</vt:lpstr>
      <vt:lpstr>Script MT Bold</vt:lpstr>
      <vt:lpstr>Tahoma</vt:lpstr>
      <vt:lpstr>Times New Roman</vt:lpstr>
      <vt:lpstr>Verdana</vt:lpstr>
      <vt:lpstr>Viner Hand ITC</vt:lpstr>
      <vt:lpstr>Wingdings</vt:lpstr>
      <vt:lpstr>Wingdings 2</vt:lpstr>
      <vt:lpstr>Vapor Trail</vt:lpstr>
      <vt:lpstr>cdb2004119gl</vt:lpstr>
      <vt:lpstr>STRATEGI lolos pembuatan proposal 5 bidang lolos PIMNAS 2019  universitas  Sumatera utara      </vt:lpstr>
      <vt:lpstr>SKEMA Program kreativitas mahasiswa</vt:lpstr>
      <vt:lpstr>Lanjutan</vt:lpstr>
      <vt:lpstr>Proposal PKM</vt:lpstr>
      <vt:lpstr>PowerPoint Presentation</vt:lpstr>
      <vt:lpstr>PowerPoint Presentation</vt:lpstr>
      <vt:lpstr>c. Peran Dosen Pembimbing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KRITERIA UMUM PKM PANDUAN 2017.</vt:lpstr>
      <vt:lpstr>PowerPoint Presentation</vt:lpstr>
      <vt:lpstr>PowerPoint Presentation</vt:lpstr>
      <vt:lpstr>Penilaian Usulan PKM 5 Bidang</vt:lpstr>
      <vt:lpstr>I. Pra Evaluasi:  Format &amp; Administrasi</vt:lpstr>
      <vt:lpstr>I. Pra Evaluasi: Kemitraan</vt:lpstr>
      <vt:lpstr>I. Pra Evaluasi: Program</vt:lpstr>
      <vt:lpstr>I. Pra Evaluasi: Kreativitas</vt:lpstr>
      <vt:lpstr>II. Desk Evaluasi</vt:lpstr>
      <vt:lpstr>PowerPoint Presentation</vt:lpstr>
      <vt:lpstr>PowerPoint Presentation</vt:lpstr>
      <vt:lpstr>Luaran dan Potensi PKM P</vt:lpstr>
      <vt:lpstr>Sistematika Penulisan Proposal PKM P</vt:lpstr>
      <vt:lpstr>BAB 1. PENDAHULUAN</vt:lpstr>
      <vt:lpstr>BAB 2. TINJAUAN PUSTAKA</vt:lpstr>
      <vt:lpstr>BAB 3. METODE PENELITIAN</vt:lpstr>
      <vt:lpstr>Pertanyaan Penting dalam proposal PKM-P</vt:lpstr>
      <vt:lpstr>Form Desk Evaluasi Proposal PKM - P</vt:lpstr>
      <vt:lpstr>PowerPoint Presentation</vt:lpstr>
      <vt:lpstr>PowerPoint Presentation</vt:lpstr>
      <vt:lpstr>Luaran dan Potensi PKM T</vt:lpstr>
      <vt:lpstr>Masyarakat Produktif</vt:lpstr>
      <vt:lpstr>PERSOALAN MITRA??</vt:lpstr>
      <vt:lpstr>BAB 1. PENDAHULUAN</vt:lpstr>
      <vt:lpstr>BAB 2. TINJAUAN PUSTAKA</vt:lpstr>
      <vt:lpstr>BAB 3. METODE PELAKSANAAN</vt:lpstr>
      <vt:lpstr>Pertanyaan Penting dalam proposal PKM-T</vt:lpstr>
      <vt:lpstr>Form Desk Evaluasi Proposal PKM - T</vt:lpstr>
      <vt:lpstr>PowerPoint Presentation</vt:lpstr>
      <vt:lpstr>PowerPoint Presentation</vt:lpstr>
      <vt:lpstr>Masyarakat Non Produktif</vt:lpstr>
      <vt:lpstr>Luaran dan Potensi PKM M</vt:lpstr>
      <vt:lpstr>BAB 1. PENDAHULUAN</vt:lpstr>
      <vt:lpstr>BAB 2. GAMBARAN UMUM MASYARAKAT SASARAN</vt:lpstr>
      <vt:lpstr>BAB 3. METODE PELAKSANAAN</vt:lpstr>
      <vt:lpstr>Pertanyaan Penting dalam proposal PKM-M</vt:lpstr>
      <vt:lpstr>Form Desk Evaluasi Proposal PKM - M</vt:lpstr>
      <vt:lpstr>PowerPoint Presentation</vt:lpstr>
      <vt:lpstr>Skema Ide PKM-K</vt:lpstr>
      <vt:lpstr>Luaran dan Potensi PKM K</vt:lpstr>
      <vt:lpstr>BAB 1. PENDAHULUAN</vt:lpstr>
      <vt:lpstr>BAB 2. GAMBARAN UMUM RENCANA USAHA</vt:lpstr>
      <vt:lpstr>BAB 3. METODE PELAKSANAAN</vt:lpstr>
      <vt:lpstr>Pertanyaan Penting dalam proposal PKM-K</vt:lpstr>
      <vt:lpstr>Form Desk Evaluasi Proposal PKM - K</vt:lpstr>
      <vt:lpstr>PowerPoint Presentation</vt:lpstr>
      <vt:lpstr>PowerPoint Presentation</vt:lpstr>
      <vt:lpstr>Luaran dan Potensi PKM KC</vt:lpstr>
      <vt:lpstr>BAB 1. PENDAHULUAN</vt:lpstr>
      <vt:lpstr>BAB 2. TINJAUAN PUSTAKA</vt:lpstr>
      <vt:lpstr>BAB 3. METODE PELAKSANAAN</vt:lpstr>
      <vt:lpstr>Form Desk Evaluasi Proposal PKM - KC</vt:lpstr>
      <vt:lpstr>PowerPoint Presentation</vt:lpstr>
      <vt:lpstr>Kriteria penilaian PKMGT</vt:lpstr>
      <vt:lpstr>PERMASALAHAN ?</vt:lpstr>
      <vt:lpstr>PowerPoint Presentation</vt:lpstr>
      <vt:lpstr>PKM DIDANAI LOLOS 2017 </vt:lpstr>
      <vt:lpstr>PowerPoint Presentation</vt:lpstr>
      <vt:lpstr>Judul pkm 2018</vt:lpstr>
      <vt:lpstr>DAFTAR 13 PERGURUAN TINGGI TERBESAR PENERIMA DANA PKM 2017</vt:lpstr>
      <vt:lpstr>PowerPoint Presentation</vt:lpstr>
      <vt:lpstr>Total dana disetujui DIKTI</vt:lpstr>
      <vt:lpstr>PowerPoint Presentation</vt:lpstr>
      <vt:lpstr>PowerPoint Presentation</vt:lpstr>
      <vt:lpstr>Prestasi Mahasiswa UB 2016 </vt:lpstr>
      <vt:lpstr>PowerPoint Presentation</vt:lpstr>
      <vt:lpstr>PowerPoint Presentation</vt:lpstr>
      <vt:lpstr>PowerPoint Presentation</vt:lpstr>
      <vt:lpstr>PowerPoint Presentation</vt:lpstr>
      <vt:lpstr>PowerPoint Presentation</vt:lpstr>
      <vt:lpstr>terimakasih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PKM 2015 UNTUK PENDANAAN 2016 BAGI CALON DOSEN PEMBIMBING SE UNIVERSITAS BRAWIJAYA PROGRAM KREATIVITAS MAHASISWA-2016</dc:title>
  <dc:creator>tp300</dc:creator>
  <cp:lastModifiedBy>arief.prajitno@outlook.com</cp:lastModifiedBy>
  <cp:revision>117</cp:revision>
  <dcterms:created xsi:type="dcterms:W3CDTF">2015-09-13T14:57:14Z</dcterms:created>
  <dcterms:modified xsi:type="dcterms:W3CDTF">2018-10-04T00:40:55Z</dcterms:modified>
</cp:coreProperties>
</file>