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73"/>
  </p:notesMasterIdLst>
  <p:sldIdLst>
    <p:sldId id="644" r:id="rId3"/>
    <p:sldId id="657" r:id="rId4"/>
    <p:sldId id="658" r:id="rId5"/>
    <p:sldId id="659" r:id="rId6"/>
    <p:sldId id="660" r:id="rId7"/>
    <p:sldId id="661" r:id="rId8"/>
    <p:sldId id="662" r:id="rId9"/>
    <p:sldId id="650" r:id="rId10"/>
    <p:sldId id="656" r:id="rId11"/>
    <p:sldId id="333" r:id="rId12"/>
    <p:sldId id="653" r:id="rId13"/>
    <p:sldId id="654" r:id="rId14"/>
    <p:sldId id="436" r:id="rId15"/>
    <p:sldId id="568" r:id="rId16"/>
    <p:sldId id="569" r:id="rId17"/>
    <p:sldId id="570" r:id="rId18"/>
    <p:sldId id="571" r:id="rId19"/>
    <p:sldId id="572" r:id="rId20"/>
    <p:sldId id="573" r:id="rId21"/>
    <p:sldId id="576" r:id="rId22"/>
    <p:sldId id="581" r:id="rId23"/>
    <p:sldId id="582" r:id="rId24"/>
    <p:sldId id="583" r:id="rId25"/>
    <p:sldId id="584" r:id="rId26"/>
    <p:sldId id="587" r:id="rId27"/>
    <p:sldId id="588" r:id="rId28"/>
    <p:sldId id="589" r:id="rId29"/>
    <p:sldId id="591" r:id="rId30"/>
    <p:sldId id="592" r:id="rId31"/>
    <p:sldId id="601" r:id="rId32"/>
    <p:sldId id="602" r:id="rId33"/>
    <p:sldId id="603" r:id="rId34"/>
    <p:sldId id="604" r:id="rId35"/>
    <p:sldId id="605" r:id="rId36"/>
    <p:sldId id="609" r:id="rId37"/>
    <p:sldId id="610" r:id="rId38"/>
    <p:sldId id="611" r:id="rId39"/>
    <p:sldId id="613" r:id="rId40"/>
    <p:sldId id="614" r:id="rId41"/>
    <p:sldId id="491" r:id="rId42"/>
    <p:sldId id="492" r:id="rId43"/>
    <p:sldId id="493" r:id="rId44"/>
    <p:sldId id="494" r:id="rId45"/>
    <p:sldId id="498" r:id="rId46"/>
    <p:sldId id="499" r:id="rId47"/>
    <p:sldId id="500" r:id="rId48"/>
    <p:sldId id="502" r:id="rId49"/>
    <p:sldId id="503" r:id="rId50"/>
    <p:sldId id="529" r:id="rId51"/>
    <p:sldId id="530" r:id="rId52"/>
    <p:sldId id="531" r:id="rId53"/>
    <p:sldId id="535" r:id="rId54"/>
    <p:sldId id="536" r:id="rId55"/>
    <p:sldId id="537" r:id="rId56"/>
    <p:sldId id="539" r:id="rId57"/>
    <p:sldId id="540" r:id="rId58"/>
    <p:sldId id="621" r:id="rId59"/>
    <p:sldId id="622" r:id="rId60"/>
    <p:sldId id="623" r:id="rId61"/>
    <p:sldId id="628" r:id="rId62"/>
    <p:sldId id="629" r:id="rId63"/>
    <p:sldId id="630" r:id="rId64"/>
    <p:sldId id="632" r:id="rId65"/>
    <p:sldId id="646" r:id="rId66"/>
    <p:sldId id="647" r:id="rId67"/>
    <p:sldId id="641" r:id="rId68"/>
    <p:sldId id="643" r:id="rId69"/>
    <p:sldId id="651" r:id="rId70"/>
    <p:sldId id="652" r:id="rId71"/>
    <p:sldId id="648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A18"/>
    <a:srgbClr val="FFFFBD"/>
    <a:srgbClr val="FFD653"/>
    <a:srgbClr val="B39661"/>
    <a:srgbClr val="AC8C52"/>
    <a:srgbClr val="B39E87"/>
    <a:srgbClr val="00AAE6"/>
    <a:srgbClr val="E7738F"/>
    <a:srgbClr val="F67E8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3823" autoAdjust="0"/>
  </p:normalViewPr>
  <p:slideViewPr>
    <p:cSldViewPr>
      <p:cViewPr varScale="1">
        <p:scale>
          <a:sx n="66" d="100"/>
          <a:sy n="66" d="100"/>
        </p:scale>
        <p:origin x="14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ndung\Bidang%203\%5b%20Penalaran%20Ilmiah%20%5d\PKM\2016\Data%20PKM%20Didanai%202006%20sekara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'2006-2016'!$A$4</c:f>
              <c:strCache>
                <c:ptCount val="1"/>
                <c:pt idx="0">
                  <c:v>PKM-P</c:v>
                </c:pt>
              </c:strCache>
            </c:strRef>
          </c:tx>
          <c:cat>
            <c:numRef>
              <c:f>'2006-2016'!$B$2:$M$2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'2006-2016'!$B$4:$M$4</c:f>
              <c:numCache>
                <c:formatCode>_(* #,##0_);_(* \(#,##0\);_(* "-"??_);_(@_)</c:formatCode>
                <c:ptCount val="12"/>
                <c:pt idx="0">
                  <c:v>427</c:v>
                </c:pt>
                <c:pt idx="1">
                  <c:v>779</c:v>
                </c:pt>
                <c:pt idx="2">
                  <c:v>625</c:v>
                </c:pt>
                <c:pt idx="3">
                  <c:v>1673</c:v>
                </c:pt>
                <c:pt idx="4">
                  <c:v>1879</c:v>
                </c:pt>
                <c:pt idx="5">
                  <c:v>1827</c:v>
                </c:pt>
                <c:pt idx="6">
                  <c:v>2648</c:v>
                </c:pt>
                <c:pt idx="7">
                  <c:v>2463</c:v>
                </c:pt>
                <c:pt idx="8">
                  <c:v>2509</c:v>
                </c:pt>
                <c:pt idx="9">
                  <c:v>3157</c:v>
                </c:pt>
                <c:pt idx="10">
                  <c:v>2098</c:v>
                </c:pt>
                <c:pt idx="11" formatCode="General">
                  <c:v>1852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'2006-2016'!$A$5</c:f>
              <c:strCache>
                <c:ptCount val="1"/>
                <c:pt idx="0">
                  <c:v>PKM-K</c:v>
                </c:pt>
              </c:strCache>
            </c:strRef>
          </c:tx>
          <c:cat>
            <c:numRef>
              <c:f>'2006-2016'!$B$2:$M$2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'2006-2016'!$B$5:$M$5</c:f>
              <c:numCache>
                <c:formatCode>_(* #,##0_);_(* \(#,##0\);_(* "-"??_);_(@_)</c:formatCode>
                <c:ptCount val="12"/>
                <c:pt idx="0">
                  <c:v>135</c:v>
                </c:pt>
                <c:pt idx="1">
                  <c:v>181</c:v>
                </c:pt>
                <c:pt idx="2">
                  <c:v>625</c:v>
                </c:pt>
                <c:pt idx="3">
                  <c:v>943</c:v>
                </c:pt>
                <c:pt idx="4">
                  <c:v>1110</c:v>
                </c:pt>
                <c:pt idx="5">
                  <c:v>1693</c:v>
                </c:pt>
                <c:pt idx="6">
                  <c:v>2087</c:v>
                </c:pt>
                <c:pt idx="7">
                  <c:v>2121</c:v>
                </c:pt>
                <c:pt idx="8">
                  <c:v>1881</c:v>
                </c:pt>
                <c:pt idx="9">
                  <c:v>1615</c:v>
                </c:pt>
                <c:pt idx="10">
                  <c:v>847</c:v>
                </c:pt>
                <c:pt idx="11" formatCode="General">
                  <c:v>741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'2006-2016'!$A$6</c:f>
              <c:strCache>
                <c:ptCount val="1"/>
                <c:pt idx="0">
                  <c:v>PKM-M</c:v>
                </c:pt>
              </c:strCache>
            </c:strRef>
          </c:tx>
          <c:spPr>
            <a:ln>
              <a:prstDash val="solid"/>
            </a:ln>
          </c:spPr>
          <c:marker>
            <c:spPr>
              <a:solidFill>
                <a:srgbClr val="FF0000"/>
              </a:solidFill>
              <a:ln>
                <a:prstDash val="solid"/>
              </a:ln>
            </c:spPr>
          </c:marker>
          <c:cat>
            <c:numRef>
              <c:f>'2006-2016'!$B$2:$M$2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'2006-2016'!$B$6:$M$6</c:f>
              <c:numCache>
                <c:formatCode>_(* #,##0_);_(* \(#,##0\);_(* "-"??_);_(@_)</c:formatCode>
                <c:ptCount val="12"/>
                <c:pt idx="0">
                  <c:v>185</c:v>
                </c:pt>
                <c:pt idx="1">
                  <c:v>278</c:v>
                </c:pt>
                <c:pt idx="2">
                  <c:v>625</c:v>
                </c:pt>
                <c:pt idx="3">
                  <c:v>1018</c:v>
                </c:pt>
                <c:pt idx="4">
                  <c:v>801</c:v>
                </c:pt>
                <c:pt idx="5">
                  <c:v>1033</c:v>
                </c:pt>
                <c:pt idx="6">
                  <c:v>1368</c:v>
                </c:pt>
                <c:pt idx="7">
                  <c:v>1295</c:v>
                </c:pt>
                <c:pt idx="8">
                  <c:v>1426</c:v>
                </c:pt>
                <c:pt idx="9">
                  <c:v>1158</c:v>
                </c:pt>
                <c:pt idx="10">
                  <c:v>648</c:v>
                </c:pt>
                <c:pt idx="11" formatCode="General">
                  <c:v>526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'2006-2016'!$A$7</c:f>
              <c:strCache>
                <c:ptCount val="1"/>
                <c:pt idx="0">
                  <c:v>PKM-T</c:v>
                </c:pt>
              </c:strCache>
            </c:strRef>
          </c:tx>
          <c:cat>
            <c:numRef>
              <c:f>'2006-2016'!$B$2:$M$2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'2006-2016'!$B$7:$M$7</c:f>
              <c:numCache>
                <c:formatCode>_(* #,##0_);_(* \(#,##0\);_(* "-"??_);_(@_)</c:formatCode>
                <c:ptCount val="12"/>
                <c:pt idx="0">
                  <c:v>185</c:v>
                </c:pt>
                <c:pt idx="1">
                  <c:v>278</c:v>
                </c:pt>
                <c:pt idx="2">
                  <c:v>625</c:v>
                </c:pt>
                <c:pt idx="3">
                  <c:v>226</c:v>
                </c:pt>
                <c:pt idx="4">
                  <c:v>304</c:v>
                </c:pt>
                <c:pt idx="5">
                  <c:v>514</c:v>
                </c:pt>
                <c:pt idx="6">
                  <c:v>391</c:v>
                </c:pt>
                <c:pt idx="7">
                  <c:v>286</c:v>
                </c:pt>
                <c:pt idx="8">
                  <c:v>336</c:v>
                </c:pt>
                <c:pt idx="9">
                  <c:v>334</c:v>
                </c:pt>
                <c:pt idx="10">
                  <c:v>186</c:v>
                </c:pt>
                <c:pt idx="11" formatCode="General">
                  <c:v>148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'2006-2016'!$A$8</c:f>
              <c:strCache>
                <c:ptCount val="1"/>
                <c:pt idx="0">
                  <c:v>PKM-KC</c:v>
                </c:pt>
              </c:strCache>
            </c:strRef>
          </c:tx>
          <c:cat>
            <c:numRef>
              <c:f>'2006-2016'!$B$2:$M$2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'2006-2016'!$B$8:$M$8</c:f>
              <c:numCache>
                <c:formatCode>General</c:formatCode>
                <c:ptCount val="12"/>
                <c:pt idx="6" formatCode="_(* #,##0_);_(* \(#,##0\);_(* &quot;-&quot;??_);_(@_)">
                  <c:v>511</c:v>
                </c:pt>
                <c:pt idx="7" formatCode="_(* #,##0_);_(* \(#,##0\);_(* &quot;-&quot;??_);_(@_)">
                  <c:v>880</c:v>
                </c:pt>
                <c:pt idx="8" formatCode="_(* #,##0_);_(* \(#,##0\);_(* &quot;-&quot;??_);_(@_)">
                  <c:v>1156</c:v>
                </c:pt>
                <c:pt idx="9" formatCode="_(* #,##0_);_(* \(#,##0\);_(* &quot;-&quot;??_);_(@_)">
                  <c:v>1382</c:v>
                </c:pt>
                <c:pt idx="10" formatCode="_(* #,##0_);_(* \(#,##0\);_(* &quot;-&quot;??_);_(@_)">
                  <c:v>905</c:v>
                </c:pt>
                <c:pt idx="11">
                  <c:v>651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968992"/>
        <c:axId val="390969384"/>
      </c:lineChart>
      <c:catAx>
        <c:axId val="39096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0969384"/>
        <c:crosses val="autoZero"/>
        <c:auto val="1"/>
        <c:lblAlgn val="ctr"/>
        <c:lblOffset val="100"/>
        <c:noMultiLvlLbl val="0"/>
      </c:catAx>
      <c:valAx>
        <c:axId val="39096938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390968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accent4">
        <a:lumMod val="50000"/>
      </a:schemeClr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C2A88-3B2A-4AF6-AB58-564F0EBD6D51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35CDE-CDD1-4C20-AACE-1180C9940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6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0BBF19-9933-42AE-921F-F4217A10124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z="10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0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5CDE-CDD1-4C20-AACE-1180C99409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76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5CDE-CDD1-4C20-AACE-1180C99409B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0E02E-BEFA-4FBB-9939-D283142406E2}" type="slidenum">
              <a:rPr lang="en-US" smtClean="0">
                <a:solidFill>
                  <a:srgbClr val="000000"/>
                </a:solidFill>
              </a:rPr>
              <a:pPr/>
              <a:t>70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4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Rectangle 78"/>
          <p:cNvSpPr>
            <a:spLocks noChangeArrowheads="1"/>
          </p:cNvSpPr>
          <p:nvPr/>
        </p:nvSpPr>
        <p:spPr bwMode="gray">
          <a:xfrm rot="5400000">
            <a:off x="7904165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2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3103" name="Group 31"/>
          <p:cNvGrpSpPr>
            <a:grpSpLocks/>
          </p:cNvGrpSpPr>
          <p:nvPr/>
        </p:nvGrpSpPr>
        <p:grpSpPr bwMode="auto">
          <a:xfrm rot="421294">
            <a:off x="971553" y="692151"/>
            <a:ext cx="1871663" cy="1944688"/>
            <a:chOff x="521" y="482"/>
            <a:chExt cx="1134" cy="1142"/>
          </a:xfrm>
        </p:grpSpPr>
        <p:sp>
          <p:nvSpPr>
            <p:cNvPr id="3104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05" name="Group 33"/>
            <p:cNvGrpSpPr>
              <a:grpSpLocks/>
            </p:cNvGrpSpPr>
            <p:nvPr userDrawn="1"/>
          </p:nvGrpSpPr>
          <p:grpSpPr bwMode="auto">
            <a:xfrm rot="56277">
              <a:off x="1311" y="1224"/>
              <a:ext cx="266" cy="218"/>
              <a:chOff x="3452" y="878"/>
              <a:chExt cx="402" cy="342"/>
            </a:xfrm>
          </p:grpSpPr>
          <p:sp>
            <p:nvSpPr>
              <p:cNvPr id="3106" name="Oval 3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09" name="Group 37"/>
            <p:cNvGrpSpPr>
              <a:grpSpLocks/>
            </p:cNvGrpSpPr>
            <p:nvPr userDrawn="1"/>
          </p:nvGrpSpPr>
          <p:grpSpPr bwMode="auto">
            <a:xfrm rot="-23983151">
              <a:off x="1390" y="942"/>
              <a:ext cx="265" cy="219"/>
              <a:chOff x="3452" y="878"/>
              <a:chExt cx="402" cy="342"/>
            </a:xfrm>
          </p:grpSpPr>
          <p:sp>
            <p:nvSpPr>
              <p:cNvPr id="3110" name="Oval 3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Oval 4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3" name="Group 41"/>
            <p:cNvGrpSpPr>
              <a:grpSpLocks/>
            </p:cNvGrpSpPr>
            <p:nvPr userDrawn="1"/>
          </p:nvGrpSpPr>
          <p:grpSpPr bwMode="auto">
            <a:xfrm rot="-4925197">
              <a:off x="1293" y="630"/>
              <a:ext cx="257" cy="226"/>
              <a:chOff x="3452" y="878"/>
              <a:chExt cx="402" cy="342"/>
            </a:xfrm>
          </p:grpSpPr>
          <p:sp>
            <p:nvSpPr>
              <p:cNvPr id="3114" name="Oval 4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5" name="Oval 4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6" name="Oval 4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7" name="Group 45"/>
            <p:cNvGrpSpPr>
              <a:grpSpLocks/>
            </p:cNvGrpSpPr>
            <p:nvPr userDrawn="1"/>
          </p:nvGrpSpPr>
          <p:grpSpPr bwMode="auto">
            <a:xfrm rot="3149186">
              <a:off x="985" y="1383"/>
              <a:ext cx="257" cy="226"/>
              <a:chOff x="3452" y="878"/>
              <a:chExt cx="402" cy="342"/>
            </a:xfrm>
          </p:grpSpPr>
          <p:sp>
            <p:nvSpPr>
              <p:cNvPr id="3118" name="Oval 46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1" name="Group 49"/>
            <p:cNvGrpSpPr>
              <a:grpSpLocks/>
            </p:cNvGrpSpPr>
            <p:nvPr userDrawn="1"/>
          </p:nvGrpSpPr>
          <p:grpSpPr bwMode="auto">
            <a:xfrm rot="-29276986">
              <a:off x="966" y="498"/>
              <a:ext cx="257" cy="226"/>
              <a:chOff x="3452" y="878"/>
              <a:chExt cx="402" cy="342"/>
            </a:xfrm>
          </p:grpSpPr>
          <p:sp>
            <p:nvSpPr>
              <p:cNvPr id="3122" name="Oval 50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" name="Oval 52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5" name="Group 53"/>
            <p:cNvGrpSpPr>
              <a:grpSpLocks/>
            </p:cNvGrpSpPr>
            <p:nvPr userDrawn="1"/>
          </p:nvGrpSpPr>
          <p:grpSpPr bwMode="auto">
            <a:xfrm rot="-10348150">
              <a:off x="628" y="649"/>
              <a:ext cx="266" cy="219"/>
              <a:chOff x="3452" y="878"/>
              <a:chExt cx="402" cy="342"/>
            </a:xfrm>
          </p:grpSpPr>
          <p:sp>
            <p:nvSpPr>
              <p:cNvPr id="3126" name="Oval 5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Oval 5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Oval 5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9" name="Group 57"/>
            <p:cNvGrpSpPr>
              <a:grpSpLocks/>
            </p:cNvGrpSpPr>
            <p:nvPr userDrawn="1"/>
          </p:nvGrpSpPr>
          <p:grpSpPr bwMode="auto">
            <a:xfrm rot="-34593241">
              <a:off x="521" y="973"/>
              <a:ext cx="265" cy="218"/>
              <a:chOff x="3452" y="878"/>
              <a:chExt cx="402" cy="342"/>
            </a:xfrm>
          </p:grpSpPr>
          <p:sp>
            <p:nvSpPr>
              <p:cNvPr id="3130" name="Oval 5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1" name="Oval 5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2" name="Oval 6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33" name="Group 61"/>
            <p:cNvGrpSpPr>
              <a:grpSpLocks/>
            </p:cNvGrpSpPr>
            <p:nvPr userDrawn="1"/>
          </p:nvGrpSpPr>
          <p:grpSpPr bwMode="auto">
            <a:xfrm rot="-15320246">
              <a:off x="654" y="1263"/>
              <a:ext cx="257" cy="226"/>
              <a:chOff x="3452" y="878"/>
              <a:chExt cx="402" cy="342"/>
            </a:xfrm>
          </p:grpSpPr>
          <p:sp>
            <p:nvSpPr>
              <p:cNvPr id="3134" name="Oval 6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5" name="Oval 6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6" name="Oval 6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9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457201" y="6554790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gray">
          <a:xfrm>
            <a:off x="0" y="6553201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9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9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ltGray">
          <a:xfrm>
            <a:off x="8769349" y="6538915"/>
            <a:ext cx="374651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gray">
          <a:xfrm rot="5400000">
            <a:off x="6557964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B6C0D-E2A3-48E1-AC12-93E8CD1835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5" y="122240"/>
            <a:ext cx="2005012" cy="6027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2240"/>
            <a:ext cx="5865813" cy="6027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900E19-1B25-4796-A32D-3BF1B70AF3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2" y="1228726"/>
            <a:ext cx="8023225" cy="49212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791200" y="6248402"/>
            <a:ext cx="2895600" cy="3349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429000" y="633889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9747203-7854-4946-869F-8C1EB36B55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324602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9213"/>
            <a:ext cx="8081963" cy="814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0700" y="1065213"/>
            <a:ext cx="3973513" cy="5005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065213"/>
            <a:ext cx="3975100" cy="5005387"/>
          </a:xfrm>
        </p:spPr>
        <p:txBody>
          <a:bodyPr/>
          <a:lstStyle/>
          <a:p>
            <a:pPr lvl="0"/>
            <a:endParaRPr lang="id-ID" noProof="0" smtClean="0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F1FD8-744A-4F9B-8916-FFBE237154F4}" type="datetime1">
              <a:rPr lang="id-ID" smtClean="0"/>
              <a:pPr>
                <a:defRPr/>
              </a:pPr>
              <a:t>06/11/2017</a:t>
            </a:fld>
            <a:endParaRPr lang="id-ID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Workshop PKM</a:t>
            </a:r>
            <a:endParaRPr lang="id-ID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614FD-B2BD-4229-B81E-1620D03B55C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4046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1" y="2286006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79276-1E74-412F-96F5-A0CDD1453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FE633-A22E-4951-A2E3-52F870261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FE3F0-4A50-4FE5-9C5F-3D47FC847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6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6" y="1981206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31790-746C-422C-8E40-F6F93D325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4644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8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963E7-8EE9-4E2F-8C1F-35D22B63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E8208D-E8C0-4F56-9A91-5673EBA604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DCDA6-223F-4DDE-A401-1538799A8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3E2E-18A2-4473-8CFA-620AB7152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6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523F8-3BE4-402F-B8BC-8685B6D7B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0B97C-AF92-4F84-8166-A4E435F17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4D8D0-7AE4-4F02-B549-799391C8A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6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3EE11-D545-4B00-BDE5-BC32F1428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4F7D8F-D8C7-41B8-ABB1-E6F7171A52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28726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5" y="1228726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4D1EB9-02F5-4731-A940-011160BEDF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4AD24F-A680-4580-AFB1-05A3FA231C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718533-0168-4B6F-97E6-F326F0AF66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AE8706-9A31-4E05-8986-92AEAC97E6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10FAF8-D5CC-4AD0-9EA0-422B6C8CE4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CD7743-FAB4-437C-B6E4-F140847B28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1" y="1"/>
            <a:ext cx="8477251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2" y="1228726"/>
            <a:ext cx="80232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2"/>
            <a:ext cx="2895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9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027270-BF06-4DBC-BC91-B1E8441045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1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49" y="6019801"/>
            <a:ext cx="374651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9" y="0"/>
            <a:ext cx="373063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128" name="Group 104"/>
          <p:cNvGrpSpPr>
            <a:grpSpLocks/>
          </p:cNvGrpSpPr>
          <p:nvPr/>
        </p:nvGrpSpPr>
        <p:grpSpPr bwMode="auto">
          <a:xfrm>
            <a:off x="8002590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0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4" name="Group 110"/>
            <p:cNvGrpSpPr>
              <a:grpSpLocks/>
            </p:cNvGrpSpPr>
            <p:nvPr userDrawn="1"/>
          </p:nvGrpSpPr>
          <p:grpSpPr bwMode="auto">
            <a:xfrm rot="-237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2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6" name="Group 122"/>
            <p:cNvGrpSpPr>
              <a:grpSpLocks/>
            </p:cNvGrpSpPr>
            <p:nvPr userDrawn="1"/>
          </p:nvGrpSpPr>
          <p:grpSpPr bwMode="auto">
            <a:xfrm rot="-294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0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4" name="Group 130"/>
            <p:cNvGrpSpPr>
              <a:grpSpLocks/>
            </p:cNvGrpSpPr>
            <p:nvPr userDrawn="1"/>
          </p:nvGrpSpPr>
          <p:grpSpPr bwMode="auto">
            <a:xfrm rot="-34314642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8" name="Group 134"/>
            <p:cNvGrpSpPr>
              <a:grpSpLocks/>
            </p:cNvGrpSpPr>
            <p:nvPr userDrawn="1"/>
          </p:nvGrpSpPr>
          <p:grpSpPr bwMode="auto">
            <a:xfrm rot="-15041649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2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7CDF5719-E3B7-4CF3-87D6-13D943B84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Font typeface="Wingdings" pitchFamily="2" charset="2"/>
        <a:buChar char="l"/>
        <a:defRPr sz="32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Font typeface="Wingdings" pitchFamily="2" charset="2"/>
        <a:buChar char="l"/>
        <a:defRPr sz="2800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Font typeface="Wingdings" pitchFamily="2" charset="2"/>
        <a:buChar char="l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Font typeface="Wingdings" pitchFamily="2" charset="2"/>
        <a:buChar char="l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Font typeface="Wingdings" pitchFamily="2" charset="2"/>
        <a:buChar char="l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FF00"/>
        </a:buClr>
        <a:buFont typeface="Wingdings" pitchFamily="2" charset="2"/>
        <a:buChar char="l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FF00"/>
        </a:buClr>
        <a:buFont typeface="Wingdings" pitchFamily="2" charset="2"/>
        <a:buChar char="l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FF00"/>
        </a:buClr>
        <a:buFont typeface="Wingdings" pitchFamily="2" charset="2"/>
        <a:buChar char="l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FF00"/>
        </a:buClr>
        <a:buFont typeface="Wingdings" pitchFamily="2" charset="2"/>
        <a:buChar char="l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29400" y="533400"/>
            <a:ext cx="1905000" cy="6324600"/>
            <a:chOff x="2688" y="240"/>
            <a:chExt cx="1200" cy="398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504" y="240"/>
              <a:ext cx="384" cy="336"/>
              <a:chOff x="1429" y="2260"/>
              <a:chExt cx="961" cy="853"/>
            </a:xfrm>
          </p:grpSpPr>
          <p:sp>
            <p:nvSpPr>
              <p:cNvPr id="190710" name="Freeform 4"/>
              <p:cNvSpPr>
                <a:spLocks/>
              </p:cNvSpPr>
              <p:nvPr/>
            </p:nvSpPr>
            <p:spPr bwMode="auto">
              <a:xfrm>
                <a:off x="1439" y="2267"/>
                <a:ext cx="929" cy="833"/>
              </a:xfrm>
              <a:custGeom>
                <a:avLst/>
                <a:gdLst>
                  <a:gd name="T0" fmla="*/ 65 w 2789"/>
                  <a:gd name="T1" fmla="*/ 19 h 2498"/>
                  <a:gd name="T2" fmla="*/ 30 w 2789"/>
                  <a:gd name="T3" fmla="*/ 58 h 2498"/>
                  <a:gd name="T4" fmla="*/ 9 w 2789"/>
                  <a:gd name="T5" fmla="*/ 91 h 2498"/>
                  <a:gd name="T6" fmla="*/ 1 w 2789"/>
                  <a:gd name="T7" fmla="*/ 123 h 2498"/>
                  <a:gd name="T8" fmla="*/ 0 w 2789"/>
                  <a:gd name="T9" fmla="*/ 158 h 2498"/>
                  <a:gd name="T10" fmla="*/ 14 w 2789"/>
                  <a:gd name="T11" fmla="*/ 197 h 2498"/>
                  <a:gd name="T12" fmla="*/ 41 w 2789"/>
                  <a:gd name="T13" fmla="*/ 232 h 2498"/>
                  <a:gd name="T14" fmla="*/ 73 w 2789"/>
                  <a:gd name="T15" fmla="*/ 259 h 2498"/>
                  <a:gd name="T16" fmla="*/ 125 w 2789"/>
                  <a:gd name="T17" fmla="*/ 275 h 2498"/>
                  <a:gd name="T18" fmla="*/ 167 w 2789"/>
                  <a:gd name="T19" fmla="*/ 278 h 2498"/>
                  <a:gd name="T20" fmla="*/ 221 w 2789"/>
                  <a:gd name="T21" fmla="*/ 266 h 2498"/>
                  <a:gd name="T22" fmla="*/ 268 w 2789"/>
                  <a:gd name="T23" fmla="*/ 239 h 2498"/>
                  <a:gd name="T24" fmla="*/ 296 w 2789"/>
                  <a:gd name="T25" fmla="*/ 206 h 2498"/>
                  <a:gd name="T26" fmla="*/ 309 w 2789"/>
                  <a:gd name="T27" fmla="*/ 161 h 2498"/>
                  <a:gd name="T28" fmla="*/ 309 w 2789"/>
                  <a:gd name="T29" fmla="*/ 114 h 2498"/>
                  <a:gd name="T30" fmla="*/ 299 w 2789"/>
                  <a:gd name="T31" fmla="*/ 77 h 2498"/>
                  <a:gd name="T32" fmla="*/ 275 w 2789"/>
                  <a:gd name="T33" fmla="*/ 47 h 2498"/>
                  <a:gd name="T34" fmla="*/ 246 w 2789"/>
                  <a:gd name="T35" fmla="*/ 25 h 2498"/>
                  <a:gd name="T36" fmla="*/ 219 w 2789"/>
                  <a:gd name="T37" fmla="*/ 14 h 2498"/>
                  <a:gd name="T38" fmla="*/ 192 w 2789"/>
                  <a:gd name="T39" fmla="*/ 6 h 2498"/>
                  <a:gd name="T40" fmla="*/ 158 w 2789"/>
                  <a:gd name="T41" fmla="*/ 1 h 2498"/>
                  <a:gd name="T42" fmla="*/ 135 w 2789"/>
                  <a:gd name="T43" fmla="*/ 0 h 2498"/>
                  <a:gd name="T44" fmla="*/ 102 w 2789"/>
                  <a:gd name="T45" fmla="*/ 6 h 2498"/>
                  <a:gd name="T46" fmla="*/ 65 w 2789"/>
                  <a:gd name="T47" fmla="*/ 19 h 2498"/>
                  <a:gd name="T48" fmla="*/ 65 w 2789"/>
                  <a:gd name="T49" fmla="*/ 19 h 249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89"/>
                  <a:gd name="T76" fmla="*/ 0 h 2498"/>
                  <a:gd name="T77" fmla="*/ 2789 w 2789"/>
                  <a:gd name="T78" fmla="*/ 2498 h 249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89" h="2498">
                    <a:moveTo>
                      <a:pt x="584" y="175"/>
                    </a:moveTo>
                    <a:lnTo>
                      <a:pt x="272" y="519"/>
                    </a:lnTo>
                    <a:lnTo>
                      <a:pt x="77" y="823"/>
                    </a:lnTo>
                    <a:lnTo>
                      <a:pt x="13" y="1110"/>
                    </a:lnTo>
                    <a:lnTo>
                      <a:pt x="0" y="1421"/>
                    </a:lnTo>
                    <a:lnTo>
                      <a:pt x="123" y="1771"/>
                    </a:lnTo>
                    <a:lnTo>
                      <a:pt x="370" y="2084"/>
                    </a:lnTo>
                    <a:lnTo>
                      <a:pt x="661" y="2330"/>
                    </a:lnTo>
                    <a:lnTo>
                      <a:pt x="1129" y="2472"/>
                    </a:lnTo>
                    <a:lnTo>
                      <a:pt x="1505" y="2498"/>
                    </a:lnTo>
                    <a:lnTo>
                      <a:pt x="1986" y="2395"/>
                    </a:lnTo>
                    <a:lnTo>
                      <a:pt x="2420" y="2148"/>
                    </a:lnTo>
                    <a:lnTo>
                      <a:pt x="2667" y="1856"/>
                    </a:lnTo>
                    <a:lnTo>
                      <a:pt x="2789" y="1447"/>
                    </a:lnTo>
                    <a:lnTo>
                      <a:pt x="2789" y="1025"/>
                    </a:lnTo>
                    <a:lnTo>
                      <a:pt x="2699" y="694"/>
                    </a:lnTo>
                    <a:lnTo>
                      <a:pt x="2478" y="421"/>
                    </a:lnTo>
                    <a:lnTo>
                      <a:pt x="2220" y="226"/>
                    </a:lnTo>
                    <a:lnTo>
                      <a:pt x="1973" y="123"/>
                    </a:lnTo>
                    <a:lnTo>
                      <a:pt x="1726" y="51"/>
                    </a:lnTo>
                    <a:lnTo>
                      <a:pt x="1422" y="13"/>
                    </a:lnTo>
                    <a:lnTo>
                      <a:pt x="1219" y="0"/>
                    </a:lnTo>
                    <a:lnTo>
                      <a:pt x="921" y="57"/>
                    </a:lnTo>
                    <a:lnTo>
                      <a:pt x="584" y="175"/>
                    </a:lnTo>
                    <a:close/>
                  </a:path>
                </a:pathLst>
              </a:custGeom>
              <a:solidFill>
                <a:srgbClr val="B2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11" name="Freeform 5"/>
              <p:cNvSpPr>
                <a:spLocks/>
              </p:cNvSpPr>
              <p:nvPr/>
            </p:nvSpPr>
            <p:spPr bwMode="auto">
              <a:xfrm>
                <a:off x="1846" y="2318"/>
                <a:ext cx="401" cy="503"/>
              </a:xfrm>
              <a:custGeom>
                <a:avLst/>
                <a:gdLst>
                  <a:gd name="T0" fmla="*/ 75 w 1203"/>
                  <a:gd name="T1" fmla="*/ 11 h 1510"/>
                  <a:gd name="T2" fmla="*/ 56 w 1203"/>
                  <a:gd name="T3" fmla="*/ 4 h 1510"/>
                  <a:gd name="T4" fmla="*/ 34 w 1203"/>
                  <a:gd name="T5" fmla="*/ 0 h 1510"/>
                  <a:gd name="T6" fmla="*/ 14 w 1203"/>
                  <a:gd name="T7" fmla="*/ 2 h 1510"/>
                  <a:gd name="T8" fmla="*/ 0 w 1203"/>
                  <a:gd name="T9" fmla="*/ 11 h 1510"/>
                  <a:gd name="T10" fmla="*/ 2 w 1203"/>
                  <a:gd name="T11" fmla="*/ 26 h 1510"/>
                  <a:gd name="T12" fmla="*/ 20 w 1203"/>
                  <a:gd name="T13" fmla="*/ 39 h 1510"/>
                  <a:gd name="T14" fmla="*/ 47 w 1203"/>
                  <a:gd name="T15" fmla="*/ 52 h 1510"/>
                  <a:gd name="T16" fmla="*/ 73 w 1203"/>
                  <a:gd name="T17" fmla="*/ 72 h 1510"/>
                  <a:gd name="T18" fmla="*/ 97 w 1203"/>
                  <a:gd name="T19" fmla="*/ 96 h 1510"/>
                  <a:gd name="T20" fmla="*/ 110 w 1203"/>
                  <a:gd name="T21" fmla="*/ 119 h 1510"/>
                  <a:gd name="T22" fmla="*/ 113 w 1203"/>
                  <a:gd name="T23" fmla="*/ 137 h 1510"/>
                  <a:gd name="T24" fmla="*/ 113 w 1203"/>
                  <a:gd name="T25" fmla="*/ 156 h 1510"/>
                  <a:gd name="T26" fmla="*/ 110 w 1203"/>
                  <a:gd name="T27" fmla="*/ 165 h 1510"/>
                  <a:gd name="T28" fmla="*/ 119 w 1203"/>
                  <a:gd name="T29" fmla="*/ 168 h 1510"/>
                  <a:gd name="T30" fmla="*/ 128 w 1203"/>
                  <a:gd name="T31" fmla="*/ 156 h 1510"/>
                  <a:gd name="T32" fmla="*/ 134 w 1203"/>
                  <a:gd name="T33" fmla="*/ 137 h 1510"/>
                  <a:gd name="T34" fmla="*/ 134 w 1203"/>
                  <a:gd name="T35" fmla="*/ 120 h 1510"/>
                  <a:gd name="T36" fmla="*/ 130 w 1203"/>
                  <a:gd name="T37" fmla="*/ 91 h 1510"/>
                  <a:gd name="T38" fmla="*/ 113 w 1203"/>
                  <a:gd name="T39" fmla="*/ 52 h 1510"/>
                  <a:gd name="T40" fmla="*/ 92 w 1203"/>
                  <a:gd name="T41" fmla="*/ 25 h 1510"/>
                  <a:gd name="T42" fmla="*/ 75 w 1203"/>
                  <a:gd name="T43" fmla="*/ 11 h 1510"/>
                  <a:gd name="T44" fmla="*/ 75 w 1203"/>
                  <a:gd name="T45" fmla="*/ 11 h 15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03"/>
                  <a:gd name="T70" fmla="*/ 0 h 1510"/>
                  <a:gd name="T71" fmla="*/ 1203 w 1203"/>
                  <a:gd name="T72" fmla="*/ 1510 h 15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03" h="1510">
                    <a:moveTo>
                      <a:pt x="673" y="96"/>
                    </a:moveTo>
                    <a:lnTo>
                      <a:pt x="503" y="34"/>
                    </a:lnTo>
                    <a:lnTo>
                      <a:pt x="306" y="0"/>
                    </a:lnTo>
                    <a:lnTo>
                      <a:pt x="122" y="14"/>
                    </a:lnTo>
                    <a:lnTo>
                      <a:pt x="0" y="96"/>
                    </a:lnTo>
                    <a:lnTo>
                      <a:pt x="20" y="232"/>
                    </a:lnTo>
                    <a:lnTo>
                      <a:pt x="177" y="347"/>
                    </a:lnTo>
                    <a:lnTo>
                      <a:pt x="422" y="469"/>
                    </a:lnTo>
                    <a:lnTo>
                      <a:pt x="659" y="652"/>
                    </a:lnTo>
                    <a:lnTo>
                      <a:pt x="870" y="863"/>
                    </a:lnTo>
                    <a:lnTo>
                      <a:pt x="986" y="1068"/>
                    </a:lnTo>
                    <a:lnTo>
                      <a:pt x="1019" y="1232"/>
                    </a:lnTo>
                    <a:lnTo>
                      <a:pt x="1013" y="1408"/>
                    </a:lnTo>
                    <a:lnTo>
                      <a:pt x="993" y="1483"/>
                    </a:lnTo>
                    <a:lnTo>
                      <a:pt x="1074" y="1510"/>
                    </a:lnTo>
                    <a:lnTo>
                      <a:pt x="1155" y="1408"/>
                    </a:lnTo>
                    <a:lnTo>
                      <a:pt x="1203" y="1237"/>
                    </a:lnTo>
                    <a:lnTo>
                      <a:pt x="1203" y="1081"/>
                    </a:lnTo>
                    <a:lnTo>
                      <a:pt x="1170" y="816"/>
                    </a:lnTo>
                    <a:lnTo>
                      <a:pt x="1019" y="469"/>
                    </a:lnTo>
                    <a:lnTo>
                      <a:pt x="830" y="225"/>
                    </a:lnTo>
                    <a:lnTo>
                      <a:pt x="673" y="96"/>
                    </a:lnTo>
                    <a:close/>
                  </a:path>
                </a:pathLst>
              </a:custGeom>
              <a:solidFill>
                <a:srgbClr val="E9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12" name="Freeform 6"/>
              <p:cNvSpPr>
                <a:spLocks/>
              </p:cNvSpPr>
              <p:nvPr/>
            </p:nvSpPr>
            <p:spPr bwMode="auto">
              <a:xfrm>
                <a:off x="1438" y="2337"/>
                <a:ext cx="626" cy="759"/>
              </a:xfrm>
              <a:custGeom>
                <a:avLst/>
                <a:gdLst>
                  <a:gd name="T0" fmla="*/ 68 w 1879"/>
                  <a:gd name="T1" fmla="*/ 0 h 2278"/>
                  <a:gd name="T2" fmla="*/ 61 w 1879"/>
                  <a:gd name="T3" fmla="*/ 10 h 2278"/>
                  <a:gd name="T4" fmla="*/ 62 w 1879"/>
                  <a:gd name="T5" fmla="*/ 25 h 2278"/>
                  <a:gd name="T6" fmla="*/ 76 w 1879"/>
                  <a:gd name="T7" fmla="*/ 39 h 2278"/>
                  <a:gd name="T8" fmla="*/ 110 w 1879"/>
                  <a:gd name="T9" fmla="*/ 54 h 2278"/>
                  <a:gd name="T10" fmla="*/ 144 w 1879"/>
                  <a:gd name="T11" fmla="*/ 65 h 2278"/>
                  <a:gd name="T12" fmla="*/ 166 w 1879"/>
                  <a:gd name="T13" fmla="*/ 78 h 2278"/>
                  <a:gd name="T14" fmla="*/ 185 w 1879"/>
                  <a:gd name="T15" fmla="*/ 98 h 2278"/>
                  <a:gd name="T16" fmla="*/ 196 w 1879"/>
                  <a:gd name="T17" fmla="*/ 118 h 2278"/>
                  <a:gd name="T18" fmla="*/ 203 w 1879"/>
                  <a:gd name="T19" fmla="*/ 138 h 2278"/>
                  <a:gd name="T20" fmla="*/ 209 w 1879"/>
                  <a:gd name="T21" fmla="*/ 167 h 2278"/>
                  <a:gd name="T22" fmla="*/ 209 w 1879"/>
                  <a:gd name="T23" fmla="*/ 201 h 2278"/>
                  <a:gd name="T24" fmla="*/ 203 w 1879"/>
                  <a:gd name="T25" fmla="*/ 223 h 2278"/>
                  <a:gd name="T26" fmla="*/ 192 w 1879"/>
                  <a:gd name="T27" fmla="*/ 240 h 2278"/>
                  <a:gd name="T28" fmla="*/ 173 w 1879"/>
                  <a:gd name="T29" fmla="*/ 251 h 2278"/>
                  <a:gd name="T30" fmla="*/ 145 w 1879"/>
                  <a:gd name="T31" fmla="*/ 253 h 2278"/>
                  <a:gd name="T32" fmla="*/ 100 w 1879"/>
                  <a:gd name="T33" fmla="*/ 245 h 2278"/>
                  <a:gd name="T34" fmla="*/ 62 w 1879"/>
                  <a:gd name="T35" fmla="*/ 229 h 2278"/>
                  <a:gd name="T36" fmla="*/ 34 w 1879"/>
                  <a:gd name="T37" fmla="*/ 205 h 2278"/>
                  <a:gd name="T38" fmla="*/ 12 w 1879"/>
                  <a:gd name="T39" fmla="*/ 172 h 2278"/>
                  <a:gd name="T40" fmla="*/ 0 w 1879"/>
                  <a:gd name="T41" fmla="*/ 123 h 2278"/>
                  <a:gd name="T42" fmla="*/ 6 w 1879"/>
                  <a:gd name="T43" fmla="*/ 82 h 2278"/>
                  <a:gd name="T44" fmla="*/ 18 w 1879"/>
                  <a:gd name="T45" fmla="*/ 48 h 2278"/>
                  <a:gd name="T46" fmla="*/ 38 w 1879"/>
                  <a:gd name="T47" fmla="*/ 21 h 2278"/>
                  <a:gd name="T48" fmla="*/ 68 w 1879"/>
                  <a:gd name="T49" fmla="*/ 0 h 2278"/>
                  <a:gd name="T50" fmla="*/ 68 w 1879"/>
                  <a:gd name="T51" fmla="*/ 0 h 227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79"/>
                  <a:gd name="T79" fmla="*/ 0 h 2278"/>
                  <a:gd name="T80" fmla="*/ 1879 w 1879"/>
                  <a:gd name="T81" fmla="*/ 2278 h 227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79" h="2278">
                    <a:moveTo>
                      <a:pt x="612" y="0"/>
                    </a:moveTo>
                    <a:lnTo>
                      <a:pt x="553" y="89"/>
                    </a:lnTo>
                    <a:lnTo>
                      <a:pt x="560" y="221"/>
                    </a:lnTo>
                    <a:lnTo>
                      <a:pt x="685" y="354"/>
                    </a:lnTo>
                    <a:lnTo>
                      <a:pt x="995" y="486"/>
                    </a:lnTo>
                    <a:lnTo>
                      <a:pt x="1296" y="582"/>
                    </a:lnTo>
                    <a:lnTo>
                      <a:pt x="1495" y="700"/>
                    </a:lnTo>
                    <a:lnTo>
                      <a:pt x="1665" y="885"/>
                    </a:lnTo>
                    <a:lnTo>
                      <a:pt x="1761" y="1061"/>
                    </a:lnTo>
                    <a:lnTo>
                      <a:pt x="1827" y="1246"/>
                    </a:lnTo>
                    <a:lnTo>
                      <a:pt x="1879" y="1505"/>
                    </a:lnTo>
                    <a:lnTo>
                      <a:pt x="1879" y="1806"/>
                    </a:lnTo>
                    <a:lnTo>
                      <a:pt x="1827" y="2012"/>
                    </a:lnTo>
                    <a:lnTo>
                      <a:pt x="1731" y="2160"/>
                    </a:lnTo>
                    <a:lnTo>
                      <a:pt x="1554" y="2263"/>
                    </a:lnTo>
                    <a:lnTo>
                      <a:pt x="1303" y="2278"/>
                    </a:lnTo>
                    <a:lnTo>
                      <a:pt x="899" y="2204"/>
                    </a:lnTo>
                    <a:lnTo>
                      <a:pt x="560" y="2064"/>
                    </a:lnTo>
                    <a:lnTo>
                      <a:pt x="309" y="1850"/>
                    </a:lnTo>
                    <a:lnTo>
                      <a:pt x="111" y="1549"/>
                    </a:lnTo>
                    <a:lnTo>
                      <a:pt x="0" y="1106"/>
                    </a:lnTo>
                    <a:lnTo>
                      <a:pt x="52" y="737"/>
                    </a:lnTo>
                    <a:lnTo>
                      <a:pt x="161" y="428"/>
                    </a:lnTo>
                    <a:lnTo>
                      <a:pt x="339" y="192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rgbClr val="8C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13" name="Freeform 7"/>
              <p:cNvSpPr>
                <a:spLocks/>
              </p:cNvSpPr>
              <p:nvPr/>
            </p:nvSpPr>
            <p:spPr bwMode="auto">
              <a:xfrm>
                <a:off x="2209" y="2375"/>
                <a:ext cx="164" cy="301"/>
              </a:xfrm>
              <a:custGeom>
                <a:avLst/>
                <a:gdLst>
                  <a:gd name="T0" fmla="*/ 2 w 494"/>
                  <a:gd name="T1" fmla="*/ 0 h 902"/>
                  <a:gd name="T2" fmla="*/ 7 w 494"/>
                  <a:gd name="T3" fmla="*/ 24 h 902"/>
                  <a:gd name="T4" fmla="*/ 0 w 494"/>
                  <a:gd name="T5" fmla="*/ 37 h 902"/>
                  <a:gd name="T6" fmla="*/ 13 w 494"/>
                  <a:gd name="T7" fmla="*/ 48 h 902"/>
                  <a:gd name="T8" fmla="*/ 34 w 494"/>
                  <a:gd name="T9" fmla="*/ 74 h 902"/>
                  <a:gd name="T10" fmla="*/ 33 w 494"/>
                  <a:gd name="T11" fmla="*/ 88 h 902"/>
                  <a:gd name="T12" fmla="*/ 54 w 494"/>
                  <a:gd name="T13" fmla="*/ 100 h 902"/>
                  <a:gd name="T14" fmla="*/ 46 w 494"/>
                  <a:gd name="T15" fmla="*/ 53 h 902"/>
                  <a:gd name="T16" fmla="*/ 28 w 494"/>
                  <a:gd name="T17" fmla="*/ 20 h 902"/>
                  <a:gd name="T18" fmla="*/ 2 w 494"/>
                  <a:gd name="T19" fmla="*/ 0 h 902"/>
                  <a:gd name="T20" fmla="*/ 2 w 494"/>
                  <a:gd name="T21" fmla="*/ 0 h 9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4"/>
                  <a:gd name="T34" fmla="*/ 0 h 902"/>
                  <a:gd name="T35" fmla="*/ 494 w 494"/>
                  <a:gd name="T36" fmla="*/ 902 h 9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4" h="902">
                    <a:moveTo>
                      <a:pt x="19" y="0"/>
                    </a:moveTo>
                    <a:lnTo>
                      <a:pt x="65" y="214"/>
                    </a:lnTo>
                    <a:lnTo>
                      <a:pt x="0" y="337"/>
                    </a:lnTo>
                    <a:lnTo>
                      <a:pt x="116" y="434"/>
                    </a:lnTo>
                    <a:lnTo>
                      <a:pt x="311" y="668"/>
                    </a:lnTo>
                    <a:lnTo>
                      <a:pt x="298" y="792"/>
                    </a:lnTo>
                    <a:lnTo>
                      <a:pt x="494" y="902"/>
                    </a:lnTo>
                    <a:lnTo>
                      <a:pt x="415" y="473"/>
                    </a:lnTo>
                    <a:lnTo>
                      <a:pt x="253" y="18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3D9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14" name="Freeform 8"/>
              <p:cNvSpPr>
                <a:spLocks/>
              </p:cNvSpPr>
              <p:nvPr/>
            </p:nvSpPr>
            <p:spPr bwMode="auto">
              <a:xfrm>
                <a:off x="1469" y="2774"/>
                <a:ext cx="110" cy="207"/>
              </a:xfrm>
              <a:custGeom>
                <a:avLst/>
                <a:gdLst>
                  <a:gd name="T0" fmla="*/ 0 w 331"/>
                  <a:gd name="T1" fmla="*/ 27 h 622"/>
                  <a:gd name="T2" fmla="*/ 23 w 331"/>
                  <a:gd name="T3" fmla="*/ 0 h 622"/>
                  <a:gd name="T4" fmla="*/ 24 w 331"/>
                  <a:gd name="T5" fmla="*/ 30 h 622"/>
                  <a:gd name="T6" fmla="*/ 36 w 331"/>
                  <a:gd name="T7" fmla="*/ 33 h 622"/>
                  <a:gd name="T8" fmla="*/ 37 w 331"/>
                  <a:gd name="T9" fmla="*/ 69 h 622"/>
                  <a:gd name="T10" fmla="*/ 13 w 331"/>
                  <a:gd name="T11" fmla="*/ 49 h 622"/>
                  <a:gd name="T12" fmla="*/ 0 w 331"/>
                  <a:gd name="T13" fmla="*/ 27 h 622"/>
                  <a:gd name="T14" fmla="*/ 0 w 331"/>
                  <a:gd name="T15" fmla="*/ 27 h 6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1"/>
                  <a:gd name="T25" fmla="*/ 0 h 622"/>
                  <a:gd name="T26" fmla="*/ 331 w 331"/>
                  <a:gd name="T27" fmla="*/ 622 h 6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1" h="622">
                    <a:moveTo>
                      <a:pt x="0" y="246"/>
                    </a:moveTo>
                    <a:lnTo>
                      <a:pt x="207" y="0"/>
                    </a:lnTo>
                    <a:lnTo>
                      <a:pt x="214" y="272"/>
                    </a:lnTo>
                    <a:lnTo>
                      <a:pt x="325" y="298"/>
                    </a:lnTo>
                    <a:lnTo>
                      <a:pt x="331" y="622"/>
                    </a:lnTo>
                    <a:lnTo>
                      <a:pt x="117" y="441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15" name="Freeform 9"/>
              <p:cNvSpPr>
                <a:spLocks/>
              </p:cNvSpPr>
              <p:nvPr/>
            </p:nvSpPr>
            <p:spPr bwMode="auto">
              <a:xfrm>
                <a:off x="2226" y="2646"/>
                <a:ext cx="142" cy="279"/>
              </a:xfrm>
              <a:custGeom>
                <a:avLst/>
                <a:gdLst>
                  <a:gd name="T0" fmla="*/ 21 w 427"/>
                  <a:gd name="T1" fmla="*/ 93 h 837"/>
                  <a:gd name="T2" fmla="*/ 22 w 427"/>
                  <a:gd name="T3" fmla="*/ 73 h 837"/>
                  <a:gd name="T4" fmla="*/ 14 w 427"/>
                  <a:gd name="T5" fmla="*/ 59 h 837"/>
                  <a:gd name="T6" fmla="*/ 0 w 427"/>
                  <a:gd name="T7" fmla="*/ 45 h 837"/>
                  <a:gd name="T8" fmla="*/ 3 w 427"/>
                  <a:gd name="T9" fmla="*/ 8 h 837"/>
                  <a:gd name="T10" fmla="*/ 25 w 427"/>
                  <a:gd name="T11" fmla="*/ 0 h 837"/>
                  <a:gd name="T12" fmla="*/ 46 w 427"/>
                  <a:gd name="T13" fmla="*/ 1 h 837"/>
                  <a:gd name="T14" fmla="*/ 47 w 427"/>
                  <a:gd name="T15" fmla="*/ 32 h 837"/>
                  <a:gd name="T16" fmla="*/ 39 w 427"/>
                  <a:gd name="T17" fmla="*/ 66 h 837"/>
                  <a:gd name="T18" fmla="*/ 21 w 427"/>
                  <a:gd name="T19" fmla="*/ 93 h 837"/>
                  <a:gd name="T20" fmla="*/ 21 w 427"/>
                  <a:gd name="T21" fmla="*/ 93 h 8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7"/>
                  <a:gd name="T34" fmla="*/ 0 h 837"/>
                  <a:gd name="T35" fmla="*/ 427 w 427"/>
                  <a:gd name="T36" fmla="*/ 837 h 8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7" h="837">
                    <a:moveTo>
                      <a:pt x="188" y="837"/>
                    </a:moveTo>
                    <a:lnTo>
                      <a:pt x="195" y="661"/>
                    </a:lnTo>
                    <a:lnTo>
                      <a:pt x="123" y="532"/>
                    </a:lnTo>
                    <a:lnTo>
                      <a:pt x="0" y="401"/>
                    </a:lnTo>
                    <a:lnTo>
                      <a:pt x="25" y="71"/>
                    </a:lnTo>
                    <a:lnTo>
                      <a:pt x="226" y="0"/>
                    </a:lnTo>
                    <a:lnTo>
                      <a:pt x="414" y="13"/>
                    </a:lnTo>
                    <a:lnTo>
                      <a:pt x="427" y="285"/>
                    </a:lnTo>
                    <a:lnTo>
                      <a:pt x="350" y="596"/>
                    </a:lnTo>
                    <a:lnTo>
                      <a:pt x="188" y="837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16" name="Freeform 10"/>
              <p:cNvSpPr>
                <a:spLocks/>
              </p:cNvSpPr>
              <p:nvPr/>
            </p:nvSpPr>
            <p:spPr bwMode="auto">
              <a:xfrm>
                <a:off x="1808" y="3035"/>
                <a:ext cx="267" cy="67"/>
              </a:xfrm>
              <a:custGeom>
                <a:avLst/>
                <a:gdLst>
                  <a:gd name="T0" fmla="*/ 0 w 799"/>
                  <a:gd name="T1" fmla="*/ 17 h 201"/>
                  <a:gd name="T2" fmla="*/ 26 w 799"/>
                  <a:gd name="T3" fmla="*/ 7 h 201"/>
                  <a:gd name="T4" fmla="*/ 54 w 799"/>
                  <a:gd name="T5" fmla="*/ 5 h 201"/>
                  <a:gd name="T6" fmla="*/ 89 w 799"/>
                  <a:gd name="T7" fmla="*/ 0 h 201"/>
                  <a:gd name="T8" fmla="*/ 85 w 799"/>
                  <a:gd name="T9" fmla="*/ 13 h 201"/>
                  <a:gd name="T10" fmla="*/ 51 w 799"/>
                  <a:gd name="T11" fmla="*/ 20 h 201"/>
                  <a:gd name="T12" fmla="*/ 22 w 799"/>
                  <a:gd name="T13" fmla="*/ 22 h 201"/>
                  <a:gd name="T14" fmla="*/ 0 w 799"/>
                  <a:gd name="T15" fmla="*/ 17 h 201"/>
                  <a:gd name="T16" fmla="*/ 0 w 799"/>
                  <a:gd name="T17" fmla="*/ 17 h 2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9"/>
                  <a:gd name="T28" fmla="*/ 0 h 201"/>
                  <a:gd name="T29" fmla="*/ 799 w 799"/>
                  <a:gd name="T30" fmla="*/ 201 h 2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9" h="201">
                    <a:moveTo>
                      <a:pt x="0" y="155"/>
                    </a:moveTo>
                    <a:lnTo>
                      <a:pt x="234" y="65"/>
                    </a:lnTo>
                    <a:lnTo>
                      <a:pt x="481" y="45"/>
                    </a:lnTo>
                    <a:lnTo>
                      <a:pt x="799" y="0"/>
                    </a:lnTo>
                    <a:lnTo>
                      <a:pt x="760" y="117"/>
                    </a:lnTo>
                    <a:lnTo>
                      <a:pt x="462" y="181"/>
                    </a:lnTo>
                    <a:lnTo>
                      <a:pt x="195" y="201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17" name="Freeform 11"/>
              <p:cNvSpPr>
                <a:spLocks/>
              </p:cNvSpPr>
              <p:nvPr/>
            </p:nvSpPr>
            <p:spPr bwMode="auto">
              <a:xfrm>
                <a:off x="1439" y="2542"/>
                <a:ext cx="69" cy="138"/>
              </a:xfrm>
              <a:custGeom>
                <a:avLst/>
                <a:gdLst>
                  <a:gd name="T0" fmla="*/ 11 w 208"/>
                  <a:gd name="T1" fmla="*/ 0 h 416"/>
                  <a:gd name="T2" fmla="*/ 23 w 208"/>
                  <a:gd name="T3" fmla="*/ 9 h 416"/>
                  <a:gd name="T4" fmla="*/ 17 w 208"/>
                  <a:gd name="T5" fmla="*/ 35 h 416"/>
                  <a:gd name="T6" fmla="*/ 0 w 208"/>
                  <a:gd name="T7" fmla="*/ 46 h 416"/>
                  <a:gd name="T8" fmla="*/ 11 w 208"/>
                  <a:gd name="T9" fmla="*/ 0 h 416"/>
                  <a:gd name="T10" fmla="*/ 11 w 208"/>
                  <a:gd name="T11" fmla="*/ 0 h 4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16"/>
                  <a:gd name="T20" fmla="*/ 208 w 208"/>
                  <a:gd name="T21" fmla="*/ 416 h 4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16">
                    <a:moveTo>
                      <a:pt x="97" y="0"/>
                    </a:moveTo>
                    <a:lnTo>
                      <a:pt x="208" y="85"/>
                    </a:lnTo>
                    <a:lnTo>
                      <a:pt x="156" y="318"/>
                    </a:lnTo>
                    <a:lnTo>
                      <a:pt x="0" y="416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18" name="Freeform 12"/>
              <p:cNvSpPr>
                <a:spLocks/>
              </p:cNvSpPr>
              <p:nvPr/>
            </p:nvSpPr>
            <p:spPr bwMode="auto">
              <a:xfrm>
                <a:off x="1824" y="2688"/>
                <a:ext cx="322" cy="367"/>
              </a:xfrm>
              <a:custGeom>
                <a:avLst/>
                <a:gdLst>
                  <a:gd name="T0" fmla="*/ 29 w 966"/>
                  <a:gd name="T1" fmla="*/ 116 h 1103"/>
                  <a:gd name="T2" fmla="*/ 22 w 966"/>
                  <a:gd name="T3" fmla="*/ 88 h 1103"/>
                  <a:gd name="T4" fmla="*/ 24 w 966"/>
                  <a:gd name="T5" fmla="*/ 71 h 1103"/>
                  <a:gd name="T6" fmla="*/ 0 w 966"/>
                  <a:gd name="T7" fmla="*/ 53 h 1103"/>
                  <a:gd name="T8" fmla="*/ 4 w 966"/>
                  <a:gd name="T9" fmla="*/ 36 h 1103"/>
                  <a:gd name="T10" fmla="*/ 8 w 966"/>
                  <a:gd name="T11" fmla="*/ 22 h 1103"/>
                  <a:gd name="T12" fmla="*/ 33 w 966"/>
                  <a:gd name="T13" fmla="*/ 9 h 1103"/>
                  <a:gd name="T14" fmla="*/ 63 w 966"/>
                  <a:gd name="T15" fmla="*/ 0 h 1103"/>
                  <a:gd name="T16" fmla="*/ 81 w 966"/>
                  <a:gd name="T17" fmla="*/ 1 h 1103"/>
                  <a:gd name="T18" fmla="*/ 106 w 966"/>
                  <a:gd name="T19" fmla="*/ 11 h 1103"/>
                  <a:gd name="T20" fmla="*/ 107 w 966"/>
                  <a:gd name="T21" fmla="*/ 32 h 1103"/>
                  <a:gd name="T22" fmla="*/ 102 w 966"/>
                  <a:gd name="T23" fmla="*/ 67 h 1103"/>
                  <a:gd name="T24" fmla="*/ 85 w 966"/>
                  <a:gd name="T25" fmla="*/ 73 h 1103"/>
                  <a:gd name="T26" fmla="*/ 77 w 966"/>
                  <a:gd name="T27" fmla="*/ 73 h 1103"/>
                  <a:gd name="T28" fmla="*/ 58 w 966"/>
                  <a:gd name="T29" fmla="*/ 82 h 1103"/>
                  <a:gd name="T30" fmla="*/ 51 w 966"/>
                  <a:gd name="T31" fmla="*/ 96 h 1103"/>
                  <a:gd name="T32" fmla="*/ 48 w 966"/>
                  <a:gd name="T33" fmla="*/ 108 h 1103"/>
                  <a:gd name="T34" fmla="*/ 32 w 966"/>
                  <a:gd name="T35" fmla="*/ 122 h 1103"/>
                  <a:gd name="T36" fmla="*/ 29 w 966"/>
                  <a:gd name="T37" fmla="*/ 116 h 1103"/>
                  <a:gd name="T38" fmla="*/ 29 w 966"/>
                  <a:gd name="T39" fmla="*/ 116 h 11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6"/>
                  <a:gd name="T61" fmla="*/ 0 h 1103"/>
                  <a:gd name="T62" fmla="*/ 966 w 966"/>
                  <a:gd name="T63" fmla="*/ 1103 h 110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6" h="1103">
                    <a:moveTo>
                      <a:pt x="265" y="1052"/>
                    </a:moveTo>
                    <a:lnTo>
                      <a:pt x="201" y="792"/>
                    </a:lnTo>
                    <a:lnTo>
                      <a:pt x="220" y="636"/>
                    </a:lnTo>
                    <a:lnTo>
                      <a:pt x="0" y="481"/>
                    </a:lnTo>
                    <a:lnTo>
                      <a:pt x="32" y="324"/>
                    </a:lnTo>
                    <a:lnTo>
                      <a:pt x="70" y="194"/>
                    </a:lnTo>
                    <a:lnTo>
                      <a:pt x="298" y="84"/>
                    </a:lnTo>
                    <a:lnTo>
                      <a:pt x="564" y="0"/>
                    </a:lnTo>
                    <a:lnTo>
                      <a:pt x="733" y="13"/>
                    </a:lnTo>
                    <a:lnTo>
                      <a:pt x="953" y="98"/>
                    </a:lnTo>
                    <a:lnTo>
                      <a:pt x="966" y="286"/>
                    </a:lnTo>
                    <a:lnTo>
                      <a:pt x="921" y="604"/>
                    </a:lnTo>
                    <a:lnTo>
                      <a:pt x="765" y="656"/>
                    </a:lnTo>
                    <a:lnTo>
                      <a:pt x="693" y="656"/>
                    </a:lnTo>
                    <a:lnTo>
                      <a:pt x="525" y="740"/>
                    </a:lnTo>
                    <a:lnTo>
                      <a:pt x="461" y="869"/>
                    </a:lnTo>
                    <a:lnTo>
                      <a:pt x="435" y="974"/>
                    </a:lnTo>
                    <a:lnTo>
                      <a:pt x="286" y="1103"/>
                    </a:lnTo>
                    <a:lnTo>
                      <a:pt x="265" y="1052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19" name="Freeform 13"/>
              <p:cNvSpPr>
                <a:spLocks/>
              </p:cNvSpPr>
              <p:nvPr/>
            </p:nvSpPr>
            <p:spPr bwMode="auto">
              <a:xfrm>
                <a:off x="1698" y="2613"/>
                <a:ext cx="201" cy="117"/>
              </a:xfrm>
              <a:custGeom>
                <a:avLst/>
                <a:gdLst>
                  <a:gd name="T0" fmla="*/ 0 w 603"/>
                  <a:gd name="T1" fmla="*/ 5 h 350"/>
                  <a:gd name="T2" fmla="*/ 11 w 603"/>
                  <a:gd name="T3" fmla="*/ 17 h 350"/>
                  <a:gd name="T4" fmla="*/ 19 w 603"/>
                  <a:gd name="T5" fmla="*/ 24 h 350"/>
                  <a:gd name="T6" fmla="*/ 55 w 603"/>
                  <a:gd name="T7" fmla="*/ 39 h 350"/>
                  <a:gd name="T8" fmla="*/ 67 w 603"/>
                  <a:gd name="T9" fmla="*/ 34 h 350"/>
                  <a:gd name="T10" fmla="*/ 62 w 603"/>
                  <a:gd name="T11" fmla="*/ 30 h 350"/>
                  <a:gd name="T12" fmla="*/ 64 w 603"/>
                  <a:gd name="T13" fmla="*/ 14 h 350"/>
                  <a:gd name="T14" fmla="*/ 54 w 603"/>
                  <a:gd name="T15" fmla="*/ 9 h 350"/>
                  <a:gd name="T16" fmla="*/ 43 w 603"/>
                  <a:gd name="T17" fmla="*/ 20 h 350"/>
                  <a:gd name="T18" fmla="*/ 32 w 603"/>
                  <a:gd name="T19" fmla="*/ 14 h 350"/>
                  <a:gd name="T20" fmla="*/ 35 w 603"/>
                  <a:gd name="T21" fmla="*/ 0 h 350"/>
                  <a:gd name="T22" fmla="*/ 0 w 603"/>
                  <a:gd name="T23" fmla="*/ 5 h 350"/>
                  <a:gd name="T24" fmla="*/ 0 w 603"/>
                  <a:gd name="T25" fmla="*/ 5 h 3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350"/>
                  <a:gd name="T41" fmla="*/ 603 w 603"/>
                  <a:gd name="T42" fmla="*/ 350 h 3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350">
                    <a:moveTo>
                      <a:pt x="0" y="46"/>
                    </a:moveTo>
                    <a:lnTo>
                      <a:pt x="103" y="156"/>
                    </a:lnTo>
                    <a:lnTo>
                      <a:pt x="169" y="214"/>
                    </a:lnTo>
                    <a:lnTo>
                      <a:pt x="492" y="350"/>
                    </a:lnTo>
                    <a:lnTo>
                      <a:pt x="603" y="306"/>
                    </a:lnTo>
                    <a:lnTo>
                      <a:pt x="558" y="273"/>
                    </a:lnTo>
                    <a:lnTo>
                      <a:pt x="577" y="129"/>
                    </a:lnTo>
                    <a:lnTo>
                      <a:pt x="486" y="78"/>
                    </a:lnTo>
                    <a:lnTo>
                      <a:pt x="389" y="175"/>
                    </a:lnTo>
                    <a:lnTo>
                      <a:pt x="285" y="123"/>
                    </a:lnTo>
                    <a:lnTo>
                      <a:pt x="31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20" name="Freeform 14"/>
              <p:cNvSpPr>
                <a:spLocks/>
              </p:cNvSpPr>
              <p:nvPr/>
            </p:nvSpPr>
            <p:spPr bwMode="auto">
              <a:xfrm>
                <a:off x="1778" y="2304"/>
                <a:ext cx="106" cy="35"/>
              </a:xfrm>
              <a:custGeom>
                <a:avLst/>
                <a:gdLst>
                  <a:gd name="T0" fmla="*/ 0 w 319"/>
                  <a:gd name="T1" fmla="*/ 2 h 104"/>
                  <a:gd name="T2" fmla="*/ 25 w 319"/>
                  <a:gd name="T3" fmla="*/ 0 h 104"/>
                  <a:gd name="T4" fmla="*/ 35 w 319"/>
                  <a:gd name="T5" fmla="*/ 2 h 104"/>
                  <a:gd name="T6" fmla="*/ 30 w 319"/>
                  <a:gd name="T7" fmla="*/ 12 h 104"/>
                  <a:gd name="T8" fmla="*/ 15 w 319"/>
                  <a:gd name="T9" fmla="*/ 7 h 104"/>
                  <a:gd name="T10" fmla="*/ 5 w 319"/>
                  <a:gd name="T11" fmla="*/ 8 h 104"/>
                  <a:gd name="T12" fmla="*/ 0 w 319"/>
                  <a:gd name="T13" fmla="*/ 2 h 104"/>
                  <a:gd name="T14" fmla="*/ 0 w 319"/>
                  <a:gd name="T15" fmla="*/ 2 h 1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9"/>
                  <a:gd name="T25" fmla="*/ 0 h 104"/>
                  <a:gd name="T26" fmla="*/ 319 w 319"/>
                  <a:gd name="T27" fmla="*/ 104 h 1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9" h="104">
                    <a:moveTo>
                      <a:pt x="0" y="19"/>
                    </a:moveTo>
                    <a:lnTo>
                      <a:pt x="227" y="0"/>
                    </a:lnTo>
                    <a:lnTo>
                      <a:pt x="319" y="19"/>
                    </a:lnTo>
                    <a:lnTo>
                      <a:pt x="273" y="104"/>
                    </a:lnTo>
                    <a:lnTo>
                      <a:pt x="137" y="65"/>
                    </a:lnTo>
                    <a:lnTo>
                      <a:pt x="46" y="7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21" name="Freeform 15"/>
              <p:cNvSpPr>
                <a:spLocks/>
              </p:cNvSpPr>
              <p:nvPr/>
            </p:nvSpPr>
            <p:spPr bwMode="auto">
              <a:xfrm>
                <a:off x="1633" y="2345"/>
                <a:ext cx="444" cy="342"/>
              </a:xfrm>
              <a:custGeom>
                <a:avLst/>
                <a:gdLst>
                  <a:gd name="T0" fmla="*/ 50 w 1330"/>
                  <a:gd name="T1" fmla="*/ 2 h 1025"/>
                  <a:gd name="T2" fmla="*/ 28 w 1330"/>
                  <a:gd name="T3" fmla="*/ 11 h 1025"/>
                  <a:gd name="T4" fmla="*/ 22 w 1330"/>
                  <a:gd name="T5" fmla="*/ 24 h 1025"/>
                  <a:gd name="T6" fmla="*/ 0 w 1330"/>
                  <a:gd name="T7" fmla="*/ 47 h 1025"/>
                  <a:gd name="T8" fmla="*/ 1 w 1330"/>
                  <a:gd name="T9" fmla="*/ 62 h 1025"/>
                  <a:gd name="T10" fmla="*/ 0 w 1330"/>
                  <a:gd name="T11" fmla="*/ 78 h 1025"/>
                  <a:gd name="T12" fmla="*/ 7 w 1330"/>
                  <a:gd name="T13" fmla="*/ 97 h 1025"/>
                  <a:gd name="T14" fmla="*/ 17 w 1330"/>
                  <a:gd name="T15" fmla="*/ 114 h 1025"/>
                  <a:gd name="T16" fmla="*/ 20 w 1330"/>
                  <a:gd name="T17" fmla="*/ 95 h 1025"/>
                  <a:gd name="T18" fmla="*/ 33 w 1330"/>
                  <a:gd name="T19" fmla="*/ 109 h 1025"/>
                  <a:gd name="T20" fmla="*/ 55 w 1330"/>
                  <a:gd name="T21" fmla="*/ 93 h 1025"/>
                  <a:gd name="T22" fmla="*/ 76 w 1330"/>
                  <a:gd name="T23" fmla="*/ 81 h 1025"/>
                  <a:gd name="T24" fmla="*/ 90 w 1330"/>
                  <a:gd name="T25" fmla="*/ 78 h 1025"/>
                  <a:gd name="T26" fmla="*/ 97 w 1330"/>
                  <a:gd name="T27" fmla="*/ 97 h 1025"/>
                  <a:gd name="T28" fmla="*/ 104 w 1330"/>
                  <a:gd name="T29" fmla="*/ 78 h 1025"/>
                  <a:gd name="T30" fmla="*/ 114 w 1330"/>
                  <a:gd name="T31" fmla="*/ 74 h 1025"/>
                  <a:gd name="T32" fmla="*/ 127 w 1330"/>
                  <a:gd name="T33" fmla="*/ 59 h 1025"/>
                  <a:gd name="T34" fmla="*/ 148 w 1330"/>
                  <a:gd name="T35" fmla="*/ 39 h 1025"/>
                  <a:gd name="T36" fmla="*/ 143 w 1330"/>
                  <a:gd name="T37" fmla="*/ 28 h 1025"/>
                  <a:gd name="T38" fmla="*/ 113 w 1330"/>
                  <a:gd name="T39" fmla="*/ 47 h 1025"/>
                  <a:gd name="T40" fmla="*/ 123 w 1330"/>
                  <a:gd name="T41" fmla="*/ 29 h 1025"/>
                  <a:gd name="T42" fmla="*/ 144 w 1330"/>
                  <a:gd name="T43" fmla="*/ 12 h 1025"/>
                  <a:gd name="T44" fmla="*/ 126 w 1330"/>
                  <a:gd name="T45" fmla="*/ 0 h 1025"/>
                  <a:gd name="T46" fmla="*/ 109 w 1330"/>
                  <a:gd name="T47" fmla="*/ 6 h 1025"/>
                  <a:gd name="T48" fmla="*/ 93 w 1330"/>
                  <a:gd name="T49" fmla="*/ 22 h 1025"/>
                  <a:gd name="T50" fmla="*/ 94 w 1330"/>
                  <a:gd name="T51" fmla="*/ 41 h 1025"/>
                  <a:gd name="T52" fmla="*/ 87 w 1330"/>
                  <a:gd name="T53" fmla="*/ 43 h 1025"/>
                  <a:gd name="T54" fmla="*/ 81 w 1330"/>
                  <a:gd name="T55" fmla="*/ 32 h 1025"/>
                  <a:gd name="T56" fmla="*/ 65 w 1330"/>
                  <a:gd name="T57" fmla="*/ 32 h 1025"/>
                  <a:gd name="T58" fmla="*/ 63 w 1330"/>
                  <a:gd name="T59" fmla="*/ 24 h 1025"/>
                  <a:gd name="T60" fmla="*/ 66 w 1330"/>
                  <a:gd name="T61" fmla="*/ 9 h 1025"/>
                  <a:gd name="T62" fmla="*/ 63 w 1330"/>
                  <a:gd name="T63" fmla="*/ 4 h 1025"/>
                  <a:gd name="T64" fmla="*/ 50 w 1330"/>
                  <a:gd name="T65" fmla="*/ 2 h 1025"/>
                  <a:gd name="T66" fmla="*/ 50 w 1330"/>
                  <a:gd name="T67" fmla="*/ 2 h 10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30"/>
                  <a:gd name="T103" fmla="*/ 0 h 1025"/>
                  <a:gd name="T104" fmla="*/ 1330 w 1330"/>
                  <a:gd name="T105" fmla="*/ 1025 h 10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30" h="1025">
                    <a:moveTo>
                      <a:pt x="447" y="18"/>
                    </a:moveTo>
                    <a:lnTo>
                      <a:pt x="254" y="96"/>
                    </a:lnTo>
                    <a:lnTo>
                      <a:pt x="201" y="213"/>
                    </a:lnTo>
                    <a:lnTo>
                      <a:pt x="0" y="427"/>
                    </a:lnTo>
                    <a:lnTo>
                      <a:pt x="13" y="557"/>
                    </a:lnTo>
                    <a:lnTo>
                      <a:pt x="0" y="701"/>
                    </a:lnTo>
                    <a:lnTo>
                      <a:pt x="64" y="876"/>
                    </a:lnTo>
                    <a:lnTo>
                      <a:pt x="156" y="1025"/>
                    </a:lnTo>
                    <a:lnTo>
                      <a:pt x="182" y="856"/>
                    </a:lnTo>
                    <a:lnTo>
                      <a:pt x="298" y="979"/>
                    </a:lnTo>
                    <a:lnTo>
                      <a:pt x="493" y="836"/>
                    </a:lnTo>
                    <a:lnTo>
                      <a:pt x="687" y="727"/>
                    </a:lnTo>
                    <a:lnTo>
                      <a:pt x="805" y="701"/>
                    </a:lnTo>
                    <a:lnTo>
                      <a:pt x="869" y="869"/>
                    </a:lnTo>
                    <a:lnTo>
                      <a:pt x="934" y="701"/>
                    </a:lnTo>
                    <a:lnTo>
                      <a:pt x="1019" y="661"/>
                    </a:lnTo>
                    <a:lnTo>
                      <a:pt x="1135" y="532"/>
                    </a:lnTo>
                    <a:lnTo>
                      <a:pt x="1330" y="350"/>
                    </a:lnTo>
                    <a:lnTo>
                      <a:pt x="1285" y="252"/>
                    </a:lnTo>
                    <a:lnTo>
                      <a:pt x="1013" y="427"/>
                    </a:lnTo>
                    <a:lnTo>
                      <a:pt x="1103" y="259"/>
                    </a:lnTo>
                    <a:lnTo>
                      <a:pt x="1291" y="109"/>
                    </a:lnTo>
                    <a:lnTo>
                      <a:pt x="1129" y="0"/>
                    </a:lnTo>
                    <a:lnTo>
                      <a:pt x="980" y="51"/>
                    </a:lnTo>
                    <a:lnTo>
                      <a:pt x="838" y="200"/>
                    </a:lnTo>
                    <a:lnTo>
                      <a:pt x="843" y="370"/>
                    </a:lnTo>
                    <a:lnTo>
                      <a:pt x="779" y="388"/>
                    </a:lnTo>
                    <a:lnTo>
                      <a:pt x="727" y="285"/>
                    </a:lnTo>
                    <a:lnTo>
                      <a:pt x="584" y="285"/>
                    </a:lnTo>
                    <a:lnTo>
                      <a:pt x="565" y="213"/>
                    </a:lnTo>
                    <a:lnTo>
                      <a:pt x="597" y="77"/>
                    </a:lnTo>
                    <a:lnTo>
                      <a:pt x="565" y="38"/>
                    </a:lnTo>
                    <a:lnTo>
                      <a:pt x="447" y="18"/>
                    </a:lnTo>
                    <a:close/>
                  </a:path>
                </a:pathLst>
              </a:custGeom>
              <a:solidFill>
                <a:srgbClr val="669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22" name="Freeform 16"/>
              <p:cNvSpPr>
                <a:spLocks/>
              </p:cNvSpPr>
              <p:nvPr/>
            </p:nvSpPr>
            <p:spPr bwMode="auto">
              <a:xfrm>
                <a:off x="1429" y="2260"/>
                <a:ext cx="928" cy="853"/>
              </a:xfrm>
              <a:custGeom>
                <a:avLst/>
                <a:gdLst>
                  <a:gd name="T0" fmla="*/ 137 w 2784"/>
                  <a:gd name="T1" fmla="*/ 0 h 2561"/>
                  <a:gd name="T2" fmla="*/ 90 w 2784"/>
                  <a:gd name="T3" fmla="*/ 10 h 2561"/>
                  <a:gd name="T4" fmla="*/ 60 w 2784"/>
                  <a:gd name="T5" fmla="*/ 26 h 2561"/>
                  <a:gd name="T6" fmla="*/ 29 w 2784"/>
                  <a:gd name="T7" fmla="*/ 56 h 2561"/>
                  <a:gd name="T8" fmla="*/ 12 w 2784"/>
                  <a:gd name="T9" fmla="*/ 86 h 2561"/>
                  <a:gd name="T10" fmla="*/ 1 w 2784"/>
                  <a:gd name="T11" fmla="*/ 122 h 2561"/>
                  <a:gd name="T12" fmla="*/ 2 w 2784"/>
                  <a:gd name="T13" fmla="*/ 166 h 2561"/>
                  <a:gd name="T14" fmla="*/ 17 w 2784"/>
                  <a:gd name="T15" fmla="*/ 209 h 2561"/>
                  <a:gd name="T16" fmla="*/ 42 w 2784"/>
                  <a:gd name="T17" fmla="*/ 240 h 2561"/>
                  <a:gd name="T18" fmla="*/ 77 w 2784"/>
                  <a:gd name="T19" fmla="*/ 265 h 2561"/>
                  <a:gd name="T20" fmla="*/ 120 w 2784"/>
                  <a:gd name="T21" fmla="*/ 279 h 2561"/>
                  <a:gd name="T22" fmla="*/ 168 w 2784"/>
                  <a:gd name="T23" fmla="*/ 284 h 2561"/>
                  <a:gd name="T24" fmla="*/ 220 w 2784"/>
                  <a:gd name="T25" fmla="*/ 275 h 2561"/>
                  <a:gd name="T26" fmla="*/ 260 w 2784"/>
                  <a:gd name="T27" fmla="*/ 254 h 2561"/>
                  <a:gd name="T28" fmla="*/ 290 w 2784"/>
                  <a:gd name="T29" fmla="*/ 226 h 2561"/>
                  <a:gd name="T30" fmla="*/ 309 w 2784"/>
                  <a:gd name="T31" fmla="*/ 188 h 2561"/>
                  <a:gd name="T32" fmla="*/ 305 w 2784"/>
                  <a:gd name="T33" fmla="*/ 170 h 2561"/>
                  <a:gd name="T34" fmla="*/ 300 w 2784"/>
                  <a:gd name="T35" fmla="*/ 193 h 2561"/>
                  <a:gd name="T36" fmla="*/ 290 w 2784"/>
                  <a:gd name="T37" fmla="*/ 197 h 2561"/>
                  <a:gd name="T38" fmla="*/ 285 w 2784"/>
                  <a:gd name="T39" fmla="*/ 208 h 2561"/>
                  <a:gd name="T40" fmla="*/ 273 w 2784"/>
                  <a:gd name="T41" fmla="*/ 228 h 2561"/>
                  <a:gd name="T42" fmla="*/ 250 w 2784"/>
                  <a:gd name="T43" fmla="*/ 248 h 2561"/>
                  <a:gd name="T44" fmla="*/ 224 w 2784"/>
                  <a:gd name="T45" fmla="*/ 263 h 2561"/>
                  <a:gd name="T46" fmla="*/ 176 w 2784"/>
                  <a:gd name="T47" fmla="*/ 272 h 2561"/>
                  <a:gd name="T48" fmla="*/ 131 w 2784"/>
                  <a:gd name="T49" fmla="*/ 271 h 2561"/>
                  <a:gd name="T50" fmla="*/ 87 w 2784"/>
                  <a:gd name="T51" fmla="*/ 257 h 2561"/>
                  <a:gd name="T52" fmla="*/ 56 w 2784"/>
                  <a:gd name="T53" fmla="*/ 235 h 2561"/>
                  <a:gd name="T54" fmla="*/ 24 w 2784"/>
                  <a:gd name="T55" fmla="*/ 202 h 2561"/>
                  <a:gd name="T56" fmla="*/ 12 w 2784"/>
                  <a:gd name="T57" fmla="*/ 170 h 2561"/>
                  <a:gd name="T58" fmla="*/ 8 w 2784"/>
                  <a:gd name="T59" fmla="*/ 142 h 2561"/>
                  <a:gd name="T60" fmla="*/ 14 w 2784"/>
                  <a:gd name="T61" fmla="*/ 108 h 2561"/>
                  <a:gd name="T62" fmla="*/ 33 w 2784"/>
                  <a:gd name="T63" fmla="*/ 67 h 2561"/>
                  <a:gd name="T64" fmla="*/ 58 w 2784"/>
                  <a:gd name="T65" fmla="*/ 38 h 2561"/>
                  <a:gd name="T66" fmla="*/ 96 w 2784"/>
                  <a:gd name="T67" fmla="*/ 16 h 2561"/>
                  <a:gd name="T68" fmla="*/ 140 w 2784"/>
                  <a:gd name="T69" fmla="*/ 6 h 2561"/>
                  <a:gd name="T70" fmla="*/ 161 w 2784"/>
                  <a:gd name="T71" fmla="*/ 2 h 25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84"/>
                  <a:gd name="T109" fmla="*/ 0 h 2561"/>
                  <a:gd name="T110" fmla="*/ 2784 w 2784"/>
                  <a:gd name="T111" fmla="*/ 2561 h 25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84" h="2561">
                    <a:moveTo>
                      <a:pt x="1445" y="19"/>
                    </a:moveTo>
                    <a:lnTo>
                      <a:pt x="1233" y="0"/>
                    </a:lnTo>
                    <a:lnTo>
                      <a:pt x="1007" y="31"/>
                    </a:lnTo>
                    <a:lnTo>
                      <a:pt x="806" y="87"/>
                    </a:lnTo>
                    <a:lnTo>
                      <a:pt x="669" y="150"/>
                    </a:lnTo>
                    <a:lnTo>
                      <a:pt x="538" y="238"/>
                    </a:lnTo>
                    <a:lnTo>
                      <a:pt x="406" y="344"/>
                    </a:lnTo>
                    <a:lnTo>
                      <a:pt x="263" y="508"/>
                    </a:lnTo>
                    <a:lnTo>
                      <a:pt x="181" y="619"/>
                    </a:lnTo>
                    <a:lnTo>
                      <a:pt x="106" y="776"/>
                    </a:lnTo>
                    <a:lnTo>
                      <a:pt x="43" y="915"/>
                    </a:lnTo>
                    <a:lnTo>
                      <a:pt x="6" y="1103"/>
                    </a:lnTo>
                    <a:lnTo>
                      <a:pt x="0" y="1283"/>
                    </a:lnTo>
                    <a:lnTo>
                      <a:pt x="19" y="1497"/>
                    </a:lnTo>
                    <a:lnTo>
                      <a:pt x="80" y="1691"/>
                    </a:lnTo>
                    <a:lnTo>
                      <a:pt x="152" y="1879"/>
                    </a:lnTo>
                    <a:lnTo>
                      <a:pt x="250" y="2022"/>
                    </a:lnTo>
                    <a:lnTo>
                      <a:pt x="379" y="2164"/>
                    </a:lnTo>
                    <a:lnTo>
                      <a:pt x="515" y="2282"/>
                    </a:lnTo>
                    <a:lnTo>
                      <a:pt x="694" y="2392"/>
                    </a:lnTo>
                    <a:lnTo>
                      <a:pt x="875" y="2461"/>
                    </a:lnTo>
                    <a:lnTo>
                      <a:pt x="1082" y="2517"/>
                    </a:lnTo>
                    <a:lnTo>
                      <a:pt x="1307" y="2554"/>
                    </a:lnTo>
                    <a:lnTo>
                      <a:pt x="1514" y="2561"/>
                    </a:lnTo>
                    <a:lnTo>
                      <a:pt x="1726" y="2535"/>
                    </a:lnTo>
                    <a:lnTo>
                      <a:pt x="1976" y="2477"/>
                    </a:lnTo>
                    <a:lnTo>
                      <a:pt x="2140" y="2416"/>
                    </a:lnTo>
                    <a:lnTo>
                      <a:pt x="2339" y="2292"/>
                    </a:lnTo>
                    <a:lnTo>
                      <a:pt x="2514" y="2148"/>
                    </a:lnTo>
                    <a:lnTo>
                      <a:pt x="2609" y="2035"/>
                    </a:lnTo>
                    <a:lnTo>
                      <a:pt x="2728" y="1841"/>
                    </a:lnTo>
                    <a:lnTo>
                      <a:pt x="2777" y="1691"/>
                    </a:lnTo>
                    <a:lnTo>
                      <a:pt x="2784" y="1590"/>
                    </a:lnTo>
                    <a:lnTo>
                      <a:pt x="2747" y="1527"/>
                    </a:lnTo>
                    <a:lnTo>
                      <a:pt x="2728" y="1635"/>
                    </a:lnTo>
                    <a:lnTo>
                      <a:pt x="2696" y="1741"/>
                    </a:lnTo>
                    <a:lnTo>
                      <a:pt x="2620" y="1866"/>
                    </a:lnTo>
                    <a:lnTo>
                      <a:pt x="2609" y="1778"/>
                    </a:lnTo>
                    <a:lnTo>
                      <a:pt x="2559" y="1791"/>
                    </a:lnTo>
                    <a:lnTo>
                      <a:pt x="2564" y="1871"/>
                    </a:lnTo>
                    <a:lnTo>
                      <a:pt x="2571" y="1953"/>
                    </a:lnTo>
                    <a:lnTo>
                      <a:pt x="2458" y="2059"/>
                    </a:lnTo>
                    <a:lnTo>
                      <a:pt x="2383" y="2148"/>
                    </a:lnTo>
                    <a:lnTo>
                      <a:pt x="2251" y="2236"/>
                    </a:lnTo>
                    <a:lnTo>
                      <a:pt x="2114" y="2310"/>
                    </a:lnTo>
                    <a:lnTo>
                      <a:pt x="2015" y="2373"/>
                    </a:lnTo>
                    <a:lnTo>
                      <a:pt x="1808" y="2424"/>
                    </a:lnTo>
                    <a:lnTo>
                      <a:pt x="1583" y="2454"/>
                    </a:lnTo>
                    <a:lnTo>
                      <a:pt x="1376" y="2461"/>
                    </a:lnTo>
                    <a:lnTo>
                      <a:pt x="1175" y="2442"/>
                    </a:lnTo>
                    <a:lnTo>
                      <a:pt x="1013" y="2392"/>
                    </a:lnTo>
                    <a:lnTo>
                      <a:pt x="782" y="2316"/>
                    </a:lnTo>
                    <a:lnTo>
                      <a:pt x="631" y="2228"/>
                    </a:lnTo>
                    <a:lnTo>
                      <a:pt x="506" y="2122"/>
                    </a:lnTo>
                    <a:lnTo>
                      <a:pt x="331" y="1985"/>
                    </a:lnTo>
                    <a:lnTo>
                      <a:pt x="218" y="1815"/>
                    </a:lnTo>
                    <a:lnTo>
                      <a:pt x="156" y="1678"/>
                    </a:lnTo>
                    <a:lnTo>
                      <a:pt x="106" y="1527"/>
                    </a:lnTo>
                    <a:lnTo>
                      <a:pt x="80" y="1397"/>
                    </a:lnTo>
                    <a:lnTo>
                      <a:pt x="75" y="1278"/>
                    </a:lnTo>
                    <a:lnTo>
                      <a:pt x="93" y="1127"/>
                    </a:lnTo>
                    <a:lnTo>
                      <a:pt x="125" y="977"/>
                    </a:lnTo>
                    <a:lnTo>
                      <a:pt x="194" y="802"/>
                    </a:lnTo>
                    <a:lnTo>
                      <a:pt x="300" y="601"/>
                    </a:lnTo>
                    <a:lnTo>
                      <a:pt x="412" y="470"/>
                    </a:lnTo>
                    <a:lnTo>
                      <a:pt x="525" y="344"/>
                    </a:lnTo>
                    <a:lnTo>
                      <a:pt x="682" y="225"/>
                    </a:lnTo>
                    <a:lnTo>
                      <a:pt x="862" y="145"/>
                    </a:lnTo>
                    <a:lnTo>
                      <a:pt x="1026" y="87"/>
                    </a:lnTo>
                    <a:lnTo>
                      <a:pt x="1257" y="50"/>
                    </a:lnTo>
                    <a:lnTo>
                      <a:pt x="144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23" name="Freeform 17"/>
              <p:cNvSpPr>
                <a:spLocks/>
              </p:cNvSpPr>
              <p:nvPr/>
            </p:nvSpPr>
            <p:spPr bwMode="auto">
              <a:xfrm>
                <a:off x="1986" y="2272"/>
                <a:ext cx="404" cy="510"/>
              </a:xfrm>
              <a:custGeom>
                <a:avLst/>
                <a:gdLst>
                  <a:gd name="T0" fmla="*/ 0 w 1214"/>
                  <a:gd name="T1" fmla="*/ 0 h 1529"/>
                  <a:gd name="T2" fmla="*/ 27 w 1214"/>
                  <a:gd name="T3" fmla="*/ 7 h 1529"/>
                  <a:gd name="T4" fmla="*/ 47 w 1214"/>
                  <a:gd name="T5" fmla="*/ 14 h 1529"/>
                  <a:gd name="T6" fmla="*/ 67 w 1214"/>
                  <a:gd name="T7" fmla="*/ 23 h 1529"/>
                  <a:gd name="T8" fmla="*/ 84 w 1214"/>
                  <a:gd name="T9" fmla="*/ 34 h 1529"/>
                  <a:gd name="T10" fmla="*/ 97 w 1214"/>
                  <a:gd name="T11" fmla="*/ 47 h 1529"/>
                  <a:gd name="T12" fmla="*/ 108 w 1214"/>
                  <a:gd name="T13" fmla="*/ 58 h 1529"/>
                  <a:gd name="T14" fmla="*/ 120 w 1214"/>
                  <a:gd name="T15" fmla="*/ 77 h 1529"/>
                  <a:gd name="T16" fmla="*/ 127 w 1214"/>
                  <a:gd name="T17" fmla="*/ 93 h 1529"/>
                  <a:gd name="T18" fmla="*/ 131 w 1214"/>
                  <a:gd name="T19" fmla="*/ 110 h 1529"/>
                  <a:gd name="T20" fmla="*/ 134 w 1214"/>
                  <a:gd name="T21" fmla="*/ 128 h 1529"/>
                  <a:gd name="T22" fmla="*/ 133 w 1214"/>
                  <a:gd name="T23" fmla="*/ 148 h 1529"/>
                  <a:gd name="T24" fmla="*/ 128 w 1214"/>
                  <a:gd name="T25" fmla="*/ 170 h 1529"/>
                  <a:gd name="T26" fmla="*/ 125 w 1214"/>
                  <a:gd name="T27" fmla="*/ 157 h 1529"/>
                  <a:gd name="T28" fmla="*/ 121 w 1214"/>
                  <a:gd name="T29" fmla="*/ 143 h 1529"/>
                  <a:gd name="T30" fmla="*/ 122 w 1214"/>
                  <a:gd name="T31" fmla="*/ 128 h 1529"/>
                  <a:gd name="T32" fmla="*/ 120 w 1214"/>
                  <a:gd name="T33" fmla="*/ 106 h 1529"/>
                  <a:gd name="T34" fmla="*/ 116 w 1214"/>
                  <a:gd name="T35" fmla="*/ 91 h 1529"/>
                  <a:gd name="T36" fmla="*/ 109 w 1214"/>
                  <a:gd name="T37" fmla="*/ 76 h 1529"/>
                  <a:gd name="T38" fmla="*/ 101 w 1214"/>
                  <a:gd name="T39" fmla="*/ 63 h 1529"/>
                  <a:gd name="T40" fmla="*/ 90 w 1214"/>
                  <a:gd name="T41" fmla="*/ 52 h 1529"/>
                  <a:gd name="T42" fmla="*/ 69 w 1214"/>
                  <a:gd name="T43" fmla="*/ 34 h 1529"/>
                  <a:gd name="T44" fmla="*/ 50 w 1214"/>
                  <a:gd name="T45" fmla="*/ 23 h 1529"/>
                  <a:gd name="T46" fmla="*/ 31 w 1214"/>
                  <a:gd name="T47" fmla="*/ 15 h 1529"/>
                  <a:gd name="T48" fmla="*/ 9 w 1214"/>
                  <a:gd name="T49" fmla="*/ 7 h 1529"/>
                  <a:gd name="T50" fmla="*/ 0 w 1214"/>
                  <a:gd name="T51" fmla="*/ 0 h 1529"/>
                  <a:gd name="T52" fmla="*/ 0 w 1214"/>
                  <a:gd name="T53" fmla="*/ 0 h 15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14"/>
                  <a:gd name="T82" fmla="*/ 0 h 1529"/>
                  <a:gd name="T83" fmla="*/ 1214 w 1214"/>
                  <a:gd name="T84" fmla="*/ 1529 h 15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14" h="1529">
                    <a:moveTo>
                      <a:pt x="0" y="0"/>
                    </a:moveTo>
                    <a:lnTo>
                      <a:pt x="244" y="63"/>
                    </a:lnTo>
                    <a:lnTo>
                      <a:pt x="425" y="126"/>
                    </a:lnTo>
                    <a:lnTo>
                      <a:pt x="600" y="207"/>
                    </a:lnTo>
                    <a:lnTo>
                      <a:pt x="759" y="310"/>
                    </a:lnTo>
                    <a:lnTo>
                      <a:pt x="876" y="420"/>
                    </a:lnTo>
                    <a:lnTo>
                      <a:pt x="973" y="518"/>
                    </a:lnTo>
                    <a:lnTo>
                      <a:pt x="1082" y="696"/>
                    </a:lnTo>
                    <a:lnTo>
                      <a:pt x="1145" y="839"/>
                    </a:lnTo>
                    <a:lnTo>
                      <a:pt x="1188" y="990"/>
                    </a:lnTo>
                    <a:lnTo>
                      <a:pt x="1214" y="1153"/>
                    </a:lnTo>
                    <a:lnTo>
                      <a:pt x="1201" y="1334"/>
                    </a:lnTo>
                    <a:lnTo>
                      <a:pt x="1157" y="1529"/>
                    </a:lnTo>
                    <a:lnTo>
                      <a:pt x="1133" y="1416"/>
                    </a:lnTo>
                    <a:lnTo>
                      <a:pt x="1095" y="1284"/>
                    </a:lnTo>
                    <a:lnTo>
                      <a:pt x="1101" y="1153"/>
                    </a:lnTo>
                    <a:lnTo>
                      <a:pt x="1088" y="952"/>
                    </a:lnTo>
                    <a:lnTo>
                      <a:pt x="1045" y="815"/>
                    </a:lnTo>
                    <a:lnTo>
                      <a:pt x="982" y="683"/>
                    </a:lnTo>
                    <a:lnTo>
                      <a:pt x="907" y="564"/>
                    </a:lnTo>
                    <a:lnTo>
                      <a:pt x="807" y="471"/>
                    </a:lnTo>
                    <a:lnTo>
                      <a:pt x="619" y="307"/>
                    </a:lnTo>
                    <a:lnTo>
                      <a:pt x="451" y="207"/>
                    </a:lnTo>
                    <a:lnTo>
                      <a:pt x="276" y="139"/>
                    </a:lnTo>
                    <a:lnTo>
                      <a:pt x="81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24" name="Freeform 18"/>
              <p:cNvSpPr>
                <a:spLocks/>
              </p:cNvSpPr>
              <p:nvPr/>
            </p:nvSpPr>
            <p:spPr bwMode="auto">
              <a:xfrm>
                <a:off x="1468" y="2404"/>
                <a:ext cx="230" cy="140"/>
              </a:xfrm>
              <a:custGeom>
                <a:avLst/>
                <a:gdLst>
                  <a:gd name="T0" fmla="*/ 4 w 688"/>
                  <a:gd name="T1" fmla="*/ 39 h 420"/>
                  <a:gd name="T2" fmla="*/ 21 w 688"/>
                  <a:gd name="T3" fmla="*/ 25 h 420"/>
                  <a:gd name="T4" fmla="*/ 31 w 688"/>
                  <a:gd name="T5" fmla="*/ 20 h 420"/>
                  <a:gd name="T6" fmla="*/ 47 w 688"/>
                  <a:gd name="T7" fmla="*/ 11 h 420"/>
                  <a:gd name="T8" fmla="*/ 60 w 688"/>
                  <a:gd name="T9" fmla="*/ 6 h 420"/>
                  <a:gd name="T10" fmla="*/ 68 w 688"/>
                  <a:gd name="T11" fmla="*/ 1 h 420"/>
                  <a:gd name="T12" fmla="*/ 77 w 688"/>
                  <a:gd name="T13" fmla="*/ 0 h 420"/>
                  <a:gd name="T14" fmla="*/ 77 w 688"/>
                  <a:gd name="T15" fmla="*/ 3 h 420"/>
                  <a:gd name="T16" fmla="*/ 62 w 688"/>
                  <a:gd name="T17" fmla="*/ 10 h 420"/>
                  <a:gd name="T18" fmla="*/ 42 w 688"/>
                  <a:gd name="T19" fmla="*/ 20 h 420"/>
                  <a:gd name="T20" fmla="*/ 23 w 688"/>
                  <a:gd name="T21" fmla="*/ 33 h 420"/>
                  <a:gd name="T22" fmla="*/ 0 w 688"/>
                  <a:gd name="T23" fmla="*/ 47 h 420"/>
                  <a:gd name="T24" fmla="*/ 4 w 688"/>
                  <a:gd name="T25" fmla="*/ 39 h 420"/>
                  <a:gd name="T26" fmla="*/ 4 w 688"/>
                  <a:gd name="T27" fmla="*/ 39 h 4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8"/>
                  <a:gd name="T43" fmla="*/ 0 h 420"/>
                  <a:gd name="T44" fmla="*/ 688 w 688"/>
                  <a:gd name="T45" fmla="*/ 420 h 4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8" h="420">
                    <a:moveTo>
                      <a:pt x="38" y="351"/>
                    </a:moveTo>
                    <a:lnTo>
                      <a:pt x="188" y="226"/>
                    </a:lnTo>
                    <a:lnTo>
                      <a:pt x="282" y="176"/>
                    </a:lnTo>
                    <a:lnTo>
                      <a:pt x="426" y="100"/>
                    </a:lnTo>
                    <a:lnTo>
                      <a:pt x="532" y="50"/>
                    </a:lnTo>
                    <a:lnTo>
                      <a:pt x="607" y="12"/>
                    </a:lnTo>
                    <a:lnTo>
                      <a:pt x="688" y="0"/>
                    </a:lnTo>
                    <a:lnTo>
                      <a:pt x="688" y="31"/>
                    </a:lnTo>
                    <a:lnTo>
                      <a:pt x="551" y="94"/>
                    </a:lnTo>
                    <a:lnTo>
                      <a:pt x="376" y="182"/>
                    </a:lnTo>
                    <a:lnTo>
                      <a:pt x="206" y="295"/>
                    </a:lnTo>
                    <a:lnTo>
                      <a:pt x="0" y="420"/>
                    </a:lnTo>
                    <a:lnTo>
                      <a:pt x="38" y="3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25" name="Freeform 19"/>
              <p:cNvSpPr>
                <a:spLocks/>
              </p:cNvSpPr>
              <p:nvPr/>
            </p:nvSpPr>
            <p:spPr bwMode="auto">
              <a:xfrm>
                <a:off x="1443" y="2537"/>
                <a:ext cx="78" cy="146"/>
              </a:xfrm>
              <a:custGeom>
                <a:avLst/>
                <a:gdLst>
                  <a:gd name="T0" fmla="*/ 1 w 232"/>
                  <a:gd name="T1" fmla="*/ 49 h 437"/>
                  <a:gd name="T2" fmla="*/ 7 w 232"/>
                  <a:gd name="T3" fmla="*/ 41 h 437"/>
                  <a:gd name="T4" fmla="*/ 14 w 232"/>
                  <a:gd name="T5" fmla="*/ 39 h 437"/>
                  <a:gd name="T6" fmla="*/ 20 w 232"/>
                  <a:gd name="T7" fmla="*/ 38 h 437"/>
                  <a:gd name="T8" fmla="*/ 21 w 232"/>
                  <a:gd name="T9" fmla="*/ 33 h 437"/>
                  <a:gd name="T10" fmla="*/ 23 w 232"/>
                  <a:gd name="T11" fmla="*/ 22 h 437"/>
                  <a:gd name="T12" fmla="*/ 26 w 232"/>
                  <a:gd name="T13" fmla="*/ 12 h 437"/>
                  <a:gd name="T14" fmla="*/ 26 w 232"/>
                  <a:gd name="T15" fmla="*/ 7 h 437"/>
                  <a:gd name="T16" fmla="*/ 10 w 232"/>
                  <a:gd name="T17" fmla="*/ 0 h 437"/>
                  <a:gd name="T18" fmla="*/ 7 w 232"/>
                  <a:gd name="T19" fmla="*/ 8 h 437"/>
                  <a:gd name="T20" fmla="*/ 15 w 232"/>
                  <a:gd name="T21" fmla="*/ 10 h 437"/>
                  <a:gd name="T22" fmla="*/ 15 w 232"/>
                  <a:gd name="T23" fmla="*/ 17 h 437"/>
                  <a:gd name="T24" fmla="*/ 13 w 232"/>
                  <a:gd name="T25" fmla="*/ 25 h 437"/>
                  <a:gd name="T26" fmla="*/ 12 w 232"/>
                  <a:gd name="T27" fmla="*/ 33 h 437"/>
                  <a:gd name="T28" fmla="*/ 8 w 232"/>
                  <a:gd name="T29" fmla="*/ 36 h 437"/>
                  <a:gd name="T30" fmla="*/ 0 w 232"/>
                  <a:gd name="T31" fmla="*/ 38 h 437"/>
                  <a:gd name="T32" fmla="*/ 1 w 232"/>
                  <a:gd name="T33" fmla="*/ 49 h 437"/>
                  <a:gd name="T34" fmla="*/ 1 w 232"/>
                  <a:gd name="T35" fmla="*/ 49 h 4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2"/>
                  <a:gd name="T55" fmla="*/ 0 h 437"/>
                  <a:gd name="T56" fmla="*/ 232 w 232"/>
                  <a:gd name="T57" fmla="*/ 437 h 4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2" h="437">
                    <a:moveTo>
                      <a:pt x="13" y="437"/>
                    </a:moveTo>
                    <a:lnTo>
                      <a:pt x="63" y="369"/>
                    </a:lnTo>
                    <a:lnTo>
                      <a:pt x="125" y="350"/>
                    </a:lnTo>
                    <a:lnTo>
                      <a:pt x="175" y="339"/>
                    </a:lnTo>
                    <a:lnTo>
                      <a:pt x="188" y="300"/>
                    </a:lnTo>
                    <a:lnTo>
                      <a:pt x="201" y="194"/>
                    </a:lnTo>
                    <a:lnTo>
                      <a:pt x="232" y="106"/>
                    </a:lnTo>
                    <a:lnTo>
                      <a:pt x="225" y="62"/>
                    </a:lnTo>
                    <a:lnTo>
                      <a:pt x="88" y="0"/>
                    </a:lnTo>
                    <a:lnTo>
                      <a:pt x="63" y="69"/>
                    </a:lnTo>
                    <a:lnTo>
                      <a:pt x="138" y="93"/>
                    </a:lnTo>
                    <a:lnTo>
                      <a:pt x="138" y="156"/>
                    </a:lnTo>
                    <a:lnTo>
                      <a:pt x="119" y="225"/>
                    </a:lnTo>
                    <a:lnTo>
                      <a:pt x="106" y="294"/>
                    </a:lnTo>
                    <a:lnTo>
                      <a:pt x="69" y="326"/>
                    </a:lnTo>
                    <a:lnTo>
                      <a:pt x="0" y="344"/>
                    </a:lnTo>
                    <a:lnTo>
                      <a:pt x="13" y="4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26" name="Freeform 20"/>
              <p:cNvSpPr>
                <a:spLocks/>
              </p:cNvSpPr>
              <p:nvPr/>
            </p:nvSpPr>
            <p:spPr bwMode="auto">
              <a:xfrm>
                <a:off x="1448" y="2573"/>
                <a:ext cx="298" cy="200"/>
              </a:xfrm>
              <a:custGeom>
                <a:avLst/>
                <a:gdLst>
                  <a:gd name="T0" fmla="*/ 0 w 894"/>
                  <a:gd name="T1" fmla="*/ 60 h 601"/>
                  <a:gd name="T2" fmla="*/ 13 w 894"/>
                  <a:gd name="T3" fmla="*/ 47 h 601"/>
                  <a:gd name="T4" fmla="*/ 30 w 894"/>
                  <a:gd name="T5" fmla="*/ 33 h 601"/>
                  <a:gd name="T6" fmla="*/ 47 w 894"/>
                  <a:gd name="T7" fmla="*/ 21 h 601"/>
                  <a:gd name="T8" fmla="*/ 63 w 894"/>
                  <a:gd name="T9" fmla="*/ 13 h 601"/>
                  <a:gd name="T10" fmla="*/ 81 w 894"/>
                  <a:gd name="T11" fmla="*/ 5 h 601"/>
                  <a:gd name="T12" fmla="*/ 99 w 894"/>
                  <a:gd name="T13" fmla="*/ 0 h 601"/>
                  <a:gd name="T14" fmla="*/ 87 w 894"/>
                  <a:gd name="T15" fmla="*/ 7 h 601"/>
                  <a:gd name="T16" fmla="*/ 67 w 894"/>
                  <a:gd name="T17" fmla="*/ 18 h 601"/>
                  <a:gd name="T18" fmla="*/ 50 w 894"/>
                  <a:gd name="T19" fmla="*/ 28 h 601"/>
                  <a:gd name="T20" fmla="*/ 35 w 894"/>
                  <a:gd name="T21" fmla="*/ 38 h 601"/>
                  <a:gd name="T22" fmla="*/ 25 w 894"/>
                  <a:gd name="T23" fmla="*/ 45 h 601"/>
                  <a:gd name="T24" fmla="*/ 12 w 894"/>
                  <a:gd name="T25" fmla="*/ 56 h 601"/>
                  <a:gd name="T26" fmla="*/ 1 w 894"/>
                  <a:gd name="T27" fmla="*/ 67 h 601"/>
                  <a:gd name="T28" fmla="*/ 0 w 894"/>
                  <a:gd name="T29" fmla="*/ 60 h 601"/>
                  <a:gd name="T30" fmla="*/ 0 w 894"/>
                  <a:gd name="T31" fmla="*/ 60 h 6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4"/>
                  <a:gd name="T49" fmla="*/ 0 h 601"/>
                  <a:gd name="T50" fmla="*/ 894 w 894"/>
                  <a:gd name="T51" fmla="*/ 601 h 6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4" h="601">
                    <a:moveTo>
                      <a:pt x="0" y="545"/>
                    </a:moveTo>
                    <a:lnTo>
                      <a:pt x="119" y="426"/>
                    </a:lnTo>
                    <a:lnTo>
                      <a:pt x="268" y="294"/>
                    </a:lnTo>
                    <a:lnTo>
                      <a:pt x="425" y="188"/>
                    </a:lnTo>
                    <a:lnTo>
                      <a:pt x="570" y="114"/>
                    </a:lnTo>
                    <a:lnTo>
                      <a:pt x="726" y="45"/>
                    </a:lnTo>
                    <a:lnTo>
                      <a:pt x="894" y="0"/>
                    </a:lnTo>
                    <a:lnTo>
                      <a:pt x="782" y="63"/>
                    </a:lnTo>
                    <a:lnTo>
                      <a:pt x="600" y="164"/>
                    </a:lnTo>
                    <a:lnTo>
                      <a:pt x="450" y="251"/>
                    </a:lnTo>
                    <a:lnTo>
                      <a:pt x="318" y="339"/>
                    </a:lnTo>
                    <a:lnTo>
                      <a:pt x="225" y="408"/>
                    </a:lnTo>
                    <a:lnTo>
                      <a:pt x="112" y="501"/>
                    </a:lnTo>
                    <a:lnTo>
                      <a:pt x="13" y="601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27" name="Freeform 21"/>
              <p:cNvSpPr>
                <a:spLocks/>
              </p:cNvSpPr>
              <p:nvPr/>
            </p:nvSpPr>
            <p:spPr bwMode="auto">
              <a:xfrm>
                <a:off x="1475" y="2765"/>
                <a:ext cx="479" cy="223"/>
              </a:xfrm>
              <a:custGeom>
                <a:avLst/>
                <a:gdLst>
                  <a:gd name="T0" fmla="*/ 0 w 1438"/>
                  <a:gd name="T1" fmla="*/ 27 h 669"/>
                  <a:gd name="T2" fmla="*/ 10 w 1438"/>
                  <a:gd name="T3" fmla="*/ 10 h 669"/>
                  <a:gd name="T4" fmla="*/ 21 w 1438"/>
                  <a:gd name="T5" fmla="*/ 0 h 669"/>
                  <a:gd name="T6" fmla="*/ 26 w 1438"/>
                  <a:gd name="T7" fmla="*/ 3 h 669"/>
                  <a:gd name="T8" fmla="*/ 24 w 1438"/>
                  <a:gd name="T9" fmla="*/ 31 h 669"/>
                  <a:gd name="T10" fmla="*/ 32 w 1438"/>
                  <a:gd name="T11" fmla="*/ 32 h 669"/>
                  <a:gd name="T12" fmla="*/ 37 w 1438"/>
                  <a:gd name="T13" fmla="*/ 35 h 669"/>
                  <a:gd name="T14" fmla="*/ 39 w 1438"/>
                  <a:gd name="T15" fmla="*/ 44 h 669"/>
                  <a:gd name="T16" fmla="*/ 40 w 1438"/>
                  <a:gd name="T17" fmla="*/ 56 h 669"/>
                  <a:gd name="T18" fmla="*/ 53 w 1438"/>
                  <a:gd name="T19" fmla="*/ 43 h 669"/>
                  <a:gd name="T20" fmla="*/ 67 w 1438"/>
                  <a:gd name="T21" fmla="*/ 33 h 669"/>
                  <a:gd name="T22" fmla="*/ 84 w 1438"/>
                  <a:gd name="T23" fmla="*/ 25 h 669"/>
                  <a:gd name="T24" fmla="*/ 101 w 1438"/>
                  <a:gd name="T25" fmla="*/ 17 h 669"/>
                  <a:gd name="T26" fmla="*/ 124 w 1438"/>
                  <a:gd name="T27" fmla="*/ 8 h 669"/>
                  <a:gd name="T28" fmla="*/ 145 w 1438"/>
                  <a:gd name="T29" fmla="*/ 6 h 669"/>
                  <a:gd name="T30" fmla="*/ 160 w 1438"/>
                  <a:gd name="T31" fmla="*/ 6 h 669"/>
                  <a:gd name="T32" fmla="*/ 154 w 1438"/>
                  <a:gd name="T33" fmla="*/ 10 h 669"/>
                  <a:gd name="T34" fmla="*/ 126 w 1438"/>
                  <a:gd name="T35" fmla="*/ 17 h 669"/>
                  <a:gd name="T36" fmla="*/ 107 w 1438"/>
                  <a:gd name="T37" fmla="*/ 23 h 669"/>
                  <a:gd name="T38" fmla="*/ 91 w 1438"/>
                  <a:gd name="T39" fmla="*/ 31 h 669"/>
                  <a:gd name="T40" fmla="*/ 75 w 1438"/>
                  <a:gd name="T41" fmla="*/ 38 h 669"/>
                  <a:gd name="T42" fmla="*/ 59 w 1438"/>
                  <a:gd name="T43" fmla="*/ 49 h 669"/>
                  <a:gd name="T44" fmla="*/ 51 w 1438"/>
                  <a:gd name="T45" fmla="*/ 55 h 669"/>
                  <a:gd name="T46" fmla="*/ 43 w 1438"/>
                  <a:gd name="T47" fmla="*/ 62 h 669"/>
                  <a:gd name="T48" fmla="*/ 41 w 1438"/>
                  <a:gd name="T49" fmla="*/ 74 h 669"/>
                  <a:gd name="T50" fmla="*/ 32 w 1438"/>
                  <a:gd name="T51" fmla="*/ 67 h 669"/>
                  <a:gd name="T52" fmla="*/ 32 w 1438"/>
                  <a:gd name="T53" fmla="*/ 55 h 669"/>
                  <a:gd name="T54" fmla="*/ 32 w 1438"/>
                  <a:gd name="T55" fmla="*/ 44 h 669"/>
                  <a:gd name="T56" fmla="*/ 31 w 1438"/>
                  <a:gd name="T57" fmla="*/ 40 h 669"/>
                  <a:gd name="T58" fmla="*/ 26 w 1438"/>
                  <a:gd name="T59" fmla="*/ 37 h 669"/>
                  <a:gd name="T60" fmla="*/ 20 w 1438"/>
                  <a:gd name="T61" fmla="*/ 37 h 669"/>
                  <a:gd name="T62" fmla="*/ 17 w 1438"/>
                  <a:gd name="T63" fmla="*/ 33 h 669"/>
                  <a:gd name="T64" fmla="*/ 18 w 1438"/>
                  <a:gd name="T65" fmla="*/ 12 h 669"/>
                  <a:gd name="T66" fmla="*/ 13 w 1438"/>
                  <a:gd name="T67" fmla="*/ 19 h 669"/>
                  <a:gd name="T68" fmla="*/ 11 w 1438"/>
                  <a:gd name="T69" fmla="*/ 25 h 669"/>
                  <a:gd name="T70" fmla="*/ 5 w 1438"/>
                  <a:gd name="T71" fmla="*/ 34 h 669"/>
                  <a:gd name="T72" fmla="*/ 0 w 1438"/>
                  <a:gd name="T73" fmla="*/ 27 h 669"/>
                  <a:gd name="T74" fmla="*/ 0 w 1438"/>
                  <a:gd name="T75" fmla="*/ 27 h 66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38"/>
                  <a:gd name="T115" fmla="*/ 0 h 669"/>
                  <a:gd name="T116" fmla="*/ 1438 w 1438"/>
                  <a:gd name="T117" fmla="*/ 669 h 66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38" h="669">
                    <a:moveTo>
                      <a:pt x="0" y="244"/>
                    </a:moveTo>
                    <a:lnTo>
                      <a:pt x="93" y="87"/>
                    </a:lnTo>
                    <a:lnTo>
                      <a:pt x="186" y="0"/>
                    </a:lnTo>
                    <a:lnTo>
                      <a:pt x="236" y="24"/>
                    </a:lnTo>
                    <a:lnTo>
                      <a:pt x="218" y="281"/>
                    </a:lnTo>
                    <a:lnTo>
                      <a:pt x="287" y="287"/>
                    </a:lnTo>
                    <a:lnTo>
                      <a:pt x="331" y="318"/>
                    </a:lnTo>
                    <a:lnTo>
                      <a:pt x="350" y="394"/>
                    </a:lnTo>
                    <a:lnTo>
                      <a:pt x="356" y="506"/>
                    </a:lnTo>
                    <a:lnTo>
                      <a:pt x="475" y="387"/>
                    </a:lnTo>
                    <a:lnTo>
                      <a:pt x="607" y="299"/>
                    </a:lnTo>
                    <a:lnTo>
                      <a:pt x="756" y="225"/>
                    </a:lnTo>
                    <a:lnTo>
                      <a:pt x="912" y="149"/>
                    </a:lnTo>
                    <a:lnTo>
                      <a:pt x="1119" y="74"/>
                    </a:lnTo>
                    <a:lnTo>
                      <a:pt x="1307" y="50"/>
                    </a:lnTo>
                    <a:lnTo>
                      <a:pt x="1438" y="56"/>
                    </a:lnTo>
                    <a:lnTo>
                      <a:pt x="1387" y="93"/>
                    </a:lnTo>
                    <a:lnTo>
                      <a:pt x="1132" y="149"/>
                    </a:lnTo>
                    <a:lnTo>
                      <a:pt x="963" y="206"/>
                    </a:lnTo>
                    <a:lnTo>
                      <a:pt x="819" y="275"/>
                    </a:lnTo>
                    <a:lnTo>
                      <a:pt x="674" y="344"/>
                    </a:lnTo>
                    <a:lnTo>
                      <a:pt x="531" y="437"/>
                    </a:lnTo>
                    <a:lnTo>
                      <a:pt x="462" y="499"/>
                    </a:lnTo>
                    <a:lnTo>
                      <a:pt x="387" y="562"/>
                    </a:lnTo>
                    <a:lnTo>
                      <a:pt x="368" y="669"/>
                    </a:lnTo>
                    <a:lnTo>
                      <a:pt x="292" y="601"/>
                    </a:lnTo>
                    <a:lnTo>
                      <a:pt x="292" y="494"/>
                    </a:lnTo>
                    <a:lnTo>
                      <a:pt x="292" y="400"/>
                    </a:lnTo>
                    <a:lnTo>
                      <a:pt x="281" y="363"/>
                    </a:lnTo>
                    <a:lnTo>
                      <a:pt x="231" y="337"/>
                    </a:lnTo>
                    <a:lnTo>
                      <a:pt x="181" y="331"/>
                    </a:lnTo>
                    <a:lnTo>
                      <a:pt x="156" y="299"/>
                    </a:lnTo>
                    <a:lnTo>
                      <a:pt x="162" y="112"/>
                    </a:lnTo>
                    <a:lnTo>
                      <a:pt x="117" y="175"/>
                    </a:lnTo>
                    <a:lnTo>
                      <a:pt x="99" y="225"/>
                    </a:lnTo>
                    <a:lnTo>
                      <a:pt x="43" y="305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28" name="Freeform 22"/>
              <p:cNvSpPr>
                <a:spLocks/>
              </p:cNvSpPr>
              <p:nvPr/>
            </p:nvSpPr>
            <p:spPr bwMode="auto">
              <a:xfrm>
                <a:off x="1579" y="2512"/>
                <a:ext cx="659" cy="587"/>
              </a:xfrm>
              <a:custGeom>
                <a:avLst/>
                <a:gdLst>
                  <a:gd name="T0" fmla="*/ 8 w 1976"/>
                  <a:gd name="T1" fmla="*/ 0 h 1760"/>
                  <a:gd name="T2" fmla="*/ 4 w 1976"/>
                  <a:gd name="T3" fmla="*/ 10 h 1760"/>
                  <a:gd name="T4" fmla="*/ 1 w 1976"/>
                  <a:gd name="T5" fmla="*/ 26 h 1760"/>
                  <a:gd name="T6" fmla="*/ 0 w 1976"/>
                  <a:gd name="T7" fmla="*/ 45 h 1760"/>
                  <a:gd name="T8" fmla="*/ 2 w 1976"/>
                  <a:gd name="T9" fmla="*/ 64 h 1760"/>
                  <a:gd name="T10" fmla="*/ 5 w 1976"/>
                  <a:gd name="T11" fmla="*/ 81 h 1760"/>
                  <a:gd name="T12" fmla="*/ 8 w 1976"/>
                  <a:gd name="T13" fmla="*/ 96 h 1760"/>
                  <a:gd name="T14" fmla="*/ 14 w 1976"/>
                  <a:gd name="T15" fmla="*/ 111 h 1760"/>
                  <a:gd name="T16" fmla="*/ 21 w 1976"/>
                  <a:gd name="T17" fmla="*/ 130 h 1760"/>
                  <a:gd name="T18" fmla="*/ 30 w 1976"/>
                  <a:gd name="T19" fmla="*/ 144 h 1760"/>
                  <a:gd name="T20" fmla="*/ 41 w 1976"/>
                  <a:gd name="T21" fmla="*/ 157 h 1760"/>
                  <a:gd name="T22" fmla="*/ 56 w 1976"/>
                  <a:gd name="T23" fmla="*/ 171 h 1760"/>
                  <a:gd name="T24" fmla="*/ 83 w 1976"/>
                  <a:gd name="T25" fmla="*/ 193 h 1760"/>
                  <a:gd name="T26" fmla="*/ 105 w 1976"/>
                  <a:gd name="T27" fmla="*/ 196 h 1760"/>
                  <a:gd name="T28" fmla="*/ 95 w 1976"/>
                  <a:gd name="T29" fmla="*/ 187 h 1760"/>
                  <a:gd name="T30" fmla="*/ 106 w 1976"/>
                  <a:gd name="T31" fmla="*/ 183 h 1760"/>
                  <a:gd name="T32" fmla="*/ 124 w 1976"/>
                  <a:gd name="T33" fmla="*/ 181 h 1760"/>
                  <a:gd name="T34" fmla="*/ 131 w 1976"/>
                  <a:gd name="T35" fmla="*/ 183 h 1760"/>
                  <a:gd name="T36" fmla="*/ 138 w 1976"/>
                  <a:gd name="T37" fmla="*/ 183 h 1760"/>
                  <a:gd name="T38" fmla="*/ 146 w 1976"/>
                  <a:gd name="T39" fmla="*/ 180 h 1760"/>
                  <a:gd name="T40" fmla="*/ 159 w 1976"/>
                  <a:gd name="T41" fmla="*/ 178 h 1760"/>
                  <a:gd name="T42" fmla="*/ 159 w 1976"/>
                  <a:gd name="T43" fmla="*/ 186 h 1760"/>
                  <a:gd name="T44" fmla="*/ 172 w 1976"/>
                  <a:gd name="T45" fmla="*/ 178 h 1760"/>
                  <a:gd name="T46" fmla="*/ 188 w 1976"/>
                  <a:gd name="T47" fmla="*/ 165 h 1760"/>
                  <a:gd name="T48" fmla="*/ 202 w 1976"/>
                  <a:gd name="T49" fmla="*/ 152 h 1760"/>
                  <a:gd name="T50" fmla="*/ 212 w 1976"/>
                  <a:gd name="T51" fmla="*/ 141 h 1760"/>
                  <a:gd name="T52" fmla="*/ 220 w 1976"/>
                  <a:gd name="T53" fmla="*/ 127 h 1760"/>
                  <a:gd name="T54" fmla="*/ 213 w 1976"/>
                  <a:gd name="T55" fmla="*/ 128 h 1760"/>
                  <a:gd name="T56" fmla="*/ 209 w 1976"/>
                  <a:gd name="T57" fmla="*/ 134 h 1760"/>
                  <a:gd name="T58" fmla="*/ 201 w 1976"/>
                  <a:gd name="T59" fmla="*/ 143 h 1760"/>
                  <a:gd name="T60" fmla="*/ 194 w 1976"/>
                  <a:gd name="T61" fmla="*/ 152 h 1760"/>
                  <a:gd name="T62" fmla="*/ 177 w 1976"/>
                  <a:gd name="T63" fmla="*/ 166 h 1760"/>
                  <a:gd name="T64" fmla="*/ 165 w 1976"/>
                  <a:gd name="T65" fmla="*/ 173 h 1760"/>
                  <a:gd name="T66" fmla="*/ 151 w 1976"/>
                  <a:gd name="T67" fmla="*/ 173 h 1760"/>
                  <a:gd name="T68" fmla="*/ 141 w 1976"/>
                  <a:gd name="T69" fmla="*/ 175 h 1760"/>
                  <a:gd name="T70" fmla="*/ 135 w 1976"/>
                  <a:gd name="T71" fmla="*/ 177 h 1760"/>
                  <a:gd name="T72" fmla="*/ 138 w 1976"/>
                  <a:gd name="T73" fmla="*/ 170 h 1760"/>
                  <a:gd name="T74" fmla="*/ 145 w 1976"/>
                  <a:gd name="T75" fmla="*/ 157 h 1760"/>
                  <a:gd name="T76" fmla="*/ 140 w 1976"/>
                  <a:gd name="T77" fmla="*/ 159 h 1760"/>
                  <a:gd name="T78" fmla="*/ 133 w 1976"/>
                  <a:gd name="T79" fmla="*/ 169 h 1760"/>
                  <a:gd name="T80" fmla="*/ 129 w 1976"/>
                  <a:gd name="T81" fmla="*/ 175 h 1760"/>
                  <a:gd name="T82" fmla="*/ 110 w 1976"/>
                  <a:gd name="T83" fmla="*/ 178 h 1760"/>
                  <a:gd name="T84" fmla="*/ 100 w 1976"/>
                  <a:gd name="T85" fmla="*/ 180 h 1760"/>
                  <a:gd name="T86" fmla="*/ 90 w 1976"/>
                  <a:gd name="T87" fmla="*/ 181 h 1760"/>
                  <a:gd name="T88" fmla="*/ 80 w 1976"/>
                  <a:gd name="T89" fmla="*/ 177 h 1760"/>
                  <a:gd name="T90" fmla="*/ 70 w 1976"/>
                  <a:gd name="T91" fmla="*/ 171 h 1760"/>
                  <a:gd name="T92" fmla="*/ 58 w 1976"/>
                  <a:gd name="T93" fmla="*/ 159 h 1760"/>
                  <a:gd name="T94" fmla="*/ 47 w 1976"/>
                  <a:gd name="T95" fmla="*/ 149 h 1760"/>
                  <a:gd name="T96" fmla="*/ 37 w 1976"/>
                  <a:gd name="T97" fmla="*/ 137 h 1760"/>
                  <a:gd name="T98" fmla="*/ 28 w 1976"/>
                  <a:gd name="T99" fmla="*/ 125 h 1760"/>
                  <a:gd name="T100" fmla="*/ 21 w 1976"/>
                  <a:gd name="T101" fmla="*/ 110 h 1760"/>
                  <a:gd name="T102" fmla="*/ 16 w 1976"/>
                  <a:gd name="T103" fmla="*/ 95 h 1760"/>
                  <a:gd name="T104" fmla="*/ 12 w 1976"/>
                  <a:gd name="T105" fmla="*/ 83 h 1760"/>
                  <a:gd name="T106" fmla="*/ 10 w 1976"/>
                  <a:gd name="T107" fmla="*/ 68 h 1760"/>
                  <a:gd name="T108" fmla="*/ 8 w 1976"/>
                  <a:gd name="T109" fmla="*/ 49 h 1760"/>
                  <a:gd name="T110" fmla="*/ 6 w 1976"/>
                  <a:gd name="T111" fmla="*/ 29 h 1760"/>
                  <a:gd name="T112" fmla="*/ 9 w 1976"/>
                  <a:gd name="T113" fmla="*/ 15 h 1760"/>
                  <a:gd name="T114" fmla="*/ 10 w 1976"/>
                  <a:gd name="T115" fmla="*/ 6 h 1760"/>
                  <a:gd name="T116" fmla="*/ 8 w 1976"/>
                  <a:gd name="T117" fmla="*/ 0 h 1760"/>
                  <a:gd name="T118" fmla="*/ 8 w 1976"/>
                  <a:gd name="T119" fmla="*/ 0 h 17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76"/>
                  <a:gd name="T181" fmla="*/ 0 h 1760"/>
                  <a:gd name="T182" fmla="*/ 1976 w 1976"/>
                  <a:gd name="T183" fmla="*/ 1760 h 176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76" h="1760">
                    <a:moveTo>
                      <a:pt x="74" y="0"/>
                    </a:moveTo>
                    <a:lnTo>
                      <a:pt x="37" y="89"/>
                    </a:lnTo>
                    <a:lnTo>
                      <a:pt x="11" y="232"/>
                    </a:lnTo>
                    <a:lnTo>
                      <a:pt x="0" y="407"/>
                    </a:lnTo>
                    <a:lnTo>
                      <a:pt x="18" y="577"/>
                    </a:lnTo>
                    <a:lnTo>
                      <a:pt x="43" y="727"/>
                    </a:lnTo>
                    <a:lnTo>
                      <a:pt x="74" y="865"/>
                    </a:lnTo>
                    <a:lnTo>
                      <a:pt x="124" y="997"/>
                    </a:lnTo>
                    <a:lnTo>
                      <a:pt x="193" y="1172"/>
                    </a:lnTo>
                    <a:lnTo>
                      <a:pt x="274" y="1297"/>
                    </a:lnTo>
                    <a:lnTo>
                      <a:pt x="368" y="1410"/>
                    </a:lnTo>
                    <a:lnTo>
                      <a:pt x="506" y="1535"/>
                    </a:lnTo>
                    <a:lnTo>
                      <a:pt x="750" y="1735"/>
                    </a:lnTo>
                    <a:lnTo>
                      <a:pt x="944" y="1760"/>
                    </a:lnTo>
                    <a:lnTo>
                      <a:pt x="856" y="1678"/>
                    </a:lnTo>
                    <a:lnTo>
                      <a:pt x="950" y="1646"/>
                    </a:lnTo>
                    <a:lnTo>
                      <a:pt x="1119" y="1628"/>
                    </a:lnTo>
                    <a:lnTo>
                      <a:pt x="1175" y="1646"/>
                    </a:lnTo>
                    <a:lnTo>
                      <a:pt x="1244" y="1646"/>
                    </a:lnTo>
                    <a:lnTo>
                      <a:pt x="1313" y="1616"/>
                    </a:lnTo>
                    <a:lnTo>
                      <a:pt x="1432" y="1603"/>
                    </a:lnTo>
                    <a:lnTo>
                      <a:pt x="1432" y="1672"/>
                    </a:lnTo>
                    <a:lnTo>
                      <a:pt x="1551" y="1598"/>
                    </a:lnTo>
                    <a:lnTo>
                      <a:pt x="1694" y="1484"/>
                    </a:lnTo>
                    <a:lnTo>
                      <a:pt x="1819" y="1365"/>
                    </a:lnTo>
                    <a:lnTo>
                      <a:pt x="1907" y="1272"/>
                    </a:lnTo>
                    <a:lnTo>
                      <a:pt x="1976" y="1146"/>
                    </a:lnTo>
                    <a:lnTo>
                      <a:pt x="1920" y="1153"/>
                    </a:lnTo>
                    <a:lnTo>
                      <a:pt x="1882" y="1203"/>
                    </a:lnTo>
                    <a:lnTo>
                      <a:pt x="1808" y="1284"/>
                    </a:lnTo>
                    <a:lnTo>
                      <a:pt x="1744" y="1371"/>
                    </a:lnTo>
                    <a:lnTo>
                      <a:pt x="1594" y="1490"/>
                    </a:lnTo>
                    <a:lnTo>
                      <a:pt x="1482" y="1559"/>
                    </a:lnTo>
                    <a:lnTo>
                      <a:pt x="1357" y="1559"/>
                    </a:lnTo>
                    <a:lnTo>
                      <a:pt x="1270" y="1578"/>
                    </a:lnTo>
                    <a:lnTo>
                      <a:pt x="1212" y="1591"/>
                    </a:lnTo>
                    <a:lnTo>
                      <a:pt x="1244" y="1527"/>
                    </a:lnTo>
                    <a:lnTo>
                      <a:pt x="1300" y="1410"/>
                    </a:lnTo>
                    <a:lnTo>
                      <a:pt x="1257" y="1434"/>
                    </a:lnTo>
                    <a:lnTo>
                      <a:pt x="1193" y="1522"/>
                    </a:lnTo>
                    <a:lnTo>
                      <a:pt x="1156" y="1572"/>
                    </a:lnTo>
                    <a:lnTo>
                      <a:pt x="987" y="1603"/>
                    </a:lnTo>
                    <a:lnTo>
                      <a:pt x="899" y="1622"/>
                    </a:lnTo>
                    <a:lnTo>
                      <a:pt x="812" y="1628"/>
                    </a:lnTo>
                    <a:lnTo>
                      <a:pt x="724" y="1591"/>
                    </a:lnTo>
                    <a:lnTo>
                      <a:pt x="631" y="1535"/>
                    </a:lnTo>
                    <a:lnTo>
                      <a:pt x="525" y="1434"/>
                    </a:lnTo>
                    <a:lnTo>
                      <a:pt x="424" y="1341"/>
                    </a:lnTo>
                    <a:lnTo>
                      <a:pt x="331" y="1228"/>
                    </a:lnTo>
                    <a:lnTo>
                      <a:pt x="255" y="1122"/>
                    </a:lnTo>
                    <a:lnTo>
                      <a:pt x="193" y="990"/>
                    </a:lnTo>
                    <a:lnTo>
                      <a:pt x="143" y="858"/>
                    </a:lnTo>
                    <a:lnTo>
                      <a:pt x="111" y="746"/>
                    </a:lnTo>
                    <a:lnTo>
                      <a:pt x="87" y="608"/>
                    </a:lnTo>
                    <a:lnTo>
                      <a:pt x="74" y="439"/>
                    </a:lnTo>
                    <a:lnTo>
                      <a:pt x="55" y="257"/>
                    </a:lnTo>
                    <a:lnTo>
                      <a:pt x="80" y="132"/>
                    </a:lnTo>
                    <a:lnTo>
                      <a:pt x="87" y="57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29" name="Freeform 23"/>
              <p:cNvSpPr>
                <a:spLocks/>
              </p:cNvSpPr>
              <p:nvPr/>
            </p:nvSpPr>
            <p:spPr bwMode="auto">
              <a:xfrm>
                <a:off x="1627" y="2274"/>
                <a:ext cx="175" cy="169"/>
              </a:xfrm>
              <a:custGeom>
                <a:avLst/>
                <a:gdLst>
                  <a:gd name="T0" fmla="*/ 49 w 525"/>
                  <a:gd name="T1" fmla="*/ 0 h 507"/>
                  <a:gd name="T2" fmla="*/ 35 w 525"/>
                  <a:gd name="T3" fmla="*/ 10 h 507"/>
                  <a:gd name="T4" fmla="*/ 25 w 525"/>
                  <a:gd name="T5" fmla="*/ 19 h 507"/>
                  <a:gd name="T6" fmla="*/ 17 w 525"/>
                  <a:gd name="T7" fmla="*/ 29 h 507"/>
                  <a:gd name="T8" fmla="*/ 8 w 525"/>
                  <a:gd name="T9" fmla="*/ 38 h 507"/>
                  <a:gd name="T10" fmla="*/ 0 w 525"/>
                  <a:gd name="T11" fmla="*/ 56 h 507"/>
                  <a:gd name="T12" fmla="*/ 10 w 525"/>
                  <a:gd name="T13" fmla="*/ 51 h 507"/>
                  <a:gd name="T14" fmla="*/ 17 w 525"/>
                  <a:gd name="T15" fmla="*/ 38 h 507"/>
                  <a:gd name="T16" fmla="*/ 29 w 525"/>
                  <a:gd name="T17" fmla="*/ 26 h 507"/>
                  <a:gd name="T18" fmla="*/ 37 w 525"/>
                  <a:gd name="T19" fmla="*/ 17 h 507"/>
                  <a:gd name="T20" fmla="*/ 47 w 525"/>
                  <a:gd name="T21" fmla="*/ 9 h 507"/>
                  <a:gd name="T22" fmla="*/ 58 w 525"/>
                  <a:gd name="T23" fmla="*/ 1 h 507"/>
                  <a:gd name="T24" fmla="*/ 49 w 525"/>
                  <a:gd name="T25" fmla="*/ 0 h 507"/>
                  <a:gd name="T26" fmla="*/ 49 w 525"/>
                  <a:gd name="T27" fmla="*/ 0 h 5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25"/>
                  <a:gd name="T43" fmla="*/ 0 h 507"/>
                  <a:gd name="T44" fmla="*/ 525 w 525"/>
                  <a:gd name="T45" fmla="*/ 507 h 5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25" h="507">
                    <a:moveTo>
                      <a:pt x="443" y="0"/>
                    </a:moveTo>
                    <a:lnTo>
                      <a:pt x="313" y="94"/>
                    </a:lnTo>
                    <a:lnTo>
                      <a:pt x="225" y="170"/>
                    </a:lnTo>
                    <a:lnTo>
                      <a:pt x="151" y="257"/>
                    </a:lnTo>
                    <a:lnTo>
                      <a:pt x="75" y="339"/>
                    </a:lnTo>
                    <a:lnTo>
                      <a:pt x="0" y="507"/>
                    </a:lnTo>
                    <a:lnTo>
                      <a:pt x="88" y="456"/>
                    </a:lnTo>
                    <a:lnTo>
                      <a:pt x="156" y="345"/>
                    </a:lnTo>
                    <a:lnTo>
                      <a:pt x="257" y="231"/>
                    </a:lnTo>
                    <a:lnTo>
                      <a:pt x="337" y="151"/>
                    </a:lnTo>
                    <a:lnTo>
                      <a:pt x="425" y="82"/>
                    </a:lnTo>
                    <a:lnTo>
                      <a:pt x="525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30" name="Freeform 24"/>
              <p:cNvSpPr>
                <a:spLocks/>
              </p:cNvSpPr>
              <p:nvPr/>
            </p:nvSpPr>
            <p:spPr bwMode="auto">
              <a:xfrm>
                <a:off x="1862" y="2281"/>
                <a:ext cx="226" cy="686"/>
              </a:xfrm>
              <a:custGeom>
                <a:avLst/>
                <a:gdLst>
                  <a:gd name="T0" fmla="*/ 0 w 676"/>
                  <a:gd name="T1" fmla="*/ 1 h 2059"/>
                  <a:gd name="T2" fmla="*/ 13 w 676"/>
                  <a:gd name="T3" fmla="*/ 8 h 2059"/>
                  <a:gd name="T4" fmla="*/ 23 w 676"/>
                  <a:gd name="T5" fmla="*/ 15 h 2059"/>
                  <a:gd name="T6" fmla="*/ 31 w 676"/>
                  <a:gd name="T7" fmla="*/ 22 h 2059"/>
                  <a:gd name="T8" fmla="*/ 40 w 676"/>
                  <a:gd name="T9" fmla="*/ 33 h 2059"/>
                  <a:gd name="T10" fmla="*/ 50 w 676"/>
                  <a:gd name="T11" fmla="*/ 51 h 2059"/>
                  <a:gd name="T12" fmla="*/ 56 w 676"/>
                  <a:gd name="T13" fmla="*/ 68 h 2059"/>
                  <a:gd name="T14" fmla="*/ 63 w 676"/>
                  <a:gd name="T15" fmla="*/ 87 h 2059"/>
                  <a:gd name="T16" fmla="*/ 67 w 676"/>
                  <a:gd name="T17" fmla="*/ 111 h 2059"/>
                  <a:gd name="T18" fmla="*/ 67 w 676"/>
                  <a:gd name="T19" fmla="*/ 143 h 2059"/>
                  <a:gd name="T20" fmla="*/ 67 w 676"/>
                  <a:gd name="T21" fmla="*/ 168 h 2059"/>
                  <a:gd name="T22" fmla="*/ 65 w 676"/>
                  <a:gd name="T23" fmla="*/ 182 h 2059"/>
                  <a:gd name="T24" fmla="*/ 62 w 676"/>
                  <a:gd name="T25" fmla="*/ 197 h 2059"/>
                  <a:gd name="T26" fmla="*/ 56 w 676"/>
                  <a:gd name="T27" fmla="*/ 214 h 2059"/>
                  <a:gd name="T28" fmla="*/ 50 w 676"/>
                  <a:gd name="T29" fmla="*/ 229 h 2059"/>
                  <a:gd name="T30" fmla="*/ 57 w 676"/>
                  <a:gd name="T31" fmla="*/ 224 h 2059"/>
                  <a:gd name="T32" fmla="*/ 65 w 676"/>
                  <a:gd name="T33" fmla="*/ 208 h 2059"/>
                  <a:gd name="T34" fmla="*/ 71 w 676"/>
                  <a:gd name="T35" fmla="*/ 186 h 2059"/>
                  <a:gd name="T36" fmla="*/ 74 w 676"/>
                  <a:gd name="T37" fmla="*/ 161 h 2059"/>
                  <a:gd name="T38" fmla="*/ 76 w 676"/>
                  <a:gd name="T39" fmla="*/ 143 h 2059"/>
                  <a:gd name="T40" fmla="*/ 74 w 676"/>
                  <a:gd name="T41" fmla="*/ 117 h 2059"/>
                  <a:gd name="T42" fmla="*/ 72 w 676"/>
                  <a:gd name="T43" fmla="*/ 93 h 2059"/>
                  <a:gd name="T44" fmla="*/ 67 w 676"/>
                  <a:gd name="T45" fmla="*/ 76 h 2059"/>
                  <a:gd name="T46" fmla="*/ 61 w 676"/>
                  <a:gd name="T47" fmla="*/ 60 h 2059"/>
                  <a:gd name="T48" fmla="*/ 51 w 676"/>
                  <a:gd name="T49" fmla="*/ 38 h 2059"/>
                  <a:gd name="T50" fmla="*/ 43 w 676"/>
                  <a:gd name="T51" fmla="*/ 24 h 2059"/>
                  <a:gd name="T52" fmla="*/ 32 w 676"/>
                  <a:gd name="T53" fmla="*/ 13 h 2059"/>
                  <a:gd name="T54" fmla="*/ 20 w 676"/>
                  <a:gd name="T55" fmla="*/ 6 h 2059"/>
                  <a:gd name="T56" fmla="*/ 13 w 676"/>
                  <a:gd name="T57" fmla="*/ 0 h 2059"/>
                  <a:gd name="T58" fmla="*/ 0 w 676"/>
                  <a:gd name="T59" fmla="*/ 1 h 2059"/>
                  <a:gd name="T60" fmla="*/ 0 w 676"/>
                  <a:gd name="T61" fmla="*/ 1 h 205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76"/>
                  <a:gd name="T94" fmla="*/ 0 h 2059"/>
                  <a:gd name="T95" fmla="*/ 676 w 676"/>
                  <a:gd name="T96" fmla="*/ 2059 h 205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76" h="2059">
                    <a:moveTo>
                      <a:pt x="0" y="6"/>
                    </a:moveTo>
                    <a:lnTo>
                      <a:pt x="119" y="69"/>
                    </a:lnTo>
                    <a:lnTo>
                      <a:pt x="207" y="132"/>
                    </a:lnTo>
                    <a:lnTo>
                      <a:pt x="276" y="194"/>
                    </a:lnTo>
                    <a:lnTo>
                      <a:pt x="357" y="300"/>
                    </a:lnTo>
                    <a:lnTo>
                      <a:pt x="445" y="463"/>
                    </a:lnTo>
                    <a:lnTo>
                      <a:pt x="501" y="614"/>
                    </a:lnTo>
                    <a:lnTo>
                      <a:pt x="564" y="783"/>
                    </a:lnTo>
                    <a:lnTo>
                      <a:pt x="601" y="1001"/>
                    </a:lnTo>
                    <a:lnTo>
                      <a:pt x="601" y="1289"/>
                    </a:lnTo>
                    <a:lnTo>
                      <a:pt x="596" y="1514"/>
                    </a:lnTo>
                    <a:lnTo>
                      <a:pt x="577" y="1641"/>
                    </a:lnTo>
                    <a:lnTo>
                      <a:pt x="551" y="1778"/>
                    </a:lnTo>
                    <a:lnTo>
                      <a:pt x="501" y="1927"/>
                    </a:lnTo>
                    <a:lnTo>
                      <a:pt x="451" y="2059"/>
                    </a:lnTo>
                    <a:lnTo>
                      <a:pt x="508" y="2015"/>
                    </a:lnTo>
                    <a:lnTo>
                      <a:pt x="577" y="1877"/>
                    </a:lnTo>
                    <a:lnTo>
                      <a:pt x="633" y="1678"/>
                    </a:lnTo>
                    <a:lnTo>
                      <a:pt x="664" y="1453"/>
                    </a:lnTo>
                    <a:lnTo>
                      <a:pt x="676" y="1289"/>
                    </a:lnTo>
                    <a:lnTo>
                      <a:pt x="657" y="1051"/>
                    </a:lnTo>
                    <a:lnTo>
                      <a:pt x="639" y="839"/>
                    </a:lnTo>
                    <a:lnTo>
                      <a:pt x="596" y="688"/>
                    </a:lnTo>
                    <a:lnTo>
                      <a:pt x="545" y="538"/>
                    </a:lnTo>
                    <a:lnTo>
                      <a:pt x="458" y="338"/>
                    </a:lnTo>
                    <a:lnTo>
                      <a:pt x="389" y="219"/>
                    </a:lnTo>
                    <a:lnTo>
                      <a:pt x="283" y="113"/>
                    </a:lnTo>
                    <a:lnTo>
                      <a:pt x="182" y="50"/>
                    </a:lnTo>
                    <a:lnTo>
                      <a:pt x="11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31" name="Freeform 25"/>
              <p:cNvSpPr>
                <a:spLocks/>
              </p:cNvSpPr>
              <p:nvPr/>
            </p:nvSpPr>
            <p:spPr bwMode="auto">
              <a:xfrm>
                <a:off x="1806" y="2514"/>
                <a:ext cx="570" cy="169"/>
              </a:xfrm>
              <a:custGeom>
                <a:avLst/>
                <a:gdLst>
                  <a:gd name="T0" fmla="*/ 3 w 1708"/>
                  <a:gd name="T1" fmla="*/ 11 h 507"/>
                  <a:gd name="T2" fmla="*/ 26 w 1708"/>
                  <a:gd name="T3" fmla="*/ 6 h 507"/>
                  <a:gd name="T4" fmla="*/ 50 w 1708"/>
                  <a:gd name="T5" fmla="*/ 2 h 507"/>
                  <a:gd name="T6" fmla="*/ 69 w 1708"/>
                  <a:gd name="T7" fmla="*/ 1 h 507"/>
                  <a:gd name="T8" fmla="*/ 87 w 1708"/>
                  <a:gd name="T9" fmla="*/ 0 h 507"/>
                  <a:gd name="T10" fmla="*/ 111 w 1708"/>
                  <a:gd name="T11" fmla="*/ 3 h 507"/>
                  <a:gd name="T12" fmla="*/ 129 w 1708"/>
                  <a:gd name="T13" fmla="*/ 7 h 507"/>
                  <a:gd name="T14" fmla="*/ 144 w 1708"/>
                  <a:gd name="T15" fmla="*/ 11 h 507"/>
                  <a:gd name="T16" fmla="*/ 162 w 1708"/>
                  <a:gd name="T17" fmla="*/ 17 h 507"/>
                  <a:gd name="T18" fmla="*/ 173 w 1708"/>
                  <a:gd name="T19" fmla="*/ 24 h 507"/>
                  <a:gd name="T20" fmla="*/ 190 w 1708"/>
                  <a:gd name="T21" fmla="*/ 38 h 507"/>
                  <a:gd name="T22" fmla="*/ 188 w 1708"/>
                  <a:gd name="T23" fmla="*/ 56 h 507"/>
                  <a:gd name="T24" fmla="*/ 179 w 1708"/>
                  <a:gd name="T25" fmla="*/ 52 h 507"/>
                  <a:gd name="T26" fmla="*/ 176 w 1708"/>
                  <a:gd name="T27" fmla="*/ 45 h 507"/>
                  <a:gd name="T28" fmla="*/ 179 w 1708"/>
                  <a:gd name="T29" fmla="*/ 41 h 507"/>
                  <a:gd name="T30" fmla="*/ 174 w 1708"/>
                  <a:gd name="T31" fmla="*/ 35 h 507"/>
                  <a:gd name="T32" fmla="*/ 160 w 1708"/>
                  <a:gd name="T33" fmla="*/ 25 h 507"/>
                  <a:gd name="T34" fmla="*/ 147 w 1708"/>
                  <a:gd name="T35" fmla="*/ 20 h 507"/>
                  <a:gd name="T36" fmla="*/ 127 w 1708"/>
                  <a:gd name="T37" fmla="*/ 14 h 507"/>
                  <a:gd name="T38" fmla="*/ 108 w 1708"/>
                  <a:gd name="T39" fmla="*/ 10 h 507"/>
                  <a:gd name="T40" fmla="*/ 91 w 1708"/>
                  <a:gd name="T41" fmla="*/ 8 h 507"/>
                  <a:gd name="T42" fmla="*/ 72 w 1708"/>
                  <a:gd name="T43" fmla="*/ 7 h 507"/>
                  <a:gd name="T44" fmla="*/ 53 w 1708"/>
                  <a:gd name="T45" fmla="*/ 8 h 507"/>
                  <a:gd name="T46" fmla="*/ 33 w 1708"/>
                  <a:gd name="T47" fmla="*/ 10 h 507"/>
                  <a:gd name="T48" fmla="*/ 19 w 1708"/>
                  <a:gd name="T49" fmla="*/ 13 h 507"/>
                  <a:gd name="T50" fmla="*/ 0 w 1708"/>
                  <a:gd name="T51" fmla="*/ 18 h 507"/>
                  <a:gd name="T52" fmla="*/ 3 w 1708"/>
                  <a:gd name="T53" fmla="*/ 11 h 507"/>
                  <a:gd name="T54" fmla="*/ 3 w 1708"/>
                  <a:gd name="T55" fmla="*/ 11 h 5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08"/>
                  <a:gd name="T85" fmla="*/ 0 h 507"/>
                  <a:gd name="T86" fmla="*/ 1708 w 1708"/>
                  <a:gd name="T87" fmla="*/ 507 h 50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08" h="507">
                    <a:moveTo>
                      <a:pt x="25" y="102"/>
                    </a:moveTo>
                    <a:lnTo>
                      <a:pt x="238" y="51"/>
                    </a:lnTo>
                    <a:lnTo>
                      <a:pt x="451" y="20"/>
                    </a:lnTo>
                    <a:lnTo>
                      <a:pt x="619" y="13"/>
                    </a:lnTo>
                    <a:lnTo>
                      <a:pt x="785" y="0"/>
                    </a:lnTo>
                    <a:lnTo>
                      <a:pt x="1000" y="26"/>
                    </a:lnTo>
                    <a:lnTo>
                      <a:pt x="1164" y="63"/>
                    </a:lnTo>
                    <a:lnTo>
                      <a:pt x="1295" y="102"/>
                    </a:lnTo>
                    <a:lnTo>
                      <a:pt x="1451" y="152"/>
                    </a:lnTo>
                    <a:lnTo>
                      <a:pt x="1551" y="214"/>
                    </a:lnTo>
                    <a:lnTo>
                      <a:pt x="1708" y="340"/>
                    </a:lnTo>
                    <a:lnTo>
                      <a:pt x="1689" y="507"/>
                    </a:lnTo>
                    <a:lnTo>
                      <a:pt x="1602" y="464"/>
                    </a:lnTo>
                    <a:lnTo>
                      <a:pt x="1576" y="409"/>
                    </a:lnTo>
                    <a:lnTo>
                      <a:pt x="1602" y="370"/>
                    </a:lnTo>
                    <a:lnTo>
                      <a:pt x="1557" y="314"/>
                    </a:lnTo>
                    <a:lnTo>
                      <a:pt x="1432" y="226"/>
                    </a:lnTo>
                    <a:lnTo>
                      <a:pt x="1320" y="182"/>
                    </a:lnTo>
                    <a:lnTo>
                      <a:pt x="1145" y="126"/>
                    </a:lnTo>
                    <a:lnTo>
                      <a:pt x="970" y="89"/>
                    </a:lnTo>
                    <a:lnTo>
                      <a:pt x="820" y="76"/>
                    </a:lnTo>
                    <a:lnTo>
                      <a:pt x="650" y="63"/>
                    </a:lnTo>
                    <a:lnTo>
                      <a:pt x="475" y="70"/>
                    </a:lnTo>
                    <a:lnTo>
                      <a:pt x="300" y="94"/>
                    </a:lnTo>
                    <a:lnTo>
                      <a:pt x="175" y="120"/>
                    </a:lnTo>
                    <a:lnTo>
                      <a:pt x="0" y="163"/>
                    </a:lnTo>
                    <a:lnTo>
                      <a:pt x="25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32" name="Freeform 26"/>
              <p:cNvSpPr>
                <a:spLocks/>
              </p:cNvSpPr>
              <p:nvPr/>
            </p:nvSpPr>
            <p:spPr bwMode="auto">
              <a:xfrm>
                <a:off x="1915" y="2665"/>
                <a:ext cx="140" cy="52"/>
              </a:xfrm>
              <a:custGeom>
                <a:avLst/>
                <a:gdLst>
                  <a:gd name="T0" fmla="*/ 0 w 419"/>
                  <a:gd name="T1" fmla="*/ 11 h 156"/>
                  <a:gd name="T2" fmla="*/ 15 w 419"/>
                  <a:gd name="T3" fmla="*/ 6 h 156"/>
                  <a:gd name="T4" fmla="*/ 27 w 419"/>
                  <a:gd name="T5" fmla="*/ 1 h 156"/>
                  <a:gd name="T6" fmla="*/ 47 w 419"/>
                  <a:gd name="T7" fmla="*/ 0 h 156"/>
                  <a:gd name="T8" fmla="*/ 44 w 419"/>
                  <a:gd name="T9" fmla="*/ 6 h 156"/>
                  <a:gd name="T10" fmla="*/ 31 w 419"/>
                  <a:gd name="T11" fmla="*/ 6 h 156"/>
                  <a:gd name="T12" fmla="*/ 19 w 419"/>
                  <a:gd name="T13" fmla="*/ 10 h 156"/>
                  <a:gd name="T14" fmla="*/ 10 w 419"/>
                  <a:gd name="T15" fmla="*/ 14 h 156"/>
                  <a:gd name="T16" fmla="*/ 2 w 419"/>
                  <a:gd name="T17" fmla="*/ 17 h 156"/>
                  <a:gd name="T18" fmla="*/ 0 w 419"/>
                  <a:gd name="T19" fmla="*/ 11 h 156"/>
                  <a:gd name="T20" fmla="*/ 0 w 419"/>
                  <a:gd name="T21" fmla="*/ 11 h 1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9"/>
                  <a:gd name="T34" fmla="*/ 0 h 156"/>
                  <a:gd name="T35" fmla="*/ 419 w 419"/>
                  <a:gd name="T36" fmla="*/ 156 h 1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9" h="156">
                    <a:moveTo>
                      <a:pt x="0" y="100"/>
                    </a:moveTo>
                    <a:lnTo>
                      <a:pt x="138" y="50"/>
                    </a:lnTo>
                    <a:lnTo>
                      <a:pt x="244" y="12"/>
                    </a:lnTo>
                    <a:lnTo>
                      <a:pt x="419" y="0"/>
                    </a:lnTo>
                    <a:lnTo>
                      <a:pt x="393" y="50"/>
                    </a:lnTo>
                    <a:lnTo>
                      <a:pt x="274" y="50"/>
                    </a:lnTo>
                    <a:lnTo>
                      <a:pt x="168" y="87"/>
                    </a:lnTo>
                    <a:lnTo>
                      <a:pt x="93" y="124"/>
                    </a:lnTo>
                    <a:lnTo>
                      <a:pt x="19" y="156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33" name="Freeform 27"/>
              <p:cNvSpPr>
                <a:spLocks/>
              </p:cNvSpPr>
              <p:nvPr/>
            </p:nvSpPr>
            <p:spPr bwMode="auto">
              <a:xfrm>
                <a:off x="2011" y="2782"/>
                <a:ext cx="273" cy="208"/>
              </a:xfrm>
              <a:custGeom>
                <a:avLst/>
                <a:gdLst>
                  <a:gd name="T0" fmla="*/ 0 w 819"/>
                  <a:gd name="T1" fmla="*/ 3 h 625"/>
                  <a:gd name="T2" fmla="*/ 19 w 819"/>
                  <a:gd name="T3" fmla="*/ 0 h 625"/>
                  <a:gd name="T4" fmla="*/ 43 w 819"/>
                  <a:gd name="T5" fmla="*/ 2 h 625"/>
                  <a:gd name="T6" fmla="*/ 57 w 819"/>
                  <a:gd name="T7" fmla="*/ 5 h 625"/>
                  <a:gd name="T8" fmla="*/ 69 w 819"/>
                  <a:gd name="T9" fmla="*/ 11 h 625"/>
                  <a:gd name="T10" fmla="*/ 78 w 819"/>
                  <a:gd name="T11" fmla="*/ 19 h 625"/>
                  <a:gd name="T12" fmla="*/ 84 w 819"/>
                  <a:gd name="T13" fmla="*/ 25 h 625"/>
                  <a:gd name="T14" fmla="*/ 88 w 819"/>
                  <a:gd name="T15" fmla="*/ 33 h 625"/>
                  <a:gd name="T16" fmla="*/ 91 w 819"/>
                  <a:gd name="T17" fmla="*/ 53 h 625"/>
                  <a:gd name="T18" fmla="*/ 70 w 819"/>
                  <a:gd name="T19" fmla="*/ 69 h 625"/>
                  <a:gd name="T20" fmla="*/ 77 w 819"/>
                  <a:gd name="T21" fmla="*/ 55 h 625"/>
                  <a:gd name="T22" fmla="*/ 79 w 819"/>
                  <a:gd name="T23" fmla="*/ 44 h 625"/>
                  <a:gd name="T24" fmla="*/ 79 w 819"/>
                  <a:gd name="T25" fmla="*/ 31 h 625"/>
                  <a:gd name="T26" fmla="*/ 72 w 819"/>
                  <a:gd name="T27" fmla="*/ 22 h 625"/>
                  <a:gd name="T28" fmla="*/ 63 w 819"/>
                  <a:gd name="T29" fmla="*/ 17 h 625"/>
                  <a:gd name="T30" fmla="*/ 52 w 819"/>
                  <a:gd name="T31" fmla="*/ 12 h 625"/>
                  <a:gd name="T32" fmla="*/ 40 w 819"/>
                  <a:gd name="T33" fmla="*/ 10 h 625"/>
                  <a:gd name="T34" fmla="*/ 26 w 819"/>
                  <a:gd name="T35" fmla="*/ 7 h 625"/>
                  <a:gd name="T36" fmla="*/ 9 w 819"/>
                  <a:gd name="T37" fmla="*/ 6 h 625"/>
                  <a:gd name="T38" fmla="*/ 1 w 819"/>
                  <a:gd name="T39" fmla="*/ 8 h 625"/>
                  <a:gd name="T40" fmla="*/ 0 w 819"/>
                  <a:gd name="T41" fmla="*/ 3 h 625"/>
                  <a:gd name="T42" fmla="*/ 0 w 819"/>
                  <a:gd name="T43" fmla="*/ 3 h 6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19"/>
                  <a:gd name="T67" fmla="*/ 0 h 625"/>
                  <a:gd name="T68" fmla="*/ 819 w 819"/>
                  <a:gd name="T69" fmla="*/ 625 h 6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19" h="625">
                    <a:moveTo>
                      <a:pt x="0" y="24"/>
                    </a:moveTo>
                    <a:lnTo>
                      <a:pt x="175" y="0"/>
                    </a:lnTo>
                    <a:lnTo>
                      <a:pt x="387" y="19"/>
                    </a:lnTo>
                    <a:lnTo>
                      <a:pt x="514" y="49"/>
                    </a:lnTo>
                    <a:lnTo>
                      <a:pt x="620" y="99"/>
                    </a:lnTo>
                    <a:lnTo>
                      <a:pt x="700" y="168"/>
                    </a:lnTo>
                    <a:lnTo>
                      <a:pt x="758" y="225"/>
                    </a:lnTo>
                    <a:lnTo>
                      <a:pt x="795" y="300"/>
                    </a:lnTo>
                    <a:lnTo>
                      <a:pt x="819" y="475"/>
                    </a:lnTo>
                    <a:lnTo>
                      <a:pt x="631" y="625"/>
                    </a:lnTo>
                    <a:lnTo>
                      <a:pt x="689" y="500"/>
                    </a:lnTo>
                    <a:lnTo>
                      <a:pt x="713" y="394"/>
                    </a:lnTo>
                    <a:lnTo>
                      <a:pt x="707" y="281"/>
                    </a:lnTo>
                    <a:lnTo>
                      <a:pt x="650" y="199"/>
                    </a:lnTo>
                    <a:lnTo>
                      <a:pt x="570" y="149"/>
                    </a:lnTo>
                    <a:lnTo>
                      <a:pt x="469" y="106"/>
                    </a:lnTo>
                    <a:lnTo>
                      <a:pt x="363" y="87"/>
                    </a:lnTo>
                    <a:lnTo>
                      <a:pt x="238" y="62"/>
                    </a:lnTo>
                    <a:lnTo>
                      <a:pt x="82" y="56"/>
                    </a:lnTo>
                    <a:lnTo>
                      <a:pt x="6" y="6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34" name="Freeform 28"/>
              <p:cNvSpPr>
                <a:spLocks/>
              </p:cNvSpPr>
              <p:nvPr/>
            </p:nvSpPr>
            <p:spPr bwMode="auto">
              <a:xfrm>
                <a:off x="2050" y="2673"/>
                <a:ext cx="115" cy="217"/>
              </a:xfrm>
              <a:custGeom>
                <a:avLst/>
                <a:gdLst>
                  <a:gd name="T0" fmla="*/ 19 w 344"/>
                  <a:gd name="T1" fmla="*/ 0 h 651"/>
                  <a:gd name="T2" fmla="*/ 23 w 344"/>
                  <a:gd name="T3" fmla="*/ 4 h 651"/>
                  <a:gd name="T4" fmla="*/ 34 w 344"/>
                  <a:gd name="T5" fmla="*/ 5 h 651"/>
                  <a:gd name="T6" fmla="*/ 38 w 344"/>
                  <a:gd name="T7" fmla="*/ 10 h 651"/>
                  <a:gd name="T8" fmla="*/ 37 w 344"/>
                  <a:gd name="T9" fmla="*/ 25 h 651"/>
                  <a:gd name="T10" fmla="*/ 34 w 344"/>
                  <a:gd name="T11" fmla="*/ 42 h 651"/>
                  <a:gd name="T12" fmla="*/ 32 w 344"/>
                  <a:gd name="T13" fmla="*/ 58 h 651"/>
                  <a:gd name="T14" fmla="*/ 30 w 344"/>
                  <a:gd name="T15" fmla="*/ 68 h 651"/>
                  <a:gd name="T16" fmla="*/ 20 w 344"/>
                  <a:gd name="T17" fmla="*/ 72 h 651"/>
                  <a:gd name="T18" fmla="*/ 0 w 344"/>
                  <a:gd name="T19" fmla="*/ 72 h 651"/>
                  <a:gd name="T20" fmla="*/ 1 w 344"/>
                  <a:gd name="T21" fmla="*/ 68 h 651"/>
                  <a:gd name="T22" fmla="*/ 10 w 344"/>
                  <a:gd name="T23" fmla="*/ 69 h 651"/>
                  <a:gd name="T24" fmla="*/ 20 w 344"/>
                  <a:gd name="T25" fmla="*/ 65 h 651"/>
                  <a:gd name="T26" fmla="*/ 26 w 344"/>
                  <a:gd name="T27" fmla="*/ 59 h 651"/>
                  <a:gd name="T28" fmla="*/ 27 w 344"/>
                  <a:gd name="T29" fmla="*/ 44 h 651"/>
                  <a:gd name="T30" fmla="*/ 31 w 344"/>
                  <a:gd name="T31" fmla="*/ 22 h 651"/>
                  <a:gd name="T32" fmla="*/ 30 w 344"/>
                  <a:gd name="T33" fmla="*/ 12 h 651"/>
                  <a:gd name="T34" fmla="*/ 25 w 344"/>
                  <a:gd name="T35" fmla="*/ 10 h 651"/>
                  <a:gd name="T36" fmla="*/ 18 w 344"/>
                  <a:gd name="T37" fmla="*/ 8 h 651"/>
                  <a:gd name="T38" fmla="*/ 19 w 344"/>
                  <a:gd name="T39" fmla="*/ 0 h 651"/>
                  <a:gd name="T40" fmla="*/ 19 w 344"/>
                  <a:gd name="T41" fmla="*/ 0 h 6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4"/>
                  <a:gd name="T64" fmla="*/ 0 h 651"/>
                  <a:gd name="T65" fmla="*/ 344 w 344"/>
                  <a:gd name="T66" fmla="*/ 651 h 6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4" h="651">
                    <a:moveTo>
                      <a:pt x="169" y="0"/>
                    </a:moveTo>
                    <a:lnTo>
                      <a:pt x="207" y="38"/>
                    </a:lnTo>
                    <a:lnTo>
                      <a:pt x="307" y="43"/>
                    </a:lnTo>
                    <a:lnTo>
                      <a:pt x="344" y="88"/>
                    </a:lnTo>
                    <a:lnTo>
                      <a:pt x="331" y="226"/>
                    </a:lnTo>
                    <a:lnTo>
                      <a:pt x="307" y="382"/>
                    </a:lnTo>
                    <a:lnTo>
                      <a:pt x="287" y="525"/>
                    </a:lnTo>
                    <a:lnTo>
                      <a:pt x="268" y="613"/>
                    </a:lnTo>
                    <a:lnTo>
                      <a:pt x="181" y="651"/>
                    </a:lnTo>
                    <a:lnTo>
                      <a:pt x="0" y="651"/>
                    </a:lnTo>
                    <a:lnTo>
                      <a:pt x="13" y="613"/>
                    </a:lnTo>
                    <a:lnTo>
                      <a:pt x="88" y="620"/>
                    </a:lnTo>
                    <a:lnTo>
                      <a:pt x="181" y="588"/>
                    </a:lnTo>
                    <a:lnTo>
                      <a:pt x="231" y="532"/>
                    </a:lnTo>
                    <a:lnTo>
                      <a:pt x="244" y="395"/>
                    </a:lnTo>
                    <a:lnTo>
                      <a:pt x="276" y="200"/>
                    </a:lnTo>
                    <a:lnTo>
                      <a:pt x="268" y="107"/>
                    </a:lnTo>
                    <a:lnTo>
                      <a:pt x="220" y="88"/>
                    </a:lnTo>
                    <a:lnTo>
                      <a:pt x="162" y="69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35" name="Freeform 29"/>
              <p:cNvSpPr>
                <a:spLocks/>
              </p:cNvSpPr>
              <p:nvPr/>
            </p:nvSpPr>
            <p:spPr bwMode="auto">
              <a:xfrm>
                <a:off x="1906" y="2894"/>
                <a:ext cx="121" cy="144"/>
              </a:xfrm>
              <a:custGeom>
                <a:avLst/>
                <a:gdLst>
                  <a:gd name="T0" fmla="*/ 0 w 363"/>
                  <a:gd name="T1" fmla="*/ 33 h 432"/>
                  <a:gd name="T2" fmla="*/ 1 w 363"/>
                  <a:gd name="T3" fmla="*/ 45 h 432"/>
                  <a:gd name="T4" fmla="*/ 5 w 363"/>
                  <a:gd name="T5" fmla="*/ 48 h 432"/>
                  <a:gd name="T6" fmla="*/ 14 w 363"/>
                  <a:gd name="T7" fmla="*/ 42 h 432"/>
                  <a:gd name="T8" fmla="*/ 25 w 363"/>
                  <a:gd name="T9" fmla="*/ 35 h 432"/>
                  <a:gd name="T10" fmla="*/ 30 w 363"/>
                  <a:gd name="T11" fmla="*/ 28 h 432"/>
                  <a:gd name="T12" fmla="*/ 29 w 363"/>
                  <a:gd name="T13" fmla="*/ 21 h 432"/>
                  <a:gd name="T14" fmla="*/ 33 w 363"/>
                  <a:gd name="T15" fmla="*/ 13 h 432"/>
                  <a:gd name="T16" fmla="*/ 40 w 363"/>
                  <a:gd name="T17" fmla="*/ 6 h 432"/>
                  <a:gd name="T18" fmla="*/ 36 w 363"/>
                  <a:gd name="T19" fmla="*/ 0 h 432"/>
                  <a:gd name="T20" fmla="*/ 30 w 363"/>
                  <a:gd name="T21" fmla="*/ 7 h 432"/>
                  <a:gd name="T22" fmla="*/ 25 w 363"/>
                  <a:gd name="T23" fmla="*/ 13 h 432"/>
                  <a:gd name="T24" fmla="*/ 22 w 363"/>
                  <a:gd name="T25" fmla="*/ 19 h 432"/>
                  <a:gd name="T26" fmla="*/ 22 w 363"/>
                  <a:gd name="T27" fmla="*/ 27 h 432"/>
                  <a:gd name="T28" fmla="*/ 19 w 363"/>
                  <a:gd name="T29" fmla="*/ 32 h 432"/>
                  <a:gd name="T30" fmla="*/ 12 w 363"/>
                  <a:gd name="T31" fmla="*/ 37 h 432"/>
                  <a:gd name="T32" fmla="*/ 8 w 363"/>
                  <a:gd name="T33" fmla="*/ 40 h 432"/>
                  <a:gd name="T34" fmla="*/ 4 w 363"/>
                  <a:gd name="T35" fmla="*/ 31 h 432"/>
                  <a:gd name="T36" fmla="*/ 0 w 363"/>
                  <a:gd name="T37" fmla="*/ 33 h 432"/>
                  <a:gd name="T38" fmla="*/ 0 w 363"/>
                  <a:gd name="T39" fmla="*/ 33 h 4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63"/>
                  <a:gd name="T61" fmla="*/ 0 h 432"/>
                  <a:gd name="T62" fmla="*/ 363 w 363"/>
                  <a:gd name="T63" fmla="*/ 432 h 4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63" h="432">
                    <a:moveTo>
                      <a:pt x="0" y="301"/>
                    </a:moveTo>
                    <a:lnTo>
                      <a:pt x="6" y="407"/>
                    </a:lnTo>
                    <a:lnTo>
                      <a:pt x="45" y="432"/>
                    </a:lnTo>
                    <a:lnTo>
                      <a:pt x="125" y="376"/>
                    </a:lnTo>
                    <a:lnTo>
                      <a:pt x="225" y="314"/>
                    </a:lnTo>
                    <a:lnTo>
                      <a:pt x="270" y="251"/>
                    </a:lnTo>
                    <a:lnTo>
                      <a:pt x="263" y="188"/>
                    </a:lnTo>
                    <a:lnTo>
                      <a:pt x="300" y="119"/>
                    </a:lnTo>
                    <a:lnTo>
                      <a:pt x="363" y="50"/>
                    </a:lnTo>
                    <a:lnTo>
                      <a:pt x="326" y="0"/>
                    </a:lnTo>
                    <a:lnTo>
                      <a:pt x="270" y="63"/>
                    </a:lnTo>
                    <a:lnTo>
                      <a:pt x="225" y="113"/>
                    </a:lnTo>
                    <a:lnTo>
                      <a:pt x="201" y="175"/>
                    </a:lnTo>
                    <a:lnTo>
                      <a:pt x="194" y="245"/>
                    </a:lnTo>
                    <a:lnTo>
                      <a:pt x="169" y="288"/>
                    </a:lnTo>
                    <a:lnTo>
                      <a:pt x="106" y="333"/>
                    </a:lnTo>
                    <a:lnTo>
                      <a:pt x="69" y="364"/>
                    </a:lnTo>
                    <a:lnTo>
                      <a:pt x="37" y="282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36" name="Freeform 30"/>
              <p:cNvSpPr>
                <a:spLocks/>
              </p:cNvSpPr>
              <p:nvPr/>
            </p:nvSpPr>
            <p:spPr bwMode="auto">
              <a:xfrm>
                <a:off x="1775" y="2335"/>
                <a:ext cx="570" cy="471"/>
              </a:xfrm>
              <a:custGeom>
                <a:avLst/>
                <a:gdLst>
                  <a:gd name="T0" fmla="*/ 150 w 1710"/>
                  <a:gd name="T1" fmla="*/ 19 h 1415"/>
                  <a:gd name="T2" fmla="*/ 156 w 1710"/>
                  <a:gd name="T3" fmla="*/ 33 h 1415"/>
                  <a:gd name="T4" fmla="*/ 164 w 1710"/>
                  <a:gd name="T5" fmla="*/ 45 h 1415"/>
                  <a:gd name="T6" fmla="*/ 172 w 1710"/>
                  <a:gd name="T7" fmla="*/ 57 h 1415"/>
                  <a:gd name="T8" fmla="*/ 175 w 1710"/>
                  <a:gd name="T9" fmla="*/ 65 h 1415"/>
                  <a:gd name="T10" fmla="*/ 189 w 1710"/>
                  <a:gd name="T11" fmla="*/ 63 h 1415"/>
                  <a:gd name="T12" fmla="*/ 190 w 1710"/>
                  <a:gd name="T13" fmla="*/ 68 h 1415"/>
                  <a:gd name="T14" fmla="*/ 178 w 1710"/>
                  <a:gd name="T15" fmla="*/ 72 h 1415"/>
                  <a:gd name="T16" fmla="*/ 180 w 1710"/>
                  <a:gd name="T17" fmla="*/ 86 h 1415"/>
                  <a:gd name="T18" fmla="*/ 181 w 1710"/>
                  <a:gd name="T19" fmla="*/ 106 h 1415"/>
                  <a:gd name="T20" fmla="*/ 180 w 1710"/>
                  <a:gd name="T21" fmla="*/ 125 h 1415"/>
                  <a:gd name="T22" fmla="*/ 177 w 1710"/>
                  <a:gd name="T23" fmla="*/ 137 h 1415"/>
                  <a:gd name="T24" fmla="*/ 170 w 1710"/>
                  <a:gd name="T25" fmla="*/ 157 h 1415"/>
                  <a:gd name="T26" fmla="*/ 170 w 1710"/>
                  <a:gd name="T27" fmla="*/ 148 h 1415"/>
                  <a:gd name="T28" fmla="*/ 174 w 1710"/>
                  <a:gd name="T29" fmla="*/ 125 h 1415"/>
                  <a:gd name="T30" fmla="*/ 175 w 1710"/>
                  <a:gd name="T31" fmla="*/ 106 h 1415"/>
                  <a:gd name="T32" fmla="*/ 175 w 1710"/>
                  <a:gd name="T33" fmla="*/ 90 h 1415"/>
                  <a:gd name="T34" fmla="*/ 171 w 1710"/>
                  <a:gd name="T35" fmla="*/ 74 h 1415"/>
                  <a:gd name="T36" fmla="*/ 168 w 1710"/>
                  <a:gd name="T37" fmla="*/ 62 h 1415"/>
                  <a:gd name="T38" fmla="*/ 162 w 1710"/>
                  <a:gd name="T39" fmla="*/ 51 h 1415"/>
                  <a:gd name="T40" fmla="*/ 154 w 1710"/>
                  <a:gd name="T41" fmla="*/ 42 h 1415"/>
                  <a:gd name="T42" fmla="*/ 148 w 1710"/>
                  <a:gd name="T43" fmla="*/ 50 h 1415"/>
                  <a:gd name="T44" fmla="*/ 154 w 1710"/>
                  <a:gd name="T45" fmla="*/ 57 h 1415"/>
                  <a:gd name="T46" fmla="*/ 161 w 1710"/>
                  <a:gd name="T47" fmla="*/ 61 h 1415"/>
                  <a:gd name="T48" fmla="*/ 160 w 1710"/>
                  <a:gd name="T49" fmla="*/ 65 h 1415"/>
                  <a:gd name="T50" fmla="*/ 154 w 1710"/>
                  <a:gd name="T51" fmla="*/ 65 h 1415"/>
                  <a:gd name="T52" fmla="*/ 144 w 1710"/>
                  <a:gd name="T53" fmla="*/ 57 h 1415"/>
                  <a:gd name="T54" fmla="*/ 138 w 1710"/>
                  <a:gd name="T55" fmla="*/ 51 h 1415"/>
                  <a:gd name="T56" fmla="*/ 144 w 1710"/>
                  <a:gd name="T57" fmla="*/ 44 h 1415"/>
                  <a:gd name="T58" fmla="*/ 150 w 1710"/>
                  <a:gd name="T59" fmla="*/ 36 h 1415"/>
                  <a:gd name="T60" fmla="*/ 145 w 1710"/>
                  <a:gd name="T61" fmla="*/ 26 h 1415"/>
                  <a:gd name="T62" fmla="*/ 140 w 1710"/>
                  <a:gd name="T63" fmla="*/ 21 h 1415"/>
                  <a:gd name="T64" fmla="*/ 126 w 1710"/>
                  <a:gd name="T65" fmla="*/ 14 h 1415"/>
                  <a:gd name="T66" fmla="*/ 104 w 1710"/>
                  <a:gd name="T67" fmla="*/ 8 h 1415"/>
                  <a:gd name="T68" fmla="*/ 69 w 1710"/>
                  <a:gd name="T69" fmla="*/ 6 h 1415"/>
                  <a:gd name="T70" fmla="*/ 36 w 1710"/>
                  <a:gd name="T71" fmla="*/ 7 h 1415"/>
                  <a:gd name="T72" fmla="*/ 13 w 1710"/>
                  <a:gd name="T73" fmla="*/ 11 h 1415"/>
                  <a:gd name="T74" fmla="*/ 4 w 1710"/>
                  <a:gd name="T75" fmla="*/ 13 h 1415"/>
                  <a:gd name="T76" fmla="*/ 0 w 1710"/>
                  <a:gd name="T77" fmla="*/ 10 h 1415"/>
                  <a:gd name="T78" fmla="*/ 13 w 1710"/>
                  <a:gd name="T79" fmla="*/ 6 h 1415"/>
                  <a:gd name="T80" fmla="*/ 40 w 1710"/>
                  <a:gd name="T81" fmla="*/ 2 h 1415"/>
                  <a:gd name="T82" fmla="*/ 63 w 1710"/>
                  <a:gd name="T83" fmla="*/ 0 h 1415"/>
                  <a:gd name="T84" fmla="*/ 94 w 1710"/>
                  <a:gd name="T85" fmla="*/ 1 h 1415"/>
                  <a:gd name="T86" fmla="*/ 118 w 1710"/>
                  <a:gd name="T87" fmla="*/ 6 h 1415"/>
                  <a:gd name="T88" fmla="*/ 143 w 1710"/>
                  <a:gd name="T89" fmla="*/ 10 h 1415"/>
                  <a:gd name="T90" fmla="*/ 150 w 1710"/>
                  <a:gd name="T91" fmla="*/ 19 h 1415"/>
                  <a:gd name="T92" fmla="*/ 150 w 1710"/>
                  <a:gd name="T93" fmla="*/ 19 h 14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10"/>
                  <a:gd name="T142" fmla="*/ 0 h 1415"/>
                  <a:gd name="T143" fmla="*/ 1710 w 1710"/>
                  <a:gd name="T144" fmla="*/ 1415 h 141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10" h="1415">
                    <a:moveTo>
                      <a:pt x="1346" y="169"/>
                    </a:moveTo>
                    <a:lnTo>
                      <a:pt x="1408" y="295"/>
                    </a:lnTo>
                    <a:lnTo>
                      <a:pt x="1477" y="402"/>
                    </a:lnTo>
                    <a:lnTo>
                      <a:pt x="1546" y="513"/>
                    </a:lnTo>
                    <a:lnTo>
                      <a:pt x="1572" y="589"/>
                    </a:lnTo>
                    <a:lnTo>
                      <a:pt x="1697" y="564"/>
                    </a:lnTo>
                    <a:lnTo>
                      <a:pt x="1710" y="614"/>
                    </a:lnTo>
                    <a:lnTo>
                      <a:pt x="1603" y="645"/>
                    </a:lnTo>
                    <a:lnTo>
                      <a:pt x="1622" y="777"/>
                    </a:lnTo>
                    <a:lnTo>
                      <a:pt x="1633" y="958"/>
                    </a:lnTo>
                    <a:lnTo>
                      <a:pt x="1622" y="1127"/>
                    </a:lnTo>
                    <a:lnTo>
                      <a:pt x="1596" y="1241"/>
                    </a:lnTo>
                    <a:lnTo>
                      <a:pt x="1527" y="1415"/>
                    </a:lnTo>
                    <a:lnTo>
                      <a:pt x="1527" y="1341"/>
                    </a:lnTo>
                    <a:lnTo>
                      <a:pt x="1565" y="1127"/>
                    </a:lnTo>
                    <a:lnTo>
                      <a:pt x="1572" y="952"/>
                    </a:lnTo>
                    <a:lnTo>
                      <a:pt x="1578" y="815"/>
                    </a:lnTo>
                    <a:lnTo>
                      <a:pt x="1540" y="670"/>
                    </a:lnTo>
                    <a:lnTo>
                      <a:pt x="1509" y="558"/>
                    </a:lnTo>
                    <a:lnTo>
                      <a:pt x="1458" y="463"/>
                    </a:lnTo>
                    <a:lnTo>
                      <a:pt x="1390" y="376"/>
                    </a:lnTo>
                    <a:lnTo>
                      <a:pt x="1328" y="452"/>
                    </a:lnTo>
                    <a:lnTo>
                      <a:pt x="1390" y="513"/>
                    </a:lnTo>
                    <a:lnTo>
                      <a:pt x="1447" y="551"/>
                    </a:lnTo>
                    <a:lnTo>
                      <a:pt x="1440" y="589"/>
                    </a:lnTo>
                    <a:lnTo>
                      <a:pt x="1384" y="582"/>
                    </a:lnTo>
                    <a:lnTo>
                      <a:pt x="1296" y="513"/>
                    </a:lnTo>
                    <a:lnTo>
                      <a:pt x="1246" y="463"/>
                    </a:lnTo>
                    <a:lnTo>
                      <a:pt x="1296" y="394"/>
                    </a:lnTo>
                    <a:lnTo>
                      <a:pt x="1346" y="326"/>
                    </a:lnTo>
                    <a:lnTo>
                      <a:pt x="1309" y="238"/>
                    </a:lnTo>
                    <a:lnTo>
                      <a:pt x="1259" y="188"/>
                    </a:lnTo>
                    <a:lnTo>
                      <a:pt x="1134" y="126"/>
                    </a:lnTo>
                    <a:lnTo>
                      <a:pt x="933" y="76"/>
                    </a:lnTo>
                    <a:lnTo>
                      <a:pt x="620" y="57"/>
                    </a:lnTo>
                    <a:lnTo>
                      <a:pt x="320" y="63"/>
                    </a:lnTo>
                    <a:lnTo>
                      <a:pt x="120" y="95"/>
                    </a:lnTo>
                    <a:lnTo>
                      <a:pt x="39" y="113"/>
                    </a:lnTo>
                    <a:lnTo>
                      <a:pt x="0" y="88"/>
                    </a:lnTo>
                    <a:lnTo>
                      <a:pt x="114" y="57"/>
                    </a:lnTo>
                    <a:lnTo>
                      <a:pt x="364" y="19"/>
                    </a:lnTo>
                    <a:lnTo>
                      <a:pt x="564" y="0"/>
                    </a:lnTo>
                    <a:lnTo>
                      <a:pt x="846" y="13"/>
                    </a:lnTo>
                    <a:lnTo>
                      <a:pt x="1058" y="50"/>
                    </a:lnTo>
                    <a:lnTo>
                      <a:pt x="1289" y="88"/>
                    </a:lnTo>
                    <a:lnTo>
                      <a:pt x="1346" y="1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37" name="Freeform 31"/>
              <p:cNvSpPr>
                <a:spLocks/>
              </p:cNvSpPr>
              <p:nvPr/>
            </p:nvSpPr>
            <p:spPr bwMode="auto">
              <a:xfrm>
                <a:off x="1748" y="2673"/>
                <a:ext cx="163" cy="298"/>
              </a:xfrm>
              <a:custGeom>
                <a:avLst/>
                <a:gdLst>
                  <a:gd name="T0" fmla="*/ 0 w 488"/>
                  <a:gd name="T1" fmla="*/ 5 h 895"/>
                  <a:gd name="T2" fmla="*/ 25 w 488"/>
                  <a:gd name="T3" fmla="*/ 14 h 895"/>
                  <a:gd name="T4" fmla="*/ 34 w 488"/>
                  <a:gd name="T5" fmla="*/ 17 h 895"/>
                  <a:gd name="T6" fmla="*/ 28 w 488"/>
                  <a:gd name="T7" fmla="*/ 29 h 895"/>
                  <a:gd name="T8" fmla="*/ 22 w 488"/>
                  <a:gd name="T9" fmla="*/ 47 h 895"/>
                  <a:gd name="T10" fmla="*/ 20 w 488"/>
                  <a:gd name="T11" fmla="*/ 53 h 895"/>
                  <a:gd name="T12" fmla="*/ 26 w 488"/>
                  <a:gd name="T13" fmla="*/ 58 h 895"/>
                  <a:gd name="T14" fmla="*/ 39 w 488"/>
                  <a:gd name="T15" fmla="*/ 65 h 895"/>
                  <a:gd name="T16" fmla="*/ 47 w 488"/>
                  <a:gd name="T17" fmla="*/ 69 h 895"/>
                  <a:gd name="T18" fmla="*/ 47 w 488"/>
                  <a:gd name="T19" fmla="*/ 90 h 895"/>
                  <a:gd name="T20" fmla="*/ 51 w 488"/>
                  <a:gd name="T21" fmla="*/ 99 h 895"/>
                  <a:gd name="T22" fmla="*/ 53 w 488"/>
                  <a:gd name="T23" fmla="*/ 92 h 895"/>
                  <a:gd name="T24" fmla="*/ 52 w 488"/>
                  <a:gd name="T25" fmla="*/ 80 h 895"/>
                  <a:gd name="T26" fmla="*/ 54 w 488"/>
                  <a:gd name="T27" fmla="*/ 73 h 895"/>
                  <a:gd name="T28" fmla="*/ 53 w 488"/>
                  <a:gd name="T29" fmla="*/ 65 h 895"/>
                  <a:gd name="T30" fmla="*/ 44 w 488"/>
                  <a:gd name="T31" fmla="*/ 61 h 895"/>
                  <a:gd name="T32" fmla="*/ 36 w 488"/>
                  <a:gd name="T33" fmla="*/ 56 h 895"/>
                  <a:gd name="T34" fmla="*/ 27 w 488"/>
                  <a:gd name="T35" fmla="*/ 51 h 895"/>
                  <a:gd name="T36" fmla="*/ 32 w 488"/>
                  <a:gd name="T37" fmla="*/ 32 h 895"/>
                  <a:gd name="T38" fmla="*/ 40 w 488"/>
                  <a:gd name="T39" fmla="*/ 22 h 895"/>
                  <a:gd name="T40" fmla="*/ 38 w 488"/>
                  <a:gd name="T41" fmla="*/ 15 h 895"/>
                  <a:gd name="T42" fmla="*/ 26 w 488"/>
                  <a:gd name="T43" fmla="*/ 8 h 895"/>
                  <a:gd name="T44" fmla="*/ 12 w 488"/>
                  <a:gd name="T45" fmla="*/ 3 h 895"/>
                  <a:gd name="T46" fmla="*/ 6 w 488"/>
                  <a:gd name="T47" fmla="*/ 0 h 895"/>
                  <a:gd name="T48" fmla="*/ 0 w 488"/>
                  <a:gd name="T49" fmla="*/ 5 h 895"/>
                  <a:gd name="T50" fmla="*/ 0 w 488"/>
                  <a:gd name="T51" fmla="*/ 5 h 8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88"/>
                  <a:gd name="T79" fmla="*/ 0 h 895"/>
                  <a:gd name="T80" fmla="*/ 488 w 488"/>
                  <a:gd name="T81" fmla="*/ 895 h 8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88" h="895">
                    <a:moveTo>
                      <a:pt x="0" y="49"/>
                    </a:moveTo>
                    <a:lnTo>
                      <a:pt x="225" y="125"/>
                    </a:lnTo>
                    <a:lnTo>
                      <a:pt x="306" y="157"/>
                    </a:lnTo>
                    <a:lnTo>
                      <a:pt x="250" y="263"/>
                    </a:lnTo>
                    <a:lnTo>
                      <a:pt x="194" y="419"/>
                    </a:lnTo>
                    <a:lnTo>
                      <a:pt x="181" y="482"/>
                    </a:lnTo>
                    <a:lnTo>
                      <a:pt x="231" y="525"/>
                    </a:lnTo>
                    <a:lnTo>
                      <a:pt x="350" y="588"/>
                    </a:lnTo>
                    <a:lnTo>
                      <a:pt x="425" y="626"/>
                    </a:lnTo>
                    <a:lnTo>
                      <a:pt x="419" y="814"/>
                    </a:lnTo>
                    <a:lnTo>
                      <a:pt x="456" y="895"/>
                    </a:lnTo>
                    <a:lnTo>
                      <a:pt x="475" y="826"/>
                    </a:lnTo>
                    <a:lnTo>
                      <a:pt x="469" y="720"/>
                    </a:lnTo>
                    <a:lnTo>
                      <a:pt x="488" y="657"/>
                    </a:lnTo>
                    <a:lnTo>
                      <a:pt x="475" y="588"/>
                    </a:lnTo>
                    <a:lnTo>
                      <a:pt x="393" y="551"/>
                    </a:lnTo>
                    <a:lnTo>
                      <a:pt x="324" y="501"/>
                    </a:lnTo>
                    <a:lnTo>
                      <a:pt x="244" y="464"/>
                    </a:lnTo>
                    <a:lnTo>
                      <a:pt x="287" y="287"/>
                    </a:lnTo>
                    <a:lnTo>
                      <a:pt x="363" y="200"/>
                    </a:lnTo>
                    <a:lnTo>
                      <a:pt x="343" y="131"/>
                    </a:lnTo>
                    <a:lnTo>
                      <a:pt x="231" y="69"/>
                    </a:lnTo>
                    <a:lnTo>
                      <a:pt x="112" y="25"/>
                    </a:lnTo>
                    <a:lnTo>
                      <a:pt x="5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38" name="Freeform 32"/>
              <p:cNvSpPr>
                <a:spLocks/>
              </p:cNvSpPr>
              <p:nvPr/>
            </p:nvSpPr>
            <p:spPr bwMode="auto">
              <a:xfrm>
                <a:off x="1646" y="2612"/>
                <a:ext cx="92" cy="82"/>
              </a:xfrm>
              <a:custGeom>
                <a:avLst/>
                <a:gdLst>
                  <a:gd name="T0" fmla="*/ 31 w 276"/>
                  <a:gd name="T1" fmla="*/ 18 h 244"/>
                  <a:gd name="T2" fmla="*/ 29 w 276"/>
                  <a:gd name="T3" fmla="*/ 11 h 244"/>
                  <a:gd name="T4" fmla="*/ 24 w 276"/>
                  <a:gd name="T5" fmla="*/ 4 h 244"/>
                  <a:gd name="T6" fmla="*/ 19 w 276"/>
                  <a:gd name="T7" fmla="*/ 0 h 244"/>
                  <a:gd name="T8" fmla="*/ 11 w 276"/>
                  <a:gd name="T9" fmla="*/ 2 h 244"/>
                  <a:gd name="T10" fmla="*/ 8 w 276"/>
                  <a:gd name="T11" fmla="*/ 10 h 244"/>
                  <a:gd name="T12" fmla="*/ 5 w 276"/>
                  <a:gd name="T13" fmla="*/ 8 h 244"/>
                  <a:gd name="T14" fmla="*/ 0 w 276"/>
                  <a:gd name="T15" fmla="*/ 8 h 244"/>
                  <a:gd name="T16" fmla="*/ 0 w 276"/>
                  <a:gd name="T17" fmla="*/ 12 h 244"/>
                  <a:gd name="T18" fmla="*/ 7 w 276"/>
                  <a:gd name="T19" fmla="*/ 21 h 244"/>
                  <a:gd name="T20" fmla="*/ 13 w 276"/>
                  <a:gd name="T21" fmla="*/ 28 h 244"/>
                  <a:gd name="T22" fmla="*/ 19 w 276"/>
                  <a:gd name="T23" fmla="*/ 26 h 244"/>
                  <a:gd name="T24" fmla="*/ 17 w 276"/>
                  <a:gd name="T25" fmla="*/ 21 h 244"/>
                  <a:gd name="T26" fmla="*/ 15 w 276"/>
                  <a:gd name="T27" fmla="*/ 13 h 244"/>
                  <a:gd name="T28" fmla="*/ 14 w 276"/>
                  <a:gd name="T29" fmla="*/ 8 h 244"/>
                  <a:gd name="T30" fmla="*/ 18 w 276"/>
                  <a:gd name="T31" fmla="*/ 6 h 244"/>
                  <a:gd name="T32" fmla="*/ 22 w 276"/>
                  <a:gd name="T33" fmla="*/ 13 h 244"/>
                  <a:gd name="T34" fmla="*/ 26 w 276"/>
                  <a:gd name="T35" fmla="*/ 20 h 244"/>
                  <a:gd name="T36" fmla="*/ 30 w 276"/>
                  <a:gd name="T37" fmla="*/ 22 h 244"/>
                  <a:gd name="T38" fmla="*/ 31 w 276"/>
                  <a:gd name="T39" fmla="*/ 18 h 244"/>
                  <a:gd name="T40" fmla="*/ 31 w 276"/>
                  <a:gd name="T41" fmla="*/ 18 h 2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6"/>
                  <a:gd name="T64" fmla="*/ 0 h 244"/>
                  <a:gd name="T65" fmla="*/ 276 w 276"/>
                  <a:gd name="T66" fmla="*/ 244 h 2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6" h="244">
                    <a:moveTo>
                      <a:pt x="276" y="162"/>
                    </a:moveTo>
                    <a:lnTo>
                      <a:pt x="257" y="101"/>
                    </a:lnTo>
                    <a:lnTo>
                      <a:pt x="220" y="32"/>
                    </a:lnTo>
                    <a:lnTo>
                      <a:pt x="175" y="0"/>
                    </a:lnTo>
                    <a:lnTo>
                      <a:pt x="95" y="19"/>
                    </a:lnTo>
                    <a:lnTo>
                      <a:pt x="69" y="93"/>
                    </a:lnTo>
                    <a:lnTo>
                      <a:pt x="44" y="69"/>
                    </a:lnTo>
                    <a:lnTo>
                      <a:pt x="0" y="75"/>
                    </a:lnTo>
                    <a:lnTo>
                      <a:pt x="0" y="106"/>
                    </a:lnTo>
                    <a:lnTo>
                      <a:pt x="63" y="188"/>
                    </a:lnTo>
                    <a:lnTo>
                      <a:pt x="119" y="244"/>
                    </a:lnTo>
                    <a:lnTo>
                      <a:pt x="169" y="231"/>
                    </a:lnTo>
                    <a:lnTo>
                      <a:pt x="151" y="182"/>
                    </a:lnTo>
                    <a:lnTo>
                      <a:pt x="132" y="119"/>
                    </a:lnTo>
                    <a:lnTo>
                      <a:pt x="125" y="69"/>
                    </a:lnTo>
                    <a:lnTo>
                      <a:pt x="162" y="56"/>
                    </a:lnTo>
                    <a:lnTo>
                      <a:pt x="194" y="114"/>
                    </a:lnTo>
                    <a:lnTo>
                      <a:pt x="238" y="175"/>
                    </a:lnTo>
                    <a:lnTo>
                      <a:pt x="270" y="194"/>
                    </a:lnTo>
                    <a:lnTo>
                      <a:pt x="276" y="1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39" name="Freeform 33"/>
              <p:cNvSpPr>
                <a:spLocks/>
              </p:cNvSpPr>
              <p:nvPr/>
            </p:nvSpPr>
            <p:spPr bwMode="auto">
              <a:xfrm>
                <a:off x="1618" y="2389"/>
                <a:ext cx="113" cy="232"/>
              </a:xfrm>
              <a:custGeom>
                <a:avLst/>
                <a:gdLst>
                  <a:gd name="T0" fmla="*/ 38 w 339"/>
                  <a:gd name="T1" fmla="*/ 4 h 694"/>
                  <a:gd name="T2" fmla="*/ 28 w 339"/>
                  <a:gd name="T3" fmla="*/ 15 h 694"/>
                  <a:gd name="T4" fmla="*/ 18 w 339"/>
                  <a:gd name="T5" fmla="*/ 22 h 694"/>
                  <a:gd name="T6" fmla="*/ 9 w 339"/>
                  <a:gd name="T7" fmla="*/ 35 h 694"/>
                  <a:gd name="T8" fmla="*/ 12 w 339"/>
                  <a:gd name="T9" fmla="*/ 39 h 694"/>
                  <a:gd name="T10" fmla="*/ 12 w 339"/>
                  <a:gd name="T11" fmla="*/ 47 h 694"/>
                  <a:gd name="T12" fmla="*/ 10 w 339"/>
                  <a:gd name="T13" fmla="*/ 53 h 694"/>
                  <a:gd name="T14" fmla="*/ 8 w 339"/>
                  <a:gd name="T15" fmla="*/ 63 h 694"/>
                  <a:gd name="T16" fmla="*/ 9 w 339"/>
                  <a:gd name="T17" fmla="*/ 78 h 694"/>
                  <a:gd name="T18" fmla="*/ 3 w 339"/>
                  <a:gd name="T19" fmla="*/ 71 h 694"/>
                  <a:gd name="T20" fmla="*/ 0 w 339"/>
                  <a:gd name="T21" fmla="*/ 60 h 694"/>
                  <a:gd name="T22" fmla="*/ 3 w 339"/>
                  <a:gd name="T23" fmla="*/ 48 h 694"/>
                  <a:gd name="T24" fmla="*/ 4 w 339"/>
                  <a:gd name="T25" fmla="*/ 42 h 694"/>
                  <a:gd name="T26" fmla="*/ 1 w 339"/>
                  <a:gd name="T27" fmla="*/ 37 h 694"/>
                  <a:gd name="T28" fmla="*/ 4 w 339"/>
                  <a:gd name="T29" fmla="*/ 30 h 694"/>
                  <a:gd name="T30" fmla="*/ 11 w 339"/>
                  <a:gd name="T31" fmla="*/ 22 h 694"/>
                  <a:gd name="T32" fmla="*/ 24 w 339"/>
                  <a:gd name="T33" fmla="*/ 11 h 694"/>
                  <a:gd name="T34" fmla="*/ 37 w 339"/>
                  <a:gd name="T35" fmla="*/ 0 h 694"/>
                  <a:gd name="T36" fmla="*/ 38 w 339"/>
                  <a:gd name="T37" fmla="*/ 4 h 694"/>
                  <a:gd name="T38" fmla="*/ 38 w 339"/>
                  <a:gd name="T39" fmla="*/ 4 h 6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39"/>
                  <a:gd name="T61" fmla="*/ 0 h 694"/>
                  <a:gd name="T62" fmla="*/ 339 w 339"/>
                  <a:gd name="T63" fmla="*/ 694 h 6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39" h="694">
                    <a:moveTo>
                      <a:pt x="339" y="37"/>
                    </a:moveTo>
                    <a:lnTo>
                      <a:pt x="251" y="131"/>
                    </a:lnTo>
                    <a:lnTo>
                      <a:pt x="164" y="200"/>
                    </a:lnTo>
                    <a:lnTo>
                      <a:pt x="82" y="318"/>
                    </a:lnTo>
                    <a:lnTo>
                      <a:pt x="108" y="349"/>
                    </a:lnTo>
                    <a:lnTo>
                      <a:pt x="108" y="418"/>
                    </a:lnTo>
                    <a:lnTo>
                      <a:pt x="88" y="476"/>
                    </a:lnTo>
                    <a:lnTo>
                      <a:pt x="76" y="563"/>
                    </a:lnTo>
                    <a:lnTo>
                      <a:pt x="82" y="694"/>
                    </a:lnTo>
                    <a:lnTo>
                      <a:pt x="26" y="638"/>
                    </a:lnTo>
                    <a:lnTo>
                      <a:pt x="0" y="532"/>
                    </a:lnTo>
                    <a:lnTo>
                      <a:pt x="26" y="431"/>
                    </a:lnTo>
                    <a:lnTo>
                      <a:pt x="39" y="375"/>
                    </a:lnTo>
                    <a:lnTo>
                      <a:pt x="13" y="331"/>
                    </a:lnTo>
                    <a:lnTo>
                      <a:pt x="39" y="269"/>
                    </a:lnTo>
                    <a:lnTo>
                      <a:pt x="101" y="193"/>
                    </a:lnTo>
                    <a:lnTo>
                      <a:pt x="214" y="100"/>
                    </a:lnTo>
                    <a:lnTo>
                      <a:pt x="332" y="0"/>
                    </a:lnTo>
                    <a:lnTo>
                      <a:pt x="33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40" name="Freeform 34"/>
              <p:cNvSpPr>
                <a:spLocks/>
              </p:cNvSpPr>
              <p:nvPr/>
            </p:nvSpPr>
            <p:spPr bwMode="auto">
              <a:xfrm>
                <a:off x="1706" y="2345"/>
                <a:ext cx="88" cy="46"/>
              </a:xfrm>
              <a:custGeom>
                <a:avLst/>
                <a:gdLst>
                  <a:gd name="T0" fmla="*/ 0 w 263"/>
                  <a:gd name="T1" fmla="*/ 9 h 137"/>
                  <a:gd name="T2" fmla="*/ 11 w 263"/>
                  <a:gd name="T3" fmla="*/ 4 h 137"/>
                  <a:gd name="T4" fmla="*/ 22 w 263"/>
                  <a:gd name="T5" fmla="*/ 0 h 137"/>
                  <a:gd name="T6" fmla="*/ 29 w 263"/>
                  <a:gd name="T7" fmla="*/ 1 h 137"/>
                  <a:gd name="T8" fmla="*/ 25 w 263"/>
                  <a:gd name="T9" fmla="*/ 4 h 137"/>
                  <a:gd name="T10" fmla="*/ 15 w 263"/>
                  <a:gd name="T11" fmla="*/ 8 h 137"/>
                  <a:gd name="T12" fmla="*/ 7 w 263"/>
                  <a:gd name="T13" fmla="*/ 10 h 137"/>
                  <a:gd name="T14" fmla="*/ 0 w 263"/>
                  <a:gd name="T15" fmla="*/ 15 h 137"/>
                  <a:gd name="T16" fmla="*/ 0 w 263"/>
                  <a:gd name="T17" fmla="*/ 9 h 137"/>
                  <a:gd name="T18" fmla="*/ 0 w 263"/>
                  <a:gd name="T19" fmla="*/ 9 h 1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3"/>
                  <a:gd name="T31" fmla="*/ 0 h 137"/>
                  <a:gd name="T32" fmla="*/ 263 w 263"/>
                  <a:gd name="T33" fmla="*/ 137 h 1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3" h="137">
                    <a:moveTo>
                      <a:pt x="0" y="81"/>
                    </a:moveTo>
                    <a:lnTo>
                      <a:pt x="99" y="37"/>
                    </a:lnTo>
                    <a:lnTo>
                      <a:pt x="194" y="0"/>
                    </a:lnTo>
                    <a:lnTo>
                      <a:pt x="263" y="7"/>
                    </a:lnTo>
                    <a:lnTo>
                      <a:pt x="224" y="37"/>
                    </a:lnTo>
                    <a:lnTo>
                      <a:pt x="131" y="68"/>
                    </a:lnTo>
                    <a:lnTo>
                      <a:pt x="62" y="87"/>
                    </a:lnTo>
                    <a:lnTo>
                      <a:pt x="0" y="137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41" name="Freeform 35"/>
              <p:cNvSpPr>
                <a:spLocks/>
              </p:cNvSpPr>
              <p:nvPr/>
            </p:nvSpPr>
            <p:spPr bwMode="auto">
              <a:xfrm>
                <a:off x="1815" y="2364"/>
                <a:ext cx="137" cy="119"/>
              </a:xfrm>
              <a:custGeom>
                <a:avLst/>
                <a:gdLst>
                  <a:gd name="T0" fmla="*/ 3 w 413"/>
                  <a:gd name="T1" fmla="*/ 3 h 357"/>
                  <a:gd name="T2" fmla="*/ 3 w 413"/>
                  <a:gd name="T3" fmla="*/ 8 h 357"/>
                  <a:gd name="T4" fmla="*/ 1 w 413"/>
                  <a:gd name="T5" fmla="*/ 13 h 357"/>
                  <a:gd name="T6" fmla="*/ 0 w 413"/>
                  <a:gd name="T7" fmla="*/ 20 h 357"/>
                  <a:gd name="T8" fmla="*/ 1 w 413"/>
                  <a:gd name="T9" fmla="*/ 25 h 357"/>
                  <a:gd name="T10" fmla="*/ 6 w 413"/>
                  <a:gd name="T11" fmla="*/ 28 h 357"/>
                  <a:gd name="T12" fmla="*/ 13 w 413"/>
                  <a:gd name="T13" fmla="*/ 29 h 357"/>
                  <a:gd name="T14" fmla="*/ 19 w 413"/>
                  <a:gd name="T15" fmla="*/ 28 h 357"/>
                  <a:gd name="T16" fmla="*/ 21 w 413"/>
                  <a:gd name="T17" fmla="*/ 36 h 357"/>
                  <a:gd name="T18" fmla="*/ 29 w 413"/>
                  <a:gd name="T19" fmla="*/ 40 h 357"/>
                  <a:gd name="T20" fmla="*/ 34 w 413"/>
                  <a:gd name="T21" fmla="*/ 36 h 357"/>
                  <a:gd name="T22" fmla="*/ 36 w 413"/>
                  <a:gd name="T23" fmla="*/ 30 h 357"/>
                  <a:gd name="T24" fmla="*/ 37 w 413"/>
                  <a:gd name="T25" fmla="*/ 18 h 357"/>
                  <a:gd name="T26" fmla="*/ 45 w 413"/>
                  <a:gd name="T27" fmla="*/ 8 h 357"/>
                  <a:gd name="T28" fmla="*/ 45 w 413"/>
                  <a:gd name="T29" fmla="*/ 0 h 357"/>
                  <a:gd name="T30" fmla="*/ 39 w 413"/>
                  <a:gd name="T31" fmla="*/ 3 h 357"/>
                  <a:gd name="T32" fmla="*/ 36 w 413"/>
                  <a:gd name="T33" fmla="*/ 9 h 357"/>
                  <a:gd name="T34" fmla="*/ 29 w 413"/>
                  <a:gd name="T35" fmla="*/ 17 h 357"/>
                  <a:gd name="T36" fmla="*/ 30 w 413"/>
                  <a:gd name="T37" fmla="*/ 25 h 357"/>
                  <a:gd name="T38" fmla="*/ 30 w 413"/>
                  <a:gd name="T39" fmla="*/ 33 h 357"/>
                  <a:gd name="T40" fmla="*/ 26 w 413"/>
                  <a:gd name="T41" fmla="*/ 31 h 357"/>
                  <a:gd name="T42" fmla="*/ 25 w 413"/>
                  <a:gd name="T43" fmla="*/ 23 h 357"/>
                  <a:gd name="T44" fmla="*/ 18 w 413"/>
                  <a:gd name="T45" fmla="*/ 20 h 357"/>
                  <a:gd name="T46" fmla="*/ 13 w 413"/>
                  <a:gd name="T47" fmla="*/ 24 h 357"/>
                  <a:gd name="T48" fmla="*/ 8 w 413"/>
                  <a:gd name="T49" fmla="*/ 21 h 357"/>
                  <a:gd name="T50" fmla="*/ 8 w 413"/>
                  <a:gd name="T51" fmla="*/ 14 h 357"/>
                  <a:gd name="T52" fmla="*/ 12 w 413"/>
                  <a:gd name="T53" fmla="*/ 3 h 357"/>
                  <a:gd name="T54" fmla="*/ 8 w 413"/>
                  <a:gd name="T55" fmla="*/ 1 h 357"/>
                  <a:gd name="T56" fmla="*/ 3 w 413"/>
                  <a:gd name="T57" fmla="*/ 3 h 357"/>
                  <a:gd name="T58" fmla="*/ 3 w 413"/>
                  <a:gd name="T59" fmla="*/ 3 h 3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13"/>
                  <a:gd name="T91" fmla="*/ 0 h 357"/>
                  <a:gd name="T92" fmla="*/ 413 w 413"/>
                  <a:gd name="T93" fmla="*/ 357 h 3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13" h="357">
                    <a:moveTo>
                      <a:pt x="25" y="31"/>
                    </a:moveTo>
                    <a:lnTo>
                      <a:pt x="31" y="70"/>
                    </a:lnTo>
                    <a:lnTo>
                      <a:pt x="7" y="119"/>
                    </a:lnTo>
                    <a:lnTo>
                      <a:pt x="0" y="176"/>
                    </a:lnTo>
                    <a:lnTo>
                      <a:pt x="12" y="226"/>
                    </a:lnTo>
                    <a:lnTo>
                      <a:pt x="50" y="256"/>
                    </a:lnTo>
                    <a:lnTo>
                      <a:pt x="119" y="263"/>
                    </a:lnTo>
                    <a:lnTo>
                      <a:pt x="169" y="256"/>
                    </a:lnTo>
                    <a:lnTo>
                      <a:pt x="193" y="326"/>
                    </a:lnTo>
                    <a:lnTo>
                      <a:pt x="262" y="357"/>
                    </a:lnTo>
                    <a:lnTo>
                      <a:pt x="312" y="326"/>
                    </a:lnTo>
                    <a:lnTo>
                      <a:pt x="331" y="269"/>
                    </a:lnTo>
                    <a:lnTo>
                      <a:pt x="338" y="163"/>
                    </a:lnTo>
                    <a:lnTo>
                      <a:pt x="413" y="76"/>
                    </a:lnTo>
                    <a:lnTo>
                      <a:pt x="407" y="0"/>
                    </a:lnTo>
                    <a:lnTo>
                      <a:pt x="357" y="31"/>
                    </a:lnTo>
                    <a:lnTo>
                      <a:pt x="325" y="81"/>
                    </a:lnTo>
                    <a:lnTo>
                      <a:pt x="262" y="157"/>
                    </a:lnTo>
                    <a:lnTo>
                      <a:pt x="275" y="226"/>
                    </a:lnTo>
                    <a:lnTo>
                      <a:pt x="269" y="295"/>
                    </a:lnTo>
                    <a:lnTo>
                      <a:pt x="238" y="276"/>
                    </a:lnTo>
                    <a:lnTo>
                      <a:pt x="225" y="207"/>
                    </a:lnTo>
                    <a:lnTo>
                      <a:pt x="163" y="176"/>
                    </a:lnTo>
                    <a:lnTo>
                      <a:pt x="119" y="213"/>
                    </a:lnTo>
                    <a:lnTo>
                      <a:pt x="76" y="187"/>
                    </a:lnTo>
                    <a:lnTo>
                      <a:pt x="68" y="126"/>
                    </a:lnTo>
                    <a:lnTo>
                      <a:pt x="113" y="25"/>
                    </a:lnTo>
                    <a:lnTo>
                      <a:pt x="76" y="7"/>
                    </a:lnTo>
                    <a:lnTo>
                      <a:pt x="25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42" name="Freeform 36"/>
              <p:cNvSpPr>
                <a:spLocks/>
              </p:cNvSpPr>
              <p:nvPr/>
            </p:nvSpPr>
            <p:spPr bwMode="auto">
              <a:xfrm>
                <a:off x="1827" y="2348"/>
                <a:ext cx="259" cy="292"/>
              </a:xfrm>
              <a:custGeom>
                <a:avLst/>
                <a:gdLst>
                  <a:gd name="T0" fmla="*/ 65 w 776"/>
                  <a:gd name="T1" fmla="*/ 0 h 876"/>
                  <a:gd name="T2" fmla="*/ 76 w 776"/>
                  <a:gd name="T3" fmla="*/ 6 h 876"/>
                  <a:gd name="T4" fmla="*/ 84 w 776"/>
                  <a:gd name="T5" fmla="*/ 9 h 876"/>
                  <a:gd name="T6" fmla="*/ 84 w 776"/>
                  <a:gd name="T7" fmla="*/ 14 h 876"/>
                  <a:gd name="T8" fmla="*/ 71 w 776"/>
                  <a:gd name="T9" fmla="*/ 24 h 876"/>
                  <a:gd name="T10" fmla="*/ 54 w 776"/>
                  <a:gd name="T11" fmla="*/ 39 h 876"/>
                  <a:gd name="T12" fmla="*/ 79 w 776"/>
                  <a:gd name="T13" fmla="*/ 25 h 876"/>
                  <a:gd name="T14" fmla="*/ 84 w 776"/>
                  <a:gd name="T15" fmla="*/ 28 h 876"/>
                  <a:gd name="T16" fmla="*/ 86 w 776"/>
                  <a:gd name="T17" fmla="*/ 41 h 876"/>
                  <a:gd name="T18" fmla="*/ 81 w 776"/>
                  <a:gd name="T19" fmla="*/ 45 h 876"/>
                  <a:gd name="T20" fmla="*/ 74 w 776"/>
                  <a:gd name="T21" fmla="*/ 47 h 876"/>
                  <a:gd name="T22" fmla="*/ 64 w 776"/>
                  <a:gd name="T23" fmla="*/ 58 h 876"/>
                  <a:gd name="T24" fmla="*/ 57 w 776"/>
                  <a:gd name="T25" fmla="*/ 68 h 876"/>
                  <a:gd name="T26" fmla="*/ 52 w 776"/>
                  <a:gd name="T27" fmla="*/ 75 h 876"/>
                  <a:gd name="T28" fmla="*/ 45 w 776"/>
                  <a:gd name="T29" fmla="*/ 79 h 876"/>
                  <a:gd name="T30" fmla="*/ 38 w 776"/>
                  <a:gd name="T31" fmla="*/ 81 h 876"/>
                  <a:gd name="T32" fmla="*/ 39 w 776"/>
                  <a:gd name="T33" fmla="*/ 88 h 876"/>
                  <a:gd name="T34" fmla="*/ 37 w 776"/>
                  <a:gd name="T35" fmla="*/ 96 h 876"/>
                  <a:gd name="T36" fmla="*/ 31 w 776"/>
                  <a:gd name="T37" fmla="*/ 97 h 876"/>
                  <a:gd name="T38" fmla="*/ 28 w 776"/>
                  <a:gd name="T39" fmla="*/ 94 h 876"/>
                  <a:gd name="T40" fmla="*/ 26 w 776"/>
                  <a:gd name="T41" fmla="*/ 89 h 876"/>
                  <a:gd name="T42" fmla="*/ 24 w 776"/>
                  <a:gd name="T43" fmla="*/ 83 h 876"/>
                  <a:gd name="T44" fmla="*/ 20 w 776"/>
                  <a:gd name="T45" fmla="*/ 81 h 876"/>
                  <a:gd name="T46" fmla="*/ 11 w 776"/>
                  <a:gd name="T47" fmla="*/ 83 h 876"/>
                  <a:gd name="T48" fmla="*/ 2 w 776"/>
                  <a:gd name="T49" fmla="*/ 89 h 876"/>
                  <a:gd name="T50" fmla="*/ 0 w 776"/>
                  <a:gd name="T51" fmla="*/ 83 h 876"/>
                  <a:gd name="T52" fmla="*/ 13 w 776"/>
                  <a:gd name="T53" fmla="*/ 76 h 876"/>
                  <a:gd name="T54" fmla="*/ 23 w 776"/>
                  <a:gd name="T55" fmla="*/ 73 h 876"/>
                  <a:gd name="T56" fmla="*/ 29 w 776"/>
                  <a:gd name="T57" fmla="*/ 75 h 876"/>
                  <a:gd name="T58" fmla="*/ 30 w 776"/>
                  <a:gd name="T59" fmla="*/ 82 h 876"/>
                  <a:gd name="T60" fmla="*/ 32 w 776"/>
                  <a:gd name="T61" fmla="*/ 90 h 876"/>
                  <a:gd name="T62" fmla="*/ 33 w 776"/>
                  <a:gd name="T63" fmla="*/ 83 h 876"/>
                  <a:gd name="T64" fmla="*/ 36 w 776"/>
                  <a:gd name="T65" fmla="*/ 76 h 876"/>
                  <a:gd name="T66" fmla="*/ 46 w 776"/>
                  <a:gd name="T67" fmla="*/ 73 h 876"/>
                  <a:gd name="T68" fmla="*/ 56 w 776"/>
                  <a:gd name="T69" fmla="*/ 65 h 876"/>
                  <a:gd name="T70" fmla="*/ 62 w 776"/>
                  <a:gd name="T71" fmla="*/ 56 h 876"/>
                  <a:gd name="T72" fmla="*/ 73 w 776"/>
                  <a:gd name="T73" fmla="*/ 44 h 876"/>
                  <a:gd name="T74" fmla="*/ 76 w 776"/>
                  <a:gd name="T75" fmla="*/ 37 h 876"/>
                  <a:gd name="T76" fmla="*/ 75 w 776"/>
                  <a:gd name="T77" fmla="*/ 32 h 876"/>
                  <a:gd name="T78" fmla="*/ 66 w 776"/>
                  <a:gd name="T79" fmla="*/ 37 h 876"/>
                  <a:gd name="T80" fmla="*/ 55 w 776"/>
                  <a:gd name="T81" fmla="*/ 44 h 876"/>
                  <a:gd name="T82" fmla="*/ 47 w 776"/>
                  <a:gd name="T83" fmla="*/ 50 h 876"/>
                  <a:gd name="T84" fmla="*/ 42 w 776"/>
                  <a:gd name="T85" fmla="*/ 44 h 876"/>
                  <a:gd name="T86" fmla="*/ 54 w 776"/>
                  <a:gd name="T87" fmla="*/ 32 h 876"/>
                  <a:gd name="T88" fmla="*/ 63 w 776"/>
                  <a:gd name="T89" fmla="*/ 23 h 876"/>
                  <a:gd name="T90" fmla="*/ 75 w 776"/>
                  <a:gd name="T91" fmla="*/ 14 h 876"/>
                  <a:gd name="T92" fmla="*/ 67 w 776"/>
                  <a:gd name="T93" fmla="*/ 8 h 876"/>
                  <a:gd name="T94" fmla="*/ 59 w 776"/>
                  <a:gd name="T95" fmla="*/ 0 h 876"/>
                  <a:gd name="T96" fmla="*/ 65 w 776"/>
                  <a:gd name="T97" fmla="*/ 0 h 876"/>
                  <a:gd name="T98" fmla="*/ 65 w 776"/>
                  <a:gd name="T99" fmla="*/ 0 h 8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76"/>
                  <a:gd name="T151" fmla="*/ 0 h 876"/>
                  <a:gd name="T152" fmla="*/ 776 w 776"/>
                  <a:gd name="T153" fmla="*/ 876 h 87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76" h="876">
                    <a:moveTo>
                      <a:pt x="582" y="0"/>
                    </a:moveTo>
                    <a:lnTo>
                      <a:pt x="683" y="56"/>
                    </a:lnTo>
                    <a:lnTo>
                      <a:pt x="758" y="80"/>
                    </a:lnTo>
                    <a:lnTo>
                      <a:pt x="752" y="125"/>
                    </a:lnTo>
                    <a:lnTo>
                      <a:pt x="638" y="212"/>
                    </a:lnTo>
                    <a:lnTo>
                      <a:pt x="482" y="350"/>
                    </a:lnTo>
                    <a:lnTo>
                      <a:pt x="707" y="225"/>
                    </a:lnTo>
                    <a:lnTo>
                      <a:pt x="752" y="249"/>
                    </a:lnTo>
                    <a:lnTo>
                      <a:pt x="776" y="368"/>
                    </a:lnTo>
                    <a:lnTo>
                      <a:pt x="726" y="406"/>
                    </a:lnTo>
                    <a:lnTo>
                      <a:pt x="664" y="424"/>
                    </a:lnTo>
                    <a:lnTo>
                      <a:pt x="577" y="519"/>
                    </a:lnTo>
                    <a:lnTo>
                      <a:pt x="514" y="612"/>
                    </a:lnTo>
                    <a:lnTo>
                      <a:pt x="463" y="675"/>
                    </a:lnTo>
                    <a:lnTo>
                      <a:pt x="402" y="713"/>
                    </a:lnTo>
                    <a:lnTo>
                      <a:pt x="344" y="725"/>
                    </a:lnTo>
                    <a:lnTo>
                      <a:pt x="351" y="789"/>
                    </a:lnTo>
                    <a:lnTo>
                      <a:pt x="331" y="863"/>
                    </a:lnTo>
                    <a:lnTo>
                      <a:pt x="283" y="876"/>
                    </a:lnTo>
                    <a:lnTo>
                      <a:pt x="251" y="850"/>
                    </a:lnTo>
                    <a:lnTo>
                      <a:pt x="232" y="800"/>
                    </a:lnTo>
                    <a:lnTo>
                      <a:pt x="219" y="750"/>
                    </a:lnTo>
                    <a:lnTo>
                      <a:pt x="176" y="725"/>
                    </a:lnTo>
                    <a:lnTo>
                      <a:pt x="95" y="750"/>
                    </a:lnTo>
                    <a:lnTo>
                      <a:pt x="19" y="800"/>
                    </a:lnTo>
                    <a:lnTo>
                      <a:pt x="0" y="750"/>
                    </a:lnTo>
                    <a:lnTo>
                      <a:pt x="113" y="688"/>
                    </a:lnTo>
                    <a:lnTo>
                      <a:pt x="207" y="657"/>
                    </a:lnTo>
                    <a:lnTo>
                      <a:pt x="264" y="675"/>
                    </a:lnTo>
                    <a:lnTo>
                      <a:pt x="270" y="738"/>
                    </a:lnTo>
                    <a:lnTo>
                      <a:pt x="288" y="813"/>
                    </a:lnTo>
                    <a:lnTo>
                      <a:pt x="301" y="750"/>
                    </a:lnTo>
                    <a:lnTo>
                      <a:pt x="326" y="688"/>
                    </a:lnTo>
                    <a:lnTo>
                      <a:pt x="413" y="657"/>
                    </a:lnTo>
                    <a:lnTo>
                      <a:pt x="501" y="582"/>
                    </a:lnTo>
                    <a:lnTo>
                      <a:pt x="557" y="500"/>
                    </a:lnTo>
                    <a:lnTo>
                      <a:pt x="657" y="394"/>
                    </a:lnTo>
                    <a:lnTo>
                      <a:pt x="683" y="337"/>
                    </a:lnTo>
                    <a:lnTo>
                      <a:pt x="670" y="287"/>
                    </a:lnTo>
                    <a:lnTo>
                      <a:pt x="595" y="337"/>
                    </a:lnTo>
                    <a:lnTo>
                      <a:pt x="495" y="400"/>
                    </a:lnTo>
                    <a:lnTo>
                      <a:pt x="426" y="450"/>
                    </a:lnTo>
                    <a:lnTo>
                      <a:pt x="382" y="400"/>
                    </a:lnTo>
                    <a:lnTo>
                      <a:pt x="482" y="287"/>
                    </a:lnTo>
                    <a:lnTo>
                      <a:pt x="564" y="206"/>
                    </a:lnTo>
                    <a:lnTo>
                      <a:pt x="676" y="125"/>
                    </a:lnTo>
                    <a:lnTo>
                      <a:pt x="601" y="69"/>
                    </a:lnTo>
                    <a:lnTo>
                      <a:pt x="532" y="0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43" name="Freeform 37"/>
              <p:cNvSpPr>
                <a:spLocks/>
              </p:cNvSpPr>
              <p:nvPr/>
            </p:nvSpPr>
            <p:spPr bwMode="auto">
              <a:xfrm>
                <a:off x="2211" y="2629"/>
                <a:ext cx="98" cy="202"/>
              </a:xfrm>
              <a:custGeom>
                <a:avLst/>
                <a:gdLst>
                  <a:gd name="T0" fmla="*/ 33 w 294"/>
                  <a:gd name="T1" fmla="*/ 0 h 607"/>
                  <a:gd name="T2" fmla="*/ 4 w 294"/>
                  <a:gd name="T3" fmla="*/ 12 h 607"/>
                  <a:gd name="T4" fmla="*/ 5 w 294"/>
                  <a:gd name="T5" fmla="*/ 24 h 607"/>
                  <a:gd name="T6" fmla="*/ 3 w 294"/>
                  <a:gd name="T7" fmla="*/ 38 h 607"/>
                  <a:gd name="T8" fmla="*/ 1 w 294"/>
                  <a:gd name="T9" fmla="*/ 46 h 607"/>
                  <a:gd name="T10" fmla="*/ 0 w 294"/>
                  <a:gd name="T11" fmla="*/ 53 h 607"/>
                  <a:gd name="T12" fmla="*/ 8 w 294"/>
                  <a:gd name="T13" fmla="*/ 59 h 607"/>
                  <a:gd name="T14" fmla="*/ 21 w 294"/>
                  <a:gd name="T15" fmla="*/ 67 h 607"/>
                  <a:gd name="T16" fmla="*/ 25 w 294"/>
                  <a:gd name="T17" fmla="*/ 67 h 607"/>
                  <a:gd name="T18" fmla="*/ 22 w 294"/>
                  <a:gd name="T19" fmla="*/ 62 h 607"/>
                  <a:gd name="T20" fmla="*/ 15 w 294"/>
                  <a:gd name="T21" fmla="*/ 55 h 607"/>
                  <a:gd name="T22" fmla="*/ 8 w 294"/>
                  <a:gd name="T23" fmla="*/ 51 h 607"/>
                  <a:gd name="T24" fmla="*/ 11 w 294"/>
                  <a:gd name="T25" fmla="*/ 35 h 607"/>
                  <a:gd name="T26" fmla="*/ 14 w 294"/>
                  <a:gd name="T27" fmla="*/ 22 h 607"/>
                  <a:gd name="T28" fmla="*/ 15 w 294"/>
                  <a:gd name="T29" fmla="*/ 15 h 607"/>
                  <a:gd name="T30" fmla="*/ 26 w 294"/>
                  <a:gd name="T31" fmla="*/ 9 h 607"/>
                  <a:gd name="T32" fmla="*/ 33 w 294"/>
                  <a:gd name="T33" fmla="*/ 8 h 607"/>
                  <a:gd name="T34" fmla="*/ 33 w 294"/>
                  <a:gd name="T35" fmla="*/ 0 h 607"/>
                  <a:gd name="T36" fmla="*/ 33 w 294"/>
                  <a:gd name="T37" fmla="*/ 0 h 6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4"/>
                  <a:gd name="T58" fmla="*/ 0 h 607"/>
                  <a:gd name="T59" fmla="*/ 294 w 294"/>
                  <a:gd name="T60" fmla="*/ 607 h 6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4" h="607">
                    <a:moveTo>
                      <a:pt x="294" y="0"/>
                    </a:moveTo>
                    <a:lnTo>
                      <a:pt x="37" y="107"/>
                    </a:lnTo>
                    <a:lnTo>
                      <a:pt x="49" y="220"/>
                    </a:lnTo>
                    <a:lnTo>
                      <a:pt x="30" y="345"/>
                    </a:lnTo>
                    <a:lnTo>
                      <a:pt x="12" y="419"/>
                    </a:lnTo>
                    <a:lnTo>
                      <a:pt x="0" y="482"/>
                    </a:lnTo>
                    <a:lnTo>
                      <a:pt x="75" y="532"/>
                    </a:lnTo>
                    <a:lnTo>
                      <a:pt x="187" y="607"/>
                    </a:lnTo>
                    <a:lnTo>
                      <a:pt x="225" y="601"/>
                    </a:lnTo>
                    <a:lnTo>
                      <a:pt x="200" y="557"/>
                    </a:lnTo>
                    <a:lnTo>
                      <a:pt x="138" y="495"/>
                    </a:lnTo>
                    <a:lnTo>
                      <a:pt x="75" y="458"/>
                    </a:lnTo>
                    <a:lnTo>
                      <a:pt x="99" y="320"/>
                    </a:lnTo>
                    <a:lnTo>
                      <a:pt x="125" y="194"/>
                    </a:lnTo>
                    <a:lnTo>
                      <a:pt x="138" y="138"/>
                    </a:lnTo>
                    <a:lnTo>
                      <a:pt x="231" y="82"/>
                    </a:lnTo>
                    <a:lnTo>
                      <a:pt x="294" y="69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44" name="Freeform 38"/>
              <p:cNvSpPr>
                <a:spLocks/>
              </p:cNvSpPr>
              <p:nvPr/>
            </p:nvSpPr>
            <p:spPr bwMode="auto">
              <a:xfrm>
                <a:off x="1790" y="2608"/>
                <a:ext cx="114" cy="111"/>
              </a:xfrm>
              <a:custGeom>
                <a:avLst/>
                <a:gdLst>
                  <a:gd name="T0" fmla="*/ 5 w 344"/>
                  <a:gd name="T1" fmla="*/ 0 h 333"/>
                  <a:gd name="T2" fmla="*/ 1 w 344"/>
                  <a:gd name="T3" fmla="*/ 8 h 333"/>
                  <a:gd name="T4" fmla="*/ 0 w 344"/>
                  <a:gd name="T5" fmla="*/ 16 h 333"/>
                  <a:gd name="T6" fmla="*/ 7 w 344"/>
                  <a:gd name="T7" fmla="*/ 22 h 333"/>
                  <a:gd name="T8" fmla="*/ 15 w 344"/>
                  <a:gd name="T9" fmla="*/ 24 h 333"/>
                  <a:gd name="T10" fmla="*/ 21 w 344"/>
                  <a:gd name="T11" fmla="*/ 20 h 333"/>
                  <a:gd name="T12" fmla="*/ 23 w 344"/>
                  <a:gd name="T13" fmla="*/ 15 h 333"/>
                  <a:gd name="T14" fmla="*/ 29 w 344"/>
                  <a:gd name="T15" fmla="*/ 19 h 333"/>
                  <a:gd name="T16" fmla="*/ 24 w 344"/>
                  <a:gd name="T17" fmla="*/ 22 h 333"/>
                  <a:gd name="T18" fmla="*/ 23 w 344"/>
                  <a:gd name="T19" fmla="*/ 28 h 333"/>
                  <a:gd name="T20" fmla="*/ 26 w 344"/>
                  <a:gd name="T21" fmla="*/ 32 h 333"/>
                  <a:gd name="T22" fmla="*/ 36 w 344"/>
                  <a:gd name="T23" fmla="*/ 37 h 333"/>
                  <a:gd name="T24" fmla="*/ 38 w 344"/>
                  <a:gd name="T25" fmla="*/ 33 h 333"/>
                  <a:gd name="T26" fmla="*/ 33 w 344"/>
                  <a:gd name="T27" fmla="*/ 29 h 333"/>
                  <a:gd name="T28" fmla="*/ 32 w 344"/>
                  <a:gd name="T29" fmla="*/ 26 h 333"/>
                  <a:gd name="T30" fmla="*/ 36 w 344"/>
                  <a:gd name="T31" fmla="*/ 22 h 333"/>
                  <a:gd name="T32" fmla="*/ 36 w 344"/>
                  <a:gd name="T33" fmla="*/ 18 h 333"/>
                  <a:gd name="T34" fmla="*/ 33 w 344"/>
                  <a:gd name="T35" fmla="*/ 12 h 333"/>
                  <a:gd name="T36" fmla="*/ 28 w 344"/>
                  <a:gd name="T37" fmla="*/ 8 h 333"/>
                  <a:gd name="T38" fmla="*/ 21 w 344"/>
                  <a:gd name="T39" fmla="*/ 9 h 333"/>
                  <a:gd name="T40" fmla="*/ 17 w 344"/>
                  <a:gd name="T41" fmla="*/ 15 h 333"/>
                  <a:gd name="T42" fmla="*/ 12 w 344"/>
                  <a:gd name="T43" fmla="*/ 17 h 333"/>
                  <a:gd name="T44" fmla="*/ 6 w 344"/>
                  <a:gd name="T45" fmla="*/ 15 h 333"/>
                  <a:gd name="T46" fmla="*/ 7 w 344"/>
                  <a:gd name="T47" fmla="*/ 9 h 333"/>
                  <a:gd name="T48" fmla="*/ 10 w 344"/>
                  <a:gd name="T49" fmla="*/ 4 h 333"/>
                  <a:gd name="T50" fmla="*/ 5 w 344"/>
                  <a:gd name="T51" fmla="*/ 0 h 333"/>
                  <a:gd name="T52" fmla="*/ 5 w 344"/>
                  <a:gd name="T53" fmla="*/ 0 h 3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4"/>
                  <a:gd name="T82" fmla="*/ 0 h 333"/>
                  <a:gd name="T83" fmla="*/ 344 w 344"/>
                  <a:gd name="T84" fmla="*/ 333 h 33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4" h="333">
                    <a:moveTo>
                      <a:pt x="43" y="0"/>
                    </a:moveTo>
                    <a:lnTo>
                      <a:pt x="6" y="69"/>
                    </a:lnTo>
                    <a:lnTo>
                      <a:pt x="0" y="145"/>
                    </a:lnTo>
                    <a:lnTo>
                      <a:pt x="63" y="195"/>
                    </a:lnTo>
                    <a:lnTo>
                      <a:pt x="138" y="220"/>
                    </a:lnTo>
                    <a:lnTo>
                      <a:pt x="188" y="182"/>
                    </a:lnTo>
                    <a:lnTo>
                      <a:pt x="212" y="138"/>
                    </a:lnTo>
                    <a:lnTo>
                      <a:pt x="268" y="170"/>
                    </a:lnTo>
                    <a:lnTo>
                      <a:pt x="218" y="201"/>
                    </a:lnTo>
                    <a:lnTo>
                      <a:pt x="207" y="251"/>
                    </a:lnTo>
                    <a:lnTo>
                      <a:pt x="238" y="289"/>
                    </a:lnTo>
                    <a:lnTo>
                      <a:pt x="326" y="333"/>
                    </a:lnTo>
                    <a:lnTo>
                      <a:pt x="344" y="294"/>
                    </a:lnTo>
                    <a:lnTo>
                      <a:pt x="306" y="264"/>
                    </a:lnTo>
                    <a:lnTo>
                      <a:pt x="294" y="233"/>
                    </a:lnTo>
                    <a:lnTo>
                      <a:pt x="326" y="201"/>
                    </a:lnTo>
                    <a:lnTo>
                      <a:pt x="331" y="164"/>
                    </a:lnTo>
                    <a:lnTo>
                      <a:pt x="306" y="106"/>
                    </a:lnTo>
                    <a:lnTo>
                      <a:pt x="250" y="76"/>
                    </a:lnTo>
                    <a:lnTo>
                      <a:pt x="194" y="82"/>
                    </a:lnTo>
                    <a:lnTo>
                      <a:pt x="151" y="138"/>
                    </a:lnTo>
                    <a:lnTo>
                      <a:pt x="112" y="157"/>
                    </a:lnTo>
                    <a:lnTo>
                      <a:pt x="56" y="132"/>
                    </a:lnTo>
                    <a:lnTo>
                      <a:pt x="63" y="82"/>
                    </a:lnTo>
                    <a:lnTo>
                      <a:pt x="87" y="3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45" name="Freeform 39"/>
              <p:cNvSpPr>
                <a:spLocks/>
              </p:cNvSpPr>
              <p:nvPr/>
            </p:nvSpPr>
            <p:spPr bwMode="auto">
              <a:xfrm>
                <a:off x="1775" y="2295"/>
                <a:ext cx="115" cy="56"/>
              </a:xfrm>
              <a:custGeom>
                <a:avLst/>
                <a:gdLst>
                  <a:gd name="T0" fmla="*/ 1 w 345"/>
                  <a:gd name="T1" fmla="*/ 4 h 169"/>
                  <a:gd name="T2" fmla="*/ 20 w 345"/>
                  <a:gd name="T3" fmla="*/ 1 h 169"/>
                  <a:gd name="T4" fmla="*/ 30 w 345"/>
                  <a:gd name="T5" fmla="*/ 0 h 169"/>
                  <a:gd name="T6" fmla="*/ 38 w 345"/>
                  <a:gd name="T7" fmla="*/ 4 h 169"/>
                  <a:gd name="T8" fmla="*/ 32 w 345"/>
                  <a:gd name="T9" fmla="*/ 19 h 169"/>
                  <a:gd name="T10" fmla="*/ 27 w 345"/>
                  <a:gd name="T11" fmla="*/ 15 h 169"/>
                  <a:gd name="T12" fmla="*/ 15 w 345"/>
                  <a:gd name="T13" fmla="*/ 12 h 169"/>
                  <a:gd name="T14" fmla="*/ 5 w 345"/>
                  <a:gd name="T15" fmla="*/ 10 h 169"/>
                  <a:gd name="T16" fmla="*/ 12 w 345"/>
                  <a:gd name="T17" fmla="*/ 8 h 169"/>
                  <a:gd name="T18" fmla="*/ 22 w 345"/>
                  <a:gd name="T19" fmla="*/ 9 h 169"/>
                  <a:gd name="T20" fmla="*/ 28 w 345"/>
                  <a:gd name="T21" fmla="*/ 10 h 169"/>
                  <a:gd name="T22" fmla="*/ 32 w 345"/>
                  <a:gd name="T23" fmla="*/ 6 h 169"/>
                  <a:gd name="T24" fmla="*/ 23 w 345"/>
                  <a:gd name="T25" fmla="*/ 5 h 169"/>
                  <a:gd name="T26" fmla="*/ 15 w 345"/>
                  <a:gd name="T27" fmla="*/ 5 h 169"/>
                  <a:gd name="T28" fmla="*/ 0 w 345"/>
                  <a:gd name="T29" fmla="*/ 8 h 169"/>
                  <a:gd name="T30" fmla="*/ 1 w 345"/>
                  <a:gd name="T31" fmla="*/ 4 h 169"/>
                  <a:gd name="T32" fmla="*/ 1 w 345"/>
                  <a:gd name="T33" fmla="*/ 4 h 1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5"/>
                  <a:gd name="T52" fmla="*/ 0 h 169"/>
                  <a:gd name="T53" fmla="*/ 345 w 345"/>
                  <a:gd name="T54" fmla="*/ 169 h 1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5" h="169">
                    <a:moveTo>
                      <a:pt x="8" y="32"/>
                    </a:moveTo>
                    <a:lnTo>
                      <a:pt x="183" y="13"/>
                    </a:lnTo>
                    <a:lnTo>
                      <a:pt x="270" y="0"/>
                    </a:lnTo>
                    <a:lnTo>
                      <a:pt x="345" y="32"/>
                    </a:lnTo>
                    <a:lnTo>
                      <a:pt x="289" y="169"/>
                    </a:lnTo>
                    <a:lnTo>
                      <a:pt x="239" y="132"/>
                    </a:lnTo>
                    <a:lnTo>
                      <a:pt x="138" y="113"/>
                    </a:lnTo>
                    <a:lnTo>
                      <a:pt x="45" y="95"/>
                    </a:lnTo>
                    <a:lnTo>
                      <a:pt x="108" y="70"/>
                    </a:lnTo>
                    <a:lnTo>
                      <a:pt x="201" y="82"/>
                    </a:lnTo>
                    <a:lnTo>
                      <a:pt x="252" y="95"/>
                    </a:lnTo>
                    <a:lnTo>
                      <a:pt x="289" y="50"/>
                    </a:lnTo>
                    <a:lnTo>
                      <a:pt x="207" y="44"/>
                    </a:lnTo>
                    <a:lnTo>
                      <a:pt x="132" y="44"/>
                    </a:lnTo>
                    <a:lnTo>
                      <a:pt x="0" y="70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90472" name="Picture 40" descr="motherbubb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2" y="576"/>
              <a:ext cx="374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473" name="Picture 41" descr="motherbubb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0" y="864"/>
              <a:ext cx="278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474" name="Picture 42" descr="motherbubb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2" y="1248"/>
              <a:ext cx="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475" name="Picture 43" descr="motherbubb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0" y="3312"/>
              <a:ext cx="8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476" name="Picture 44" descr="motherbubb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2" y="2016"/>
              <a:ext cx="18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477" name="Picture 45" descr="motherbubb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0" y="1728"/>
              <a:ext cx="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478" name="Picture 46" descr="motherbubb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0" y="2064"/>
              <a:ext cx="18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479" name="Picture 47" descr="motherbubb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2" y="2544"/>
              <a:ext cx="18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480" name="Picture 48" descr="motherbubb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4" y="2784"/>
              <a:ext cx="18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481" name="Picture 49" descr="motherbubb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52" y="3264"/>
              <a:ext cx="13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482" name="Picture 50" descr="motherbubb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64" y="2832"/>
              <a:ext cx="13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483" name="Picture 51" descr="motherbubb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52" y="3552"/>
              <a:ext cx="8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484" name="Picture 52" descr="motherbubb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64" y="3120"/>
              <a:ext cx="8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485" name="Picture 53" descr="motherbubb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96" y="3984"/>
              <a:ext cx="8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486" name="Picture 54" descr="motherbubbl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00" y="3936"/>
              <a:ext cx="4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487" name="Picture 55" descr="motherbubbl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44" y="4128"/>
              <a:ext cx="4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2976" y="1584"/>
              <a:ext cx="288" cy="288"/>
              <a:chOff x="1429" y="2260"/>
              <a:chExt cx="961" cy="853"/>
            </a:xfrm>
          </p:grpSpPr>
          <p:sp>
            <p:nvSpPr>
              <p:cNvPr id="190674" name="Freeform 57"/>
              <p:cNvSpPr>
                <a:spLocks/>
              </p:cNvSpPr>
              <p:nvPr/>
            </p:nvSpPr>
            <p:spPr bwMode="auto">
              <a:xfrm>
                <a:off x="1439" y="2267"/>
                <a:ext cx="929" cy="833"/>
              </a:xfrm>
              <a:custGeom>
                <a:avLst/>
                <a:gdLst>
                  <a:gd name="T0" fmla="*/ 65 w 2789"/>
                  <a:gd name="T1" fmla="*/ 19 h 2498"/>
                  <a:gd name="T2" fmla="*/ 30 w 2789"/>
                  <a:gd name="T3" fmla="*/ 58 h 2498"/>
                  <a:gd name="T4" fmla="*/ 9 w 2789"/>
                  <a:gd name="T5" fmla="*/ 91 h 2498"/>
                  <a:gd name="T6" fmla="*/ 1 w 2789"/>
                  <a:gd name="T7" fmla="*/ 123 h 2498"/>
                  <a:gd name="T8" fmla="*/ 0 w 2789"/>
                  <a:gd name="T9" fmla="*/ 158 h 2498"/>
                  <a:gd name="T10" fmla="*/ 14 w 2789"/>
                  <a:gd name="T11" fmla="*/ 197 h 2498"/>
                  <a:gd name="T12" fmla="*/ 41 w 2789"/>
                  <a:gd name="T13" fmla="*/ 232 h 2498"/>
                  <a:gd name="T14" fmla="*/ 73 w 2789"/>
                  <a:gd name="T15" fmla="*/ 259 h 2498"/>
                  <a:gd name="T16" fmla="*/ 125 w 2789"/>
                  <a:gd name="T17" fmla="*/ 275 h 2498"/>
                  <a:gd name="T18" fmla="*/ 167 w 2789"/>
                  <a:gd name="T19" fmla="*/ 278 h 2498"/>
                  <a:gd name="T20" fmla="*/ 221 w 2789"/>
                  <a:gd name="T21" fmla="*/ 266 h 2498"/>
                  <a:gd name="T22" fmla="*/ 268 w 2789"/>
                  <a:gd name="T23" fmla="*/ 239 h 2498"/>
                  <a:gd name="T24" fmla="*/ 296 w 2789"/>
                  <a:gd name="T25" fmla="*/ 206 h 2498"/>
                  <a:gd name="T26" fmla="*/ 309 w 2789"/>
                  <a:gd name="T27" fmla="*/ 161 h 2498"/>
                  <a:gd name="T28" fmla="*/ 309 w 2789"/>
                  <a:gd name="T29" fmla="*/ 114 h 2498"/>
                  <a:gd name="T30" fmla="*/ 299 w 2789"/>
                  <a:gd name="T31" fmla="*/ 77 h 2498"/>
                  <a:gd name="T32" fmla="*/ 275 w 2789"/>
                  <a:gd name="T33" fmla="*/ 47 h 2498"/>
                  <a:gd name="T34" fmla="*/ 246 w 2789"/>
                  <a:gd name="T35" fmla="*/ 25 h 2498"/>
                  <a:gd name="T36" fmla="*/ 219 w 2789"/>
                  <a:gd name="T37" fmla="*/ 14 h 2498"/>
                  <a:gd name="T38" fmla="*/ 192 w 2789"/>
                  <a:gd name="T39" fmla="*/ 6 h 2498"/>
                  <a:gd name="T40" fmla="*/ 158 w 2789"/>
                  <a:gd name="T41" fmla="*/ 1 h 2498"/>
                  <a:gd name="T42" fmla="*/ 135 w 2789"/>
                  <a:gd name="T43" fmla="*/ 0 h 2498"/>
                  <a:gd name="T44" fmla="*/ 102 w 2789"/>
                  <a:gd name="T45" fmla="*/ 6 h 2498"/>
                  <a:gd name="T46" fmla="*/ 65 w 2789"/>
                  <a:gd name="T47" fmla="*/ 19 h 2498"/>
                  <a:gd name="T48" fmla="*/ 65 w 2789"/>
                  <a:gd name="T49" fmla="*/ 19 h 249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89"/>
                  <a:gd name="T76" fmla="*/ 0 h 2498"/>
                  <a:gd name="T77" fmla="*/ 2789 w 2789"/>
                  <a:gd name="T78" fmla="*/ 2498 h 249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89" h="2498">
                    <a:moveTo>
                      <a:pt x="584" y="175"/>
                    </a:moveTo>
                    <a:lnTo>
                      <a:pt x="272" y="519"/>
                    </a:lnTo>
                    <a:lnTo>
                      <a:pt x="77" y="823"/>
                    </a:lnTo>
                    <a:lnTo>
                      <a:pt x="13" y="1110"/>
                    </a:lnTo>
                    <a:lnTo>
                      <a:pt x="0" y="1421"/>
                    </a:lnTo>
                    <a:lnTo>
                      <a:pt x="123" y="1771"/>
                    </a:lnTo>
                    <a:lnTo>
                      <a:pt x="370" y="2084"/>
                    </a:lnTo>
                    <a:lnTo>
                      <a:pt x="661" y="2330"/>
                    </a:lnTo>
                    <a:lnTo>
                      <a:pt x="1129" y="2472"/>
                    </a:lnTo>
                    <a:lnTo>
                      <a:pt x="1505" y="2498"/>
                    </a:lnTo>
                    <a:lnTo>
                      <a:pt x="1986" y="2395"/>
                    </a:lnTo>
                    <a:lnTo>
                      <a:pt x="2420" y="2148"/>
                    </a:lnTo>
                    <a:lnTo>
                      <a:pt x="2667" y="1856"/>
                    </a:lnTo>
                    <a:lnTo>
                      <a:pt x="2789" y="1447"/>
                    </a:lnTo>
                    <a:lnTo>
                      <a:pt x="2789" y="1025"/>
                    </a:lnTo>
                    <a:lnTo>
                      <a:pt x="2699" y="694"/>
                    </a:lnTo>
                    <a:lnTo>
                      <a:pt x="2478" y="421"/>
                    </a:lnTo>
                    <a:lnTo>
                      <a:pt x="2220" y="226"/>
                    </a:lnTo>
                    <a:lnTo>
                      <a:pt x="1973" y="123"/>
                    </a:lnTo>
                    <a:lnTo>
                      <a:pt x="1726" y="51"/>
                    </a:lnTo>
                    <a:lnTo>
                      <a:pt x="1422" y="13"/>
                    </a:lnTo>
                    <a:lnTo>
                      <a:pt x="1219" y="0"/>
                    </a:lnTo>
                    <a:lnTo>
                      <a:pt x="921" y="57"/>
                    </a:lnTo>
                    <a:lnTo>
                      <a:pt x="584" y="175"/>
                    </a:lnTo>
                    <a:close/>
                  </a:path>
                </a:pathLst>
              </a:custGeom>
              <a:solidFill>
                <a:srgbClr val="B2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75" name="Freeform 58"/>
              <p:cNvSpPr>
                <a:spLocks/>
              </p:cNvSpPr>
              <p:nvPr/>
            </p:nvSpPr>
            <p:spPr bwMode="auto">
              <a:xfrm>
                <a:off x="1846" y="2318"/>
                <a:ext cx="401" cy="503"/>
              </a:xfrm>
              <a:custGeom>
                <a:avLst/>
                <a:gdLst>
                  <a:gd name="T0" fmla="*/ 75 w 1203"/>
                  <a:gd name="T1" fmla="*/ 11 h 1510"/>
                  <a:gd name="T2" fmla="*/ 56 w 1203"/>
                  <a:gd name="T3" fmla="*/ 4 h 1510"/>
                  <a:gd name="T4" fmla="*/ 34 w 1203"/>
                  <a:gd name="T5" fmla="*/ 0 h 1510"/>
                  <a:gd name="T6" fmla="*/ 14 w 1203"/>
                  <a:gd name="T7" fmla="*/ 2 h 1510"/>
                  <a:gd name="T8" fmla="*/ 0 w 1203"/>
                  <a:gd name="T9" fmla="*/ 11 h 1510"/>
                  <a:gd name="T10" fmla="*/ 2 w 1203"/>
                  <a:gd name="T11" fmla="*/ 26 h 1510"/>
                  <a:gd name="T12" fmla="*/ 20 w 1203"/>
                  <a:gd name="T13" fmla="*/ 39 h 1510"/>
                  <a:gd name="T14" fmla="*/ 47 w 1203"/>
                  <a:gd name="T15" fmla="*/ 52 h 1510"/>
                  <a:gd name="T16" fmla="*/ 73 w 1203"/>
                  <a:gd name="T17" fmla="*/ 72 h 1510"/>
                  <a:gd name="T18" fmla="*/ 97 w 1203"/>
                  <a:gd name="T19" fmla="*/ 96 h 1510"/>
                  <a:gd name="T20" fmla="*/ 110 w 1203"/>
                  <a:gd name="T21" fmla="*/ 119 h 1510"/>
                  <a:gd name="T22" fmla="*/ 113 w 1203"/>
                  <a:gd name="T23" fmla="*/ 137 h 1510"/>
                  <a:gd name="T24" fmla="*/ 113 w 1203"/>
                  <a:gd name="T25" fmla="*/ 156 h 1510"/>
                  <a:gd name="T26" fmla="*/ 110 w 1203"/>
                  <a:gd name="T27" fmla="*/ 165 h 1510"/>
                  <a:gd name="T28" fmla="*/ 119 w 1203"/>
                  <a:gd name="T29" fmla="*/ 168 h 1510"/>
                  <a:gd name="T30" fmla="*/ 128 w 1203"/>
                  <a:gd name="T31" fmla="*/ 156 h 1510"/>
                  <a:gd name="T32" fmla="*/ 134 w 1203"/>
                  <a:gd name="T33" fmla="*/ 137 h 1510"/>
                  <a:gd name="T34" fmla="*/ 134 w 1203"/>
                  <a:gd name="T35" fmla="*/ 120 h 1510"/>
                  <a:gd name="T36" fmla="*/ 130 w 1203"/>
                  <a:gd name="T37" fmla="*/ 91 h 1510"/>
                  <a:gd name="T38" fmla="*/ 113 w 1203"/>
                  <a:gd name="T39" fmla="*/ 52 h 1510"/>
                  <a:gd name="T40" fmla="*/ 92 w 1203"/>
                  <a:gd name="T41" fmla="*/ 25 h 1510"/>
                  <a:gd name="T42" fmla="*/ 75 w 1203"/>
                  <a:gd name="T43" fmla="*/ 11 h 1510"/>
                  <a:gd name="T44" fmla="*/ 75 w 1203"/>
                  <a:gd name="T45" fmla="*/ 11 h 15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03"/>
                  <a:gd name="T70" fmla="*/ 0 h 1510"/>
                  <a:gd name="T71" fmla="*/ 1203 w 1203"/>
                  <a:gd name="T72" fmla="*/ 1510 h 15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03" h="1510">
                    <a:moveTo>
                      <a:pt x="673" y="96"/>
                    </a:moveTo>
                    <a:lnTo>
                      <a:pt x="503" y="34"/>
                    </a:lnTo>
                    <a:lnTo>
                      <a:pt x="306" y="0"/>
                    </a:lnTo>
                    <a:lnTo>
                      <a:pt x="122" y="14"/>
                    </a:lnTo>
                    <a:lnTo>
                      <a:pt x="0" y="96"/>
                    </a:lnTo>
                    <a:lnTo>
                      <a:pt x="20" y="232"/>
                    </a:lnTo>
                    <a:lnTo>
                      <a:pt x="177" y="347"/>
                    </a:lnTo>
                    <a:lnTo>
                      <a:pt x="422" y="469"/>
                    </a:lnTo>
                    <a:lnTo>
                      <a:pt x="659" y="652"/>
                    </a:lnTo>
                    <a:lnTo>
                      <a:pt x="870" y="863"/>
                    </a:lnTo>
                    <a:lnTo>
                      <a:pt x="986" y="1068"/>
                    </a:lnTo>
                    <a:lnTo>
                      <a:pt x="1019" y="1232"/>
                    </a:lnTo>
                    <a:lnTo>
                      <a:pt x="1013" y="1408"/>
                    </a:lnTo>
                    <a:lnTo>
                      <a:pt x="993" y="1483"/>
                    </a:lnTo>
                    <a:lnTo>
                      <a:pt x="1074" y="1510"/>
                    </a:lnTo>
                    <a:lnTo>
                      <a:pt x="1155" y="1408"/>
                    </a:lnTo>
                    <a:lnTo>
                      <a:pt x="1203" y="1237"/>
                    </a:lnTo>
                    <a:lnTo>
                      <a:pt x="1203" y="1081"/>
                    </a:lnTo>
                    <a:lnTo>
                      <a:pt x="1170" y="816"/>
                    </a:lnTo>
                    <a:lnTo>
                      <a:pt x="1019" y="469"/>
                    </a:lnTo>
                    <a:lnTo>
                      <a:pt x="830" y="225"/>
                    </a:lnTo>
                    <a:lnTo>
                      <a:pt x="673" y="96"/>
                    </a:lnTo>
                    <a:close/>
                  </a:path>
                </a:pathLst>
              </a:custGeom>
              <a:solidFill>
                <a:srgbClr val="E9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76" name="Freeform 59"/>
              <p:cNvSpPr>
                <a:spLocks/>
              </p:cNvSpPr>
              <p:nvPr/>
            </p:nvSpPr>
            <p:spPr bwMode="auto">
              <a:xfrm>
                <a:off x="1438" y="2337"/>
                <a:ext cx="626" cy="759"/>
              </a:xfrm>
              <a:custGeom>
                <a:avLst/>
                <a:gdLst>
                  <a:gd name="T0" fmla="*/ 68 w 1879"/>
                  <a:gd name="T1" fmla="*/ 0 h 2278"/>
                  <a:gd name="T2" fmla="*/ 61 w 1879"/>
                  <a:gd name="T3" fmla="*/ 10 h 2278"/>
                  <a:gd name="T4" fmla="*/ 62 w 1879"/>
                  <a:gd name="T5" fmla="*/ 25 h 2278"/>
                  <a:gd name="T6" fmla="*/ 76 w 1879"/>
                  <a:gd name="T7" fmla="*/ 39 h 2278"/>
                  <a:gd name="T8" fmla="*/ 110 w 1879"/>
                  <a:gd name="T9" fmla="*/ 54 h 2278"/>
                  <a:gd name="T10" fmla="*/ 144 w 1879"/>
                  <a:gd name="T11" fmla="*/ 65 h 2278"/>
                  <a:gd name="T12" fmla="*/ 166 w 1879"/>
                  <a:gd name="T13" fmla="*/ 78 h 2278"/>
                  <a:gd name="T14" fmla="*/ 185 w 1879"/>
                  <a:gd name="T15" fmla="*/ 98 h 2278"/>
                  <a:gd name="T16" fmla="*/ 196 w 1879"/>
                  <a:gd name="T17" fmla="*/ 118 h 2278"/>
                  <a:gd name="T18" fmla="*/ 203 w 1879"/>
                  <a:gd name="T19" fmla="*/ 138 h 2278"/>
                  <a:gd name="T20" fmla="*/ 209 w 1879"/>
                  <a:gd name="T21" fmla="*/ 167 h 2278"/>
                  <a:gd name="T22" fmla="*/ 209 w 1879"/>
                  <a:gd name="T23" fmla="*/ 201 h 2278"/>
                  <a:gd name="T24" fmla="*/ 203 w 1879"/>
                  <a:gd name="T25" fmla="*/ 223 h 2278"/>
                  <a:gd name="T26" fmla="*/ 192 w 1879"/>
                  <a:gd name="T27" fmla="*/ 240 h 2278"/>
                  <a:gd name="T28" fmla="*/ 173 w 1879"/>
                  <a:gd name="T29" fmla="*/ 251 h 2278"/>
                  <a:gd name="T30" fmla="*/ 145 w 1879"/>
                  <a:gd name="T31" fmla="*/ 253 h 2278"/>
                  <a:gd name="T32" fmla="*/ 100 w 1879"/>
                  <a:gd name="T33" fmla="*/ 245 h 2278"/>
                  <a:gd name="T34" fmla="*/ 62 w 1879"/>
                  <a:gd name="T35" fmla="*/ 229 h 2278"/>
                  <a:gd name="T36" fmla="*/ 34 w 1879"/>
                  <a:gd name="T37" fmla="*/ 205 h 2278"/>
                  <a:gd name="T38" fmla="*/ 12 w 1879"/>
                  <a:gd name="T39" fmla="*/ 172 h 2278"/>
                  <a:gd name="T40" fmla="*/ 0 w 1879"/>
                  <a:gd name="T41" fmla="*/ 123 h 2278"/>
                  <a:gd name="T42" fmla="*/ 6 w 1879"/>
                  <a:gd name="T43" fmla="*/ 82 h 2278"/>
                  <a:gd name="T44" fmla="*/ 18 w 1879"/>
                  <a:gd name="T45" fmla="*/ 48 h 2278"/>
                  <a:gd name="T46" fmla="*/ 38 w 1879"/>
                  <a:gd name="T47" fmla="*/ 21 h 2278"/>
                  <a:gd name="T48" fmla="*/ 68 w 1879"/>
                  <a:gd name="T49" fmla="*/ 0 h 2278"/>
                  <a:gd name="T50" fmla="*/ 68 w 1879"/>
                  <a:gd name="T51" fmla="*/ 0 h 227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79"/>
                  <a:gd name="T79" fmla="*/ 0 h 2278"/>
                  <a:gd name="T80" fmla="*/ 1879 w 1879"/>
                  <a:gd name="T81" fmla="*/ 2278 h 227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79" h="2278">
                    <a:moveTo>
                      <a:pt x="612" y="0"/>
                    </a:moveTo>
                    <a:lnTo>
                      <a:pt x="553" y="89"/>
                    </a:lnTo>
                    <a:lnTo>
                      <a:pt x="560" y="221"/>
                    </a:lnTo>
                    <a:lnTo>
                      <a:pt x="685" y="354"/>
                    </a:lnTo>
                    <a:lnTo>
                      <a:pt x="995" y="486"/>
                    </a:lnTo>
                    <a:lnTo>
                      <a:pt x="1296" y="582"/>
                    </a:lnTo>
                    <a:lnTo>
                      <a:pt x="1495" y="700"/>
                    </a:lnTo>
                    <a:lnTo>
                      <a:pt x="1665" y="885"/>
                    </a:lnTo>
                    <a:lnTo>
                      <a:pt x="1761" y="1061"/>
                    </a:lnTo>
                    <a:lnTo>
                      <a:pt x="1827" y="1246"/>
                    </a:lnTo>
                    <a:lnTo>
                      <a:pt x="1879" y="1505"/>
                    </a:lnTo>
                    <a:lnTo>
                      <a:pt x="1879" y="1806"/>
                    </a:lnTo>
                    <a:lnTo>
                      <a:pt x="1827" y="2012"/>
                    </a:lnTo>
                    <a:lnTo>
                      <a:pt x="1731" y="2160"/>
                    </a:lnTo>
                    <a:lnTo>
                      <a:pt x="1554" y="2263"/>
                    </a:lnTo>
                    <a:lnTo>
                      <a:pt x="1303" y="2278"/>
                    </a:lnTo>
                    <a:lnTo>
                      <a:pt x="899" y="2204"/>
                    </a:lnTo>
                    <a:lnTo>
                      <a:pt x="560" y="2064"/>
                    </a:lnTo>
                    <a:lnTo>
                      <a:pt x="309" y="1850"/>
                    </a:lnTo>
                    <a:lnTo>
                      <a:pt x="111" y="1549"/>
                    </a:lnTo>
                    <a:lnTo>
                      <a:pt x="0" y="1106"/>
                    </a:lnTo>
                    <a:lnTo>
                      <a:pt x="52" y="737"/>
                    </a:lnTo>
                    <a:lnTo>
                      <a:pt x="161" y="428"/>
                    </a:lnTo>
                    <a:lnTo>
                      <a:pt x="339" y="192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rgbClr val="8C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77" name="Freeform 60"/>
              <p:cNvSpPr>
                <a:spLocks/>
              </p:cNvSpPr>
              <p:nvPr/>
            </p:nvSpPr>
            <p:spPr bwMode="auto">
              <a:xfrm>
                <a:off x="2209" y="2375"/>
                <a:ext cx="164" cy="301"/>
              </a:xfrm>
              <a:custGeom>
                <a:avLst/>
                <a:gdLst>
                  <a:gd name="T0" fmla="*/ 2 w 494"/>
                  <a:gd name="T1" fmla="*/ 0 h 902"/>
                  <a:gd name="T2" fmla="*/ 7 w 494"/>
                  <a:gd name="T3" fmla="*/ 24 h 902"/>
                  <a:gd name="T4" fmla="*/ 0 w 494"/>
                  <a:gd name="T5" fmla="*/ 37 h 902"/>
                  <a:gd name="T6" fmla="*/ 13 w 494"/>
                  <a:gd name="T7" fmla="*/ 48 h 902"/>
                  <a:gd name="T8" fmla="*/ 34 w 494"/>
                  <a:gd name="T9" fmla="*/ 74 h 902"/>
                  <a:gd name="T10" fmla="*/ 33 w 494"/>
                  <a:gd name="T11" fmla="*/ 88 h 902"/>
                  <a:gd name="T12" fmla="*/ 54 w 494"/>
                  <a:gd name="T13" fmla="*/ 100 h 902"/>
                  <a:gd name="T14" fmla="*/ 46 w 494"/>
                  <a:gd name="T15" fmla="*/ 53 h 902"/>
                  <a:gd name="T16" fmla="*/ 28 w 494"/>
                  <a:gd name="T17" fmla="*/ 20 h 902"/>
                  <a:gd name="T18" fmla="*/ 2 w 494"/>
                  <a:gd name="T19" fmla="*/ 0 h 902"/>
                  <a:gd name="T20" fmla="*/ 2 w 494"/>
                  <a:gd name="T21" fmla="*/ 0 h 9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4"/>
                  <a:gd name="T34" fmla="*/ 0 h 902"/>
                  <a:gd name="T35" fmla="*/ 494 w 494"/>
                  <a:gd name="T36" fmla="*/ 902 h 9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4" h="902">
                    <a:moveTo>
                      <a:pt x="19" y="0"/>
                    </a:moveTo>
                    <a:lnTo>
                      <a:pt x="65" y="214"/>
                    </a:lnTo>
                    <a:lnTo>
                      <a:pt x="0" y="337"/>
                    </a:lnTo>
                    <a:lnTo>
                      <a:pt x="116" y="434"/>
                    </a:lnTo>
                    <a:lnTo>
                      <a:pt x="311" y="668"/>
                    </a:lnTo>
                    <a:lnTo>
                      <a:pt x="298" y="792"/>
                    </a:lnTo>
                    <a:lnTo>
                      <a:pt x="494" y="902"/>
                    </a:lnTo>
                    <a:lnTo>
                      <a:pt x="415" y="473"/>
                    </a:lnTo>
                    <a:lnTo>
                      <a:pt x="253" y="18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3D9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78" name="Freeform 61"/>
              <p:cNvSpPr>
                <a:spLocks/>
              </p:cNvSpPr>
              <p:nvPr/>
            </p:nvSpPr>
            <p:spPr bwMode="auto">
              <a:xfrm>
                <a:off x="1469" y="2774"/>
                <a:ext cx="110" cy="207"/>
              </a:xfrm>
              <a:custGeom>
                <a:avLst/>
                <a:gdLst>
                  <a:gd name="T0" fmla="*/ 0 w 331"/>
                  <a:gd name="T1" fmla="*/ 27 h 622"/>
                  <a:gd name="T2" fmla="*/ 23 w 331"/>
                  <a:gd name="T3" fmla="*/ 0 h 622"/>
                  <a:gd name="T4" fmla="*/ 24 w 331"/>
                  <a:gd name="T5" fmla="*/ 30 h 622"/>
                  <a:gd name="T6" fmla="*/ 36 w 331"/>
                  <a:gd name="T7" fmla="*/ 33 h 622"/>
                  <a:gd name="T8" fmla="*/ 37 w 331"/>
                  <a:gd name="T9" fmla="*/ 69 h 622"/>
                  <a:gd name="T10" fmla="*/ 13 w 331"/>
                  <a:gd name="T11" fmla="*/ 49 h 622"/>
                  <a:gd name="T12" fmla="*/ 0 w 331"/>
                  <a:gd name="T13" fmla="*/ 27 h 622"/>
                  <a:gd name="T14" fmla="*/ 0 w 331"/>
                  <a:gd name="T15" fmla="*/ 27 h 6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1"/>
                  <a:gd name="T25" fmla="*/ 0 h 622"/>
                  <a:gd name="T26" fmla="*/ 331 w 331"/>
                  <a:gd name="T27" fmla="*/ 622 h 6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1" h="622">
                    <a:moveTo>
                      <a:pt x="0" y="246"/>
                    </a:moveTo>
                    <a:lnTo>
                      <a:pt x="207" y="0"/>
                    </a:lnTo>
                    <a:lnTo>
                      <a:pt x="214" y="272"/>
                    </a:lnTo>
                    <a:lnTo>
                      <a:pt x="325" y="298"/>
                    </a:lnTo>
                    <a:lnTo>
                      <a:pt x="331" y="622"/>
                    </a:lnTo>
                    <a:lnTo>
                      <a:pt x="117" y="441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79" name="Freeform 62"/>
              <p:cNvSpPr>
                <a:spLocks/>
              </p:cNvSpPr>
              <p:nvPr/>
            </p:nvSpPr>
            <p:spPr bwMode="auto">
              <a:xfrm>
                <a:off x="2226" y="2646"/>
                <a:ext cx="142" cy="279"/>
              </a:xfrm>
              <a:custGeom>
                <a:avLst/>
                <a:gdLst>
                  <a:gd name="T0" fmla="*/ 21 w 427"/>
                  <a:gd name="T1" fmla="*/ 93 h 837"/>
                  <a:gd name="T2" fmla="*/ 22 w 427"/>
                  <a:gd name="T3" fmla="*/ 73 h 837"/>
                  <a:gd name="T4" fmla="*/ 14 w 427"/>
                  <a:gd name="T5" fmla="*/ 59 h 837"/>
                  <a:gd name="T6" fmla="*/ 0 w 427"/>
                  <a:gd name="T7" fmla="*/ 45 h 837"/>
                  <a:gd name="T8" fmla="*/ 3 w 427"/>
                  <a:gd name="T9" fmla="*/ 8 h 837"/>
                  <a:gd name="T10" fmla="*/ 25 w 427"/>
                  <a:gd name="T11" fmla="*/ 0 h 837"/>
                  <a:gd name="T12" fmla="*/ 46 w 427"/>
                  <a:gd name="T13" fmla="*/ 1 h 837"/>
                  <a:gd name="T14" fmla="*/ 47 w 427"/>
                  <a:gd name="T15" fmla="*/ 32 h 837"/>
                  <a:gd name="T16" fmla="*/ 39 w 427"/>
                  <a:gd name="T17" fmla="*/ 66 h 837"/>
                  <a:gd name="T18" fmla="*/ 21 w 427"/>
                  <a:gd name="T19" fmla="*/ 93 h 837"/>
                  <a:gd name="T20" fmla="*/ 21 w 427"/>
                  <a:gd name="T21" fmla="*/ 93 h 8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7"/>
                  <a:gd name="T34" fmla="*/ 0 h 837"/>
                  <a:gd name="T35" fmla="*/ 427 w 427"/>
                  <a:gd name="T36" fmla="*/ 837 h 8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7" h="837">
                    <a:moveTo>
                      <a:pt x="188" y="837"/>
                    </a:moveTo>
                    <a:lnTo>
                      <a:pt x="195" y="661"/>
                    </a:lnTo>
                    <a:lnTo>
                      <a:pt x="123" y="532"/>
                    </a:lnTo>
                    <a:lnTo>
                      <a:pt x="0" y="401"/>
                    </a:lnTo>
                    <a:lnTo>
                      <a:pt x="25" y="71"/>
                    </a:lnTo>
                    <a:lnTo>
                      <a:pt x="226" y="0"/>
                    </a:lnTo>
                    <a:lnTo>
                      <a:pt x="414" y="13"/>
                    </a:lnTo>
                    <a:lnTo>
                      <a:pt x="427" y="285"/>
                    </a:lnTo>
                    <a:lnTo>
                      <a:pt x="350" y="596"/>
                    </a:lnTo>
                    <a:lnTo>
                      <a:pt x="188" y="837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80" name="Freeform 63"/>
              <p:cNvSpPr>
                <a:spLocks/>
              </p:cNvSpPr>
              <p:nvPr/>
            </p:nvSpPr>
            <p:spPr bwMode="auto">
              <a:xfrm>
                <a:off x="1808" y="3035"/>
                <a:ext cx="267" cy="67"/>
              </a:xfrm>
              <a:custGeom>
                <a:avLst/>
                <a:gdLst>
                  <a:gd name="T0" fmla="*/ 0 w 799"/>
                  <a:gd name="T1" fmla="*/ 17 h 201"/>
                  <a:gd name="T2" fmla="*/ 26 w 799"/>
                  <a:gd name="T3" fmla="*/ 7 h 201"/>
                  <a:gd name="T4" fmla="*/ 54 w 799"/>
                  <a:gd name="T5" fmla="*/ 5 h 201"/>
                  <a:gd name="T6" fmla="*/ 89 w 799"/>
                  <a:gd name="T7" fmla="*/ 0 h 201"/>
                  <a:gd name="T8" fmla="*/ 85 w 799"/>
                  <a:gd name="T9" fmla="*/ 13 h 201"/>
                  <a:gd name="T10" fmla="*/ 51 w 799"/>
                  <a:gd name="T11" fmla="*/ 20 h 201"/>
                  <a:gd name="T12" fmla="*/ 22 w 799"/>
                  <a:gd name="T13" fmla="*/ 22 h 201"/>
                  <a:gd name="T14" fmla="*/ 0 w 799"/>
                  <a:gd name="T15" fmla="*/ 17 h 201"/>
                  <a:gd name="T16" fmla="*/ 0 w 799"/>
                  <a:gd name="T17" fmla="*/ 17 h 2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9"/>
                  <a:gd name="T28" fmla="*/ 0 h 201"/>
                  <a:gd name="T29" fmla="*/ 799 w 799"/>
                  <a:gd name="T30" fmla="*/ 201 h 2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9" h="201">
                    <a:moveTo>
                      <a:pt x="0" y="155"/>
                    </a:moveTo>
                    <a:lnTo>
                      <a:pt x="234" y="65"/>
                    </a:lnTo>
                    <a:lnTo>
                      <a:pt x="481" y="45"/>
                    </a:lnTo>
                    <a:lnTo>
                      <a:pt x="799" y="0"/>
                    </a:lnTo>
                    <a:lnTo>
                      <a:pt x="760" y="117"/>
                    </a:lnTo>
                    <a:lnTo>
                      <a:pt x="462" y="181"/>
                    </a:lnTo>
                    <a:lnTo>
                      <a:pt x="195" y="201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81" name="Freeform 64"/>
              <p:cNvSpPr>
                <a:spLocks/>
              </p:cNvSpPr>
              <p:nvPr/>
            </p:nvSpPr>
            <p:spPr bwMode="auto">
              <a:xfrm>
                <a:off x="1439" y="2542"/>
                <a:ext cx="69" cy="138"/>
              </a:xfrm>
              <a:custGeom>
                <a:avLst/>
                <a:gdLst>
                  <a:gd name="T0" fmla="*/ 11 w 208"/>
                  <a:gd name="T1" fmla="*/ 0 h 416"/>
                  <a:gd name="T2" fmla="*/ 23 w 208"/>
                  <a:gd name="T3" fmla="*/ 9 h 416"/>
                  <a:gd name="T4" fmla="*/ 17 w 208"/>
                  <a:gd name="T5" fmla="*/ 35 h 416"/>
                  <a:gd name="T6" fmla="*/ 0 w 208"/>
                  <a:gd name="T7" fmla="*/ 46 h 416"/>
                  <a:gd name="T8" fmla="*/ 11 w 208"/>
                  <a:gd name="T9" fmla="*/ 0 h 416"/>
                  <a:gd name="T10" fmla="*/ 11 w 208"/>
                  <a:gd name="T11" fmla="*/ 0 h 4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16"/>
                  <a:gd name="T20" fmla="*/ 208 w 208"/>
                  <a:gd name="T21" fmla="*/ 416 h 4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16">
                    <a:moveTo>
                      <a:pt x="97" y="0"/>
                    </a:moveTo>
                    <a:lnTo>
                      <a:pt x="208" y="85"/>
                    </a:lnTo>
                    <a:lnTo>
                      <a:pt x="156" y="318"/>
                    </a:lnTo>
                    <a:lnTo>
                      <a:pt x="0" y="416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82" name="Freeform 65"/>
              <p:cNvSpPr>
                <a:spLocks/>
              </p:cNvSpPr>
              <p:nvPr/>
            </p:nvSpPr>
            <p:spPr bwMode="auto">
              <a:xfrm>
                <a:off x="1824" y="2688"/>
                <a:ext cx="322" cy="367"/>
              </a:xfrm>
              <a:custGeom>
                <a:avLst/>
                <a:gdLst>
                  <a:gd name="T0" fmla="*/ 29 w 966"/>
                  <a:gd name="T1" fmla="*/ 116 h 1103"/>
                  <a:gd name="T2" fmla="*/ 22 w 966"/>
                  <a:gd name="T3" fmla="*/ 88 h 1103"/>
                  <a:gd name="T4" fmla="*/ 24 w 966"/>
                  <a:gd name="T5" fmla="*/ 71 h 1103"/>
                  <a:gd name="T6" fmla="*/ 0 w 966"/>
                  <a:gd name="T7" fmla="*/ 53 h 1103"/>
                  <a:gd name="T8" fmla="*/ 4 w 966"/>
                  <a:gd name="T9" fmla="*/ 36 h 1103"/>
                  <a:gd name="T10" fmla="*/ 8 w 966"/>
                  <a:gd name="T11" fmla="*/ 22 h 1103"/>
                  <a:gd name="T12" fmla="*/ 33 w 966"/>
                  <a:gd name="T13" fmla="*/ 9 h 1103"/>
                  <a:gd name="T14" fmla="*/ 63 w 966"/>
                  <a:gd name="T15" fmla="*/ 0 h 1103"/>
                  <a:gd name="T16" fmla="*/ 81 w 966"/>
                  <a:gd name="T17" fmla="*/ 1 h 1103"/>
                  <a:gd name="T18" fmla="*/ 106 w 966"/>
                  <a:gd name="T19" fmla="*/ 11 h 1103"/>
                  <a:gd name="T20" fmla="*/ 107 w 966"/>
                  <a:gd name="T21" fmla="*/ 32 h 1103"/>
                  <a:gd name="T22" fmla="*/ 102 w 966"/>
                  <a:gd name="T23" fmla="*/ 67 h 1103"/>
                  <a:gd name="T24" fmla="*/ 85 w 966"/>
                  <a:gd name="T25" fmla="*/ 73 h 1103"/>
                  <a:gd name="T26" fmla="*/ 77 w 966"/>
                  <a:gd name="T27" fmla="*/ 73 h 1103"/>
                  <a:gd name="T28" fmla="*/ 58 w 966"/>
                  <a:gd name="T29" fmla="*/ 82 h 1103"/>
                  <a:gd name="T30" fmla="*/ 51 w 966"/>
                  <a:gd name="T31" fmla="*/ 96 h 1103"/>
                  <a:gd name="T32" fmla="*/ 48 w 966"/>
                  <a:gd name="T33" fmla="*/ 108 h 1103"/>
                  <a:gd name="T34" fmla="*/ 32 w 966"/>
                  <a:gd name="T35" fmla="*/ 122 h 1103"/>
                  <a:gd name="T36" fmla="*/ 29 w 966"/>
                  <a:gd name="T37" fmla="*/ 116 h 1103"/>
                  <a:gd name="T38" fmla="*/ 29 w 966"/>
                  <a:gd name="T39" fmla="*/ 116 h 11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6"/>
                  <a:gd name="T61" fmla="*/ 0 h 1103"/>
                  <a:gd name="T62" fmla="*/ 966 w 966"/>
                  <a:gd name="T63" fmla="*/ 1103 h 110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6" h="1103">
                    <a:moveTo>
                      <a:pt x="265" y="1052"/>
                    </a:moveTo>
                    <a:lnTo>
                      <a:pt x="201" y="792"/>
                    </a:lnTo>
                    <a:lnTo>
                      <a:pt x="220" y="636"/>
                    </a:lnTo>
                    <a:lnTo>
                      <a:pt x="0" y="481"/>
                    </a:lnTo>
                    <a:lnTo>
                      <a:pt x="32" y="324"/>
                    </a:lnTo>
                    <a:lnTo>
                      <a:pt x="70" y="194"/>
                    </a:lnTo>
                    <a:lnTo>
                      <a:pt x="298" y="84"/>
                    </a:lnTo>
                    <a:lnTo>
                      <a:pt x="564" y="0"/>
                    </a:lnTo>
                    <a:lnTo>
                      <a:pt x="733" y="13"/>
                    </a:lnTo>
                    <a:lnTo>
                      <a:pt x="953" y="98"/>
                    </a:lnTo>
                    <a:lnTo>
                      <a:pt x="966" y="286"/>
                    </a:lnTo>
                    <a:lnTo>
                      <a:pt x="921" y="604"/>
                    </a:lnTo>
                    <a:lnTo>
                      <a:pt x="765" y="656"/>
                    </a:lnTo>
                    <a:lnTo>
                      <a:pt x="693" y="656"/>
                    </a:lnTo>
                    <a:lnTo>
                      <a:pt x="525" y="740"/>
                    </a:lnTo>
                    <a:lnTo>
                      <a:pt x="461" y="869"/>
                    </a:lnTo>
                    <a:lnTo>
                      <a:pt x="435" y="974"/>
                    </a:lnTo>
                    <a:lnTo>
                      <a:pt x="286" y="1103"/>
                    </a:lnTo>
                    <a:lnTo>
                      <a:pt x="265" y="1052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83" name="Freeform 66"/>
              <p:cNvSpPr>
                <a:spLocks/>
              </p:cNvSpPr>
              <p:nvPr/>
            </p:nvSpPr>
            <p:spPr bwMode="auto">
              <a:xfrm>
                <a:off x="1698" y="2613"/>
                <a:ext cx="201" cy="117"/>
              </a:xfrm>
              <a:custGeom>
                <a:avLst/>
                <a:gdLst>
                  <a:gd name="T0" fmla="*/ 0 w 603"/>
                  <a:gd name="T1" fmla="*/ 5 h 350"/>
                  <a:gd name="T2" fmla="*/ 11 w 603"/>
                  <a:gd name="T3" fmla="*/ 17 h 350"/>
                  <a:gd name="T4" fmla="*/ 19 w 603"/>
                  <a:gd name="T5" fmla="*/ 24 h 350"/>
                  <a:gd name="T6" fmla="*/ 55 w 603"/>
                  <a:gd name="T7" fmla="*/ 39 h 350"/>
                  <a:gd name="T8" fmla="*/ 67 w 603"/>
                  <a:gd name="T9" fmla="*/ 34 h 350"/>
                  <a:gd name="T10" fmla="*/ 62 w 603"/>
                  <a:gd name="T11" fmla="*/ 30 h 350"/>
                  <a:gd name="T12" fmla="*/ 64 w 603"/>
                  <a:gd name="T13" fmla="*/ 14 h 350"/>
                  <a:gd name="T14" fmla="*/ 54 w 603"/>
                  <a:gd name="T15" fmla="*/ 9 h 350"/>
                  <a:gd name="T16" fmla="*/ 43 w 603"/>
                  <a:gd name="T17" fmla="*/ 20 h 350"/>
                  <a:gd name="T18" fmla="*/ 32 w 603"/>
                  <a:gd name="T19" fmla="*/ 14 h 350"/>
                  <a:gd name="T20" fmla="*/ 35 w 603"/>
                  <a:gd name="T21" fmla="*/ 0 h 350"/>
                  <a:gd name="T22" fmla="*/ 0 w 603"/>
                  <a:gd name="T23" fmla="*/ 5 h 350"/>
                  <a:gd name="T24" fmla="*/ 0 w 603"/>
                  <a:gd name="T25" fmla="*/ 5 h 3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350"/>
                  <a:gd name="T41" fmla="*/ 603 w 603"/>
                  <a:gd name="T42" fmla="*/ 350 h 3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350">
                    <a:moveTo>
                      <a:pt x="0" y="46"/>
                    </a:moveTo>
                    <a:lnTo>
                      <a:pt x="103" y="156"/>
                    </a:lnTo>
                    <a:lnTo>
                      <a:pt x="169" y="214"/>
                    </a:lnTo>
                    <a:lnTo>
                      <a:pt x="492" y="350"/>
                    </a:lnTo>
                    <a:lnTo>
                      <a:pt x="603" y="306"/>
                    </a:lnTo>
                    <a:lnTo>
                      <a:pt x="558" y="273"/>
                    </a:lnTo>
                    <a:lnTo>
                      <a:pt x="577" y="129"/>
                    </a:lnTo>
                    <a:lnTo>
                      <a:pt x="486" y="78"/>
                    </a:lnTo>
                    <a:lnTo>
                      <a:pt x="389" y="175"/>
                    </a:lnTo>
                    <a:lnTo>
                      <a:pt x="285" y="123"/>
                    </a:lnTo>
                    <a:lnTo>
                      <a:pt x="31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84" name="Freeform 67"/>
              <p:cNvSpPr>
                <a:spLocks/>
              </p:cNvSpPr>
              <p:nvPr/>
            </p:nvSpPr>
            <p:spPr bwMode="auto">
              <a:xfrm>
                <a:off x="1778" y="2304"/>
                <a:ext cx="106" cy="35"/>
              </a:xfrm>
              <a:custGeom>
                <a:avLst/>
                <a:gdLst>
                  <a:gd name="T0" fmla="*/ 0 w 319"/>
                  <a:gd name="T1" fmla="*/ 2 h 104"/>
                  <a:gd name="T2" fmla="*/ 25 w 319"/>
                  <a:gd name="T3" fmla="*/ 0 h 104"/>
                  <a:gd name="T4" fmla="*/ 35 w 319"/>
                  <a:gd name="T5" fmla="*/ 2 h 104"/>
                  <a:gd name="T6" fmla="*/ 30 w 319"/>
                  <a:gd name="T7" fmla="*/ 12 h 104"/>
                  <a:gd name="T8" fmla="*/ 15 w 319"/>
                  <a:gd name="T9" fmla="*/ 7 h 104"/>
                  <a:gd name="T10" fmla="*/ 5 w 319"/>
                  <a:gd name="T11" fmla="*/ 8 h 104"/>
                  <a:gd name="T12" fmla="*/ 0 w 319"/>
                  <a:gd name="T13" fmla="*/ 2 h 104"/>
                  <a:gd name="T14" fmla="*/ 0 w 319"/>
                  <a:gd name="T15" fmla="*/ 2 h 1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9"/>
                  <a:gd name="T25" fmla="*/ 0 h 104"/>
                  <a:gd name="T26" fmla="*/ 319 w 319"/>
                  <a:gd name="T27" fmla="*/ 104 h 1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9" h="104">
                    <a:moveTo>
                      <a:pt x="0" y="19"/>
                    </a:moveTo>
                    <a:lnTo>
                      <a:pt x="227" y="0"/>
                    </a:lnTo>
                    <a:lnTo>
                      <a:pt x="319" y="19"/>
                    </a:lnTo>
                    <a:lnTo>
                      <a:pt x="273" y="104"/>
                    </a:lnTo>
                    <a:lnTo>
                      <a:pt x="137" y="65"/>
                    </a:lnTo>
                    <a:lnTo>
                      <a:pt x="46" y="7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85" name="Freeform 68"/>
              <p:cNvSpPr>
                <a:spLocks/>
              </p:cNvSpPr>
              <p:nvPr/>
            </p:nvSpPr>
            <p:spPr bwMode="auto">
              <a:xfrm>
                <a:off x="1633" y="2345"/>
                <a:ext cx="444" cy="342"/>
              </a:xfrm>
              <a:custGeom>
                <a:avLst/>
                <a:gdLst>
                  <a:gd name="T0" fmla="*/ 50 w 1330"/>
                  <a:gd name="T1" fmla="*/ 2 h 1025"/>
                  <a:gd name="T2" fmla="*/ 28 w 1330"/>
                  <a:gd name="T3" fmla="*/ 11 h 1025"/>
                  <a:gd name="T4" fmla="*/ 22 w 1330"/>
                  <a:gd name="T5" fmla="*/ 24 h 1025"/>
                  <a:gd name="T6" fmla="*/ 0 w 1330"/>
                  <a:gd name="T7" fmla="*/ 47 h 1025"/>
                  <a:gd name="T8" fmla="*/ 1 w 1330"/>
                  <a:gd name="T9" fmla="*/ 62 h 1025"/>
                  <a:gd name="T10" fmla="*/ 0 w 1330"/>
                  <a:gd name="T11" fmla="*/ 78 h 1025"/>
                  <a:gd name="T12" fmla="*/ 7 w 1330"/>
                  <a:gd name="T13" fmla="*/ 97 h 1025"/>
                  <a:gd name="T14" fmla="*/ 17 w 1330"/>
                  <a:gd name="T15" fmla="*/ 114 h 1025"/>
                  <a:gd name="T16" fmla="*/ 20 w 1330"/>
                  <a:gd name="T17" fmla="*/ 95 h 1025"/>
                  <a:gd name="T18" fmla="*/ 33 w 1330"/>
                  <a:gd name="T19" fmla="*/ 109 h 1025"/>
                  <a:gd name="T20" fmla="*/ 55 w 1330"/>
                  <a:gd name="T21" fmla="*/ 93 h 1025"/>
                  <a:gd name="T22" fmla="*/ 76 w 1330"/>
                  <a:gd name="T23" fmla="*/ 81 h 1025"/>
                  <a:gd name="T24" fmla="*/ 90 w 1330"/>
                  <a:gd name="T25" fmla="*/ 78 h 1025"/>
                  <a:gd name="T26" fmla="*/ 97 w 1330"/>
                  <a:gd name="T27" fmla="*/ 97 h 1025"/>
                  <a:gd name="T28" fmla="*/ 104 w 1330"/>
                  <a:gd name="T29" fmla="*/ 78 h 1025"/>
                  <a:gd name="T30" fmla="*/ 114 w 1330"/>
                  <a:gd name="T31" fmla="*/ 74 h 1025"/>
                  <a:gd name="T32" fmla="*/ 127 w 1330"/>
                  <a:gd name="T33" fmla="*/ 59 h 1025"/>
                  <a:gd name="T34" fmla="*/ 148 w 1330"/>
                  <a:gd name="T35" fmla="*/ 39 h 1025"/>
                  <a:gd name="T36" fmla="*/ 143 w 1330"/>
                  <a:gd name="T37" fmla="*/ 28 h 1025"/>
                  <a:gd name="T38" fmla="*/ 113 w 1330"/>
                  <a:gd name="T39" fmla="*/ 47 h 1025"/>
                  <a:gd name="T40" fmla="*/ 123 w 1330"/>
                  <a:gd name="T41" fmla="*/ 29 h 1025"/>
                  <a:gd name="T42" fmla="*/ 144 w 1330"/>
                  <a:gd name="T43" fmla="*/ 12 h 1025"/>
                  <a:gd name="T44" fmla="*/ 126 w 1330"/>
                  <a:gd name="T45" fmla="*/ 0 h 1025"/>
                  <a:gd name="T46" fmla="*/ 109 w 1330"/>
                  <a:gd name="T47" fmla="*/ 6 h 1025"/>
                  <a:gd name="T48" fmla="*/ 93 w 1330"/>
                  <a:gd name="T49" fmla="*/ 22 h 1025"/>
                  <a:gd name="T50" fmla="*/ 94 w 1330"/>
                  <a:gd name="T51" fmla="*/ 41 h 1025"/>
                  <a:gd name="T52" fmla="*/ 87 w 1330"/>
                  <a:gd name="T53" fmla="*/ 43 h 1025"/>
                  <a:gd name="T54" fmla="*/ 81 w 1330"/>
                  <a:gd name="T55" fmla="*/ 32 h 1025"/>
                  <a:gd name="T56" fmla="*/ 65 w 1330"/>
                  <a:gd name="T57" fmla="*/ 32 h 1025"/>
                  <a:gd name="T58" fmla="*/ 63 w 1330"/>
                  <a:gd name="T59" fmla="*/ 24 h 1025"/>
                  <a:gd name="T60" fmla="*/ 66 w 1330"/>
                  <a:gd name="T61" fmla="*/ 9 h 1025"/>
                  <a:gd name="T62" fmla="*/ 63 w 1330"/>
                  <a:gd name="T63" fmla="*/ 4 h 1025"/>
                  <a:gd name="T64" fmla="*/ 50 w 1330"/>
                  <a:gd name="T65" fmla="*/ 2 h 1025"/>
                  <a:gd name="T66" fmla="*/ 50 w 1330"/>
                  <a:gd name="T67" fmla="*/ 2 h 10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30"/>
                  <a:gd name="T103" fmla="*/ 0 h 1025"/>
                  <a:gd name="T104" fmla="*/ 1330 w 1330"/>
                  <a:gd name="T105" fmla="*/ 1025 h 10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30" h="1025">
                    <a:moveTo>
                      <a:pt x="447" y="18"/>
                    </a:moveTo>
                    <a:lnTo>
                      <a:pt x="254" y="96"/>
                    </a:lnTo>
                    <a:lnTo>
                      <a:pt x="201" y="213"/>
                    </a:lnTo>
                    <a:lnTo>
                      <a:pt x="0" y="427"/>
                    </a:lnTo>
                    <a:lnTo>
                      <a:pt x="13" y="557"/>
                    </a:lnTo>
                    <a:lnTo>
                      <a:pt x="0" y="701"/>
                    </a:lnTo>
                    <a:lnTo>
                      <a:pt x="64" y="876"/>
                    </a:lnTo>
                    <a:lnTo>
                      <a:pt x="156" y="1025"/>
                    </a:lnTo>
                    <a:lnTo>
                      <a:pt x="182" y="856"/>
                    </a:lnTo>
                    <a:lnTo>
                      <a:pt x="298" y="979"/>
                    </a:lnTo>
                    <a:lnTo>
                      <a:pt x="493" y="836"/>
                    </a:lnTo>
                    <a:lnTo>
                      <a:pt x="687" y="727"/>
                    </a:lnTo>
                    <a:lnTo>
                      <a:pt x="805" y="701"/>
                    </a:lnTo>
                    <a:lnTo>
                      <a:pt x="869" y="869"/>
                    </a:lnTo>
                    <a:lnTo>
                      <a:pt x="934" y="701"/>
                    </a:lnTo>
                    <a:lnTo>
                      <a:pt x="1019" y="661"/>
                    </a:lnTo>
                    <a:lnTo>
                      <a:pt x="1135" y="532"/>
                    </a:lnTo>
                    <a:lnTo>
                      <a:pt x="1330" y="350"/>
                    </a:lnTo>
                    <a:lnTo>
                      <a:pt x="1285" y="252"/>
                    </a:lnTo>
                    <a:lnTo>
                      <a:pt x="1013" y="427"/>
                    </a:lnTo>
                    <a:lnTo>
                      <a:pt x="1103" y="259"/>
                    </a:lnTo>
                    <a:lnTo>
                      <a:pt x="1291" y="109"/>
                    </a:lnTo>
                    <a:lnTo>
                      <a:pt x="1129" y="0"/>
                    </a:lnTo>
                    <a:lnTo>
                      <a:pt x="980" y="51"/>
                    </a:lnTo>
                    <a:lnTo>
                      <a:pt x="838" y="200"/>
                    </a:lnTo>
                    <a:lnTo>
                      <a:pt x="843" y="370"/>
                    </a:lnTo>
                    <a:lnTo>
                      <a:pt x="779" y="388"/>
                    </a:lnTo>
                    <a:lnTo>
                      <a:pt x="727" y="285"/>
                    </a:lnTo>
                    <a:lnTo>
                      <a:pt x="584" y="285"/>
                    </a:lnTo>
                    <a:lnTo>
                      <a:pt x="565" y="213"/>
                    </a:lnTo>
                    <a:lnTo>
                      <a:pt x="597" y="77"/>
                    </a:lnTo>
                    <a:lnTo>
                      <a:pt x="565" y="38"/>
                    </a:lnTo>
                    <a:lnTo>
                      <a:pt x="447" y="18"/>
                    </a:lnTo>
                    <a:close/>
                  </a:path>
                </a:pathLst>
              </a:custGeom>
              <a:solidFill>
                <a:srgbClr val="669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86" name="Freeform 69"/>
              <p:cNvSpPr>
                <a:spLocks/>
              </p:cNvSpPr>
              <p:nvPr/>
            </p:nvSpPr>
            <p:spPr bwMode="auto">
              <a:xfrm>
                <a:off x="1429" y="2260"/>
                <a:ext cx="928" cy="853"/>
              </a:xfrm>
              <a:custGeom>
                <a:avLst/>
                <a:gdLst>
                  <a:gd name="T0" fmla="*/ 137 w 2784"/>
                  <a:gd name="T1" fmla="*/ 0 h 2561"/>
                  <a:gd name="T2" fmla="*/ 90 w 2784"/>
                  <a:gd name="T3" fmla="*/ 10 h 2561"/>
                  <a:gd name="T4" fmla="*/ 60 w 2784"/>
                  <a:gd name="T5" fmla="*/ 26 h 2561"/>
                  <a:gd name="T6" fmla="*/ 29 w 2784"/>
                  <a:gd name="T7" fmla="*/ 56 h 2561"/>
                  <a:gd name="T8" fmla="*/ 12 w 2784"/>
                  <a:gd name="T9" fmla="*/ 86 h 2561"/>
                  <a:gd name="T10" fmla="*/ 1 w 2784"/>
                  <a:gd name="T11" fmla="*/ 122 h 2561"/>
                  <a:gd name="T12" fmla="*/ 2 w 2784"/>
                  <a:gd name="T13" fmla="*/ 166 h 2561"/>
                  <a:gd name="T14" fmla="*/ 17 w 2784"/>
                  <a:gd name="T15" fmla="*/ 209 h 2561"/>
                  <a:gd name="T16" fmla="*/ 42 w 2784"/>
                  <a:gd name="T17" fmla="*/ 240 h 2561"/>
                  <a:gd name="T18" fmla="*/ 77 w 2784"/>
                  <a:gd name="T19" fmla="*/ 265 h 2561"/>
                  <a:gd name="T20" fmla="*/ 120 w 2784"/>
                  <a:gd name="T21" fmla="*/ 279 h 2561"/>
                  <a:gd name="T22" fmla="*/ 168 w 2784"/>
                  <a:gd name="T23" fmla="*/ 284 h 2561"/>
                  <a:gd name="T24" fmla="*/ 220 w 2784"/>
                  <a:gd name="T25" fmla="*/ 275 h 2561"/>
                  <a:gd name="T26" fmla="*/ 260 w 2784"/>
                  <a:gd name="T27" fmla="*/ 254 h 2561"/>
                  <a:gd name="T28" fmla="*/ 290 w 2784"/>
                  <a:gd name="T29" fmla="*/ 226 h 2561"/>
                  <a:gd name="T30" fmla="*/ 309 w 2784"/>
                  <a:gd name="T31" fmla="*/ 188 h 2561"/>
                  <a:gd name="T32" fmla="*/ 305 w 2784"/>
                  <a:gd name="T33" fmla="*/ 170 h 2561"/>
                  <a:gd name="T34" fmla="*/ 300 w 2784"/>
                  <a:gd name="T35" fmla="*/ 193 h 2561"/>
                  <a:gd name="T36" fmla="*/ 290 w 2784"/>
                  <a:gd name="T37" fmla="*/ 197 h 2561"/>
                  <a:gd name="T38" fmla="*/ 285 w 2784"/>
                  <a:gd name="T39" fmla="*/ 208 h 2561"/>
                  <a:gd name="T40" fmla="*/ 273 w 2784"/>
                  <a:gd name="T41" fmla="*/ 228 h 2561"/>
                  <a:gd name="T42" fmla="*/ 250 w 2784"/>
                  <a:gd name="T43" fmla="*/ 248 h 2561"/>
                  <a:gd name="T44" fmla="*/ 224 w 2784"/>
                  <a:gd name="T45" fmla="*/ 263 h 2561"/>
                  <a:gd name="T46" fmla="*/ 176 w 2784"/>
                  <a:gd name="T47" fmla="*/ 272 h 2561"/>
                  <a:gd name="T48" fmla="*/ 131 w 2784"/>
                  <a:gd name="T49" fmla="*/ 271 h 2561"/>
                  <a:gd name="T50" fmla="*/ 87 w 2784"/>
                  <a:gd name="T51" fmla="*/ 257 h 2561"/>
                  <a:gd name="T52" fmla="*/ 56 w 2784"/>
                  <a:gd name="T53" fmla="*/ 235 h 2561"/>
                  <a:gd name="T54" fmla="*/ 24 w 2784"/>
                  <a:gd name="T55" fmla="*/ 202 h 2561"/>
                  <a:gd name="T56" fmla="*/ 12 w 2784"/>
                  <a:gd name="T57" fmla="*/ 170 h 2561"/>
                  <a:gd name="T58" fmla="*/ 8 w 2784"/>
                  <a:gd name="T59" fmla="*/ 142 h 2561"/>
                  <a:gd name="T60" fmla="*/ 14 w 2784"/>
                  <a:gd name="T61" fmla="*/ 108 h 2561"/>
                  <a:gd name="T62" fmla="*/ 33 w 2784"/>
                  <a:gd name="T63" fmla="*/ 67 h 2561"/>
                  <a:gd name="T64" fmla="*/ 58 w 2784"/>
                  <a:gd name="T65" fmla="*/ 38 h 2561"/>
                  <a:gd name="T66" fmla="*/ 96 w 2784"/>
                  <a:gd name="T67" fmla="*/ 16 h 2561"/>
                  <a:gd name="T68" fmla="*/ 140 w 2784"/>
                  <a:gd name="T69" fmla="*/ 6 h 2561"/>
                  <a:gd name="T70" fmla="*/ 161 w 2784"/>
                  <a:gd name="T71" fmla="*/ 2 h 25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84"/>
                  <a:gd name="T109" fmla="*/ 0 h 2561"/>
                  <a:gd name="T110" fmla="*/ 2784 w 2784"/>
                  <a:gd name="T111" fmla="*/ 2561 h 25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84" h="2561">
                    <a:moveTo>
                      <a:pt x="1445" y="19"/>
                    </a:moveTo>
                    <a:lnTo>
                      <a:pt x="1233" y="0"/>
                    </a:lnTo>
                    <a:lnTo>
                      <a:pt x="1007" y="31"/>
                    </a:lnTo>
                    <a:lnTo>
                      <a:pt x="806" y="87"/>
                    </a:lnTo>
                    <a:lnTo>
                      <a:pt x="669" y="150"/>
                    </a:lnTo>
                    <a:lnTo>
                      <a:pt x="538" y="238"/>
                    </a:lnTo>
                    <a:lnTo>
                      <a:pt x="406" y="344"/>
                    </a:lnTo>
                    <a:lnTo>
                      <a:pt x="263" y="508"/>
                    </a:lnTo>
                    <a:lnTo>
                      <a:pt x="181" y="619"/>
                    </a:lnTo>
                    <a:lnTo>
                      <a:pt x="106" y="776"/>
                    </a:lnTo>
                    <a:lnTo>
                      <a:pt x="43" y="915"/>
                    </a:lnTo>
                    <a:lnTo>
                      <a:pt x="6" y="1103"/>
                    </a:lnTo>
                    <a:lnTo>
                      <a:pt x="0" y="1283"/>
                    </a:lnTo>
                    <a:lnTo>
                      <a:pt x="19" y="1497"/>
                    </a:lnTo>
                    <a:lnTo>
                      <a:pt x="80" y="1691"/>
                    </a:lnTo>
                    <a:lnTo>
                      <a:pt x="152" y="1879"/>
                    </a:lnTo>
                    <a:lnTo>
                      <a:pt x="250" y="2022"/>
                    </a:lnTo>
                    <a:lnTo>
                      <a:pt x="379" y="2164"/>
                    </a:lnTo>
                    <a:lnTo>
                      <a:pt x="515" y="2282"/>
                    </a:lnTo>
                    <a:lnTo>
                      <a:pt x="694" y="2392"/>
                    </a:lnTo>
                    <a:lnTo>
                      <a:pt x="875" y="2461"/>
                    </a:lnTo>
                    <a:lnTo>
                      <a:pt x="1082" y="2517"/>
                    </a:lnTo>
                    <a:lnTo>
                      <a:pt x="1307" y="2554"/>
                    </a:lnTo>
                    <a:lnTo>
                      <a:pt x="1514" y="2561"/>
                    </a:lnTo>
                    <a:lnTo>
                      <a:pt x="1726" y="2535"/>
                    </a:lnTo>
                    <a:lnTo>
                      <a:pt x="1976" y="2477"/>
                    </a:lnTo>
                    <a:lnTo>
                      <a:pt x="2140" y="2416"/>
                    </a:lnTo>
                    <a:lnTo>
                      <a:pt x="2339" y="2292"/>
                    </a:lnTo>
                    <a:lnTo>
                      <a:pt x="2514" y="2148"/>
                    </a:lnTo>
                    <a:lnTo>
                      <a:pt x="2609" y="2035"/>
                    </a:lnTo>
                    <a:lnTo>
                      <a:pt x="2728" y="1841"/>
                    </a:lnTo>
                    <a:lnTo>
                      <a:pt x="2777" y="1691"/>
                    </a:lnTo>
                    <a:lnTo>
                      <a:pt x="2784" y="1590"/>
                    </a:lnTo>
                    <a:lnTo>
                      <a:pt x="2747" y="1527"/>
                    </a:lnTo>
                    <a:lnTo>
                      <a:pt x="2728" y="1635"/>
                    </a:lnTo>
                    <a:lnTo>
                      <a:pt x="2696" y="1741"/>
                    </a:lnTo>
                    <a:lnTo>
                      <a:pt x="2620" y="1866"/>
                    </a:lnTo>
                    <a:lnTo>
                      <a:pt x="2609" y="1778"/>
                    </a:lnTo>
                    <a:lnTo>
                      <a:pt x="2559" y="1791"/>
                    </a:lnTo>
                    <a:lnTo>
                      <a:pt x="2564" y="1871"/>
                    </a:lnTo>
                    <a:lnTo>
                      <a:pt x="2571" y="1953"/>
                    </a:lnTo>
                    <a:lnTo>
                      <a:pt x="2458" y="2059"/>
                    </a:lnTo>
                    <a:lnTo>
                      <a:pt x="2383" y="2148"/>
                    </a:lnTo>
                    <a:lnTo>
                      <a:pt x="2251" y="2236"/>
                    </a:lnTo>
                    <a:lnTo>
                      <a:pt x="2114" y="2310"/>
                    </a:lnTo>
                    <a:lnTo>
                      <a:pt x="2015" y="2373"/>
                    </a:lnTo>
                    <a:lnTo>
                      <a:pt x="1808" y="2424"/>
                    </a:lnTo>
                    <a:lnTo>
                      <a:pt x="1583" y="2454"/>
                    </a:lnTo>
                    <a:lnTo>
                      <a:pt x="1376" y="2461"/>
                    </a:lnTo>
                    <a:lnTo>
                      <a:pt x="1175" y="2442"/>
                    </a:lnTo>
                    <a:lnTo>
                      <a:pt x="1013" y="2392"/>
                    </a:lnTo>
                    <a:lnTo>
                      <a:pt x="782" y="2316"/>
                    </a:lnTo>
                    <a:lnTo>
                      <a:pt x="631" y="2228"/>
                    </a:lnTo>
                    <a:lnTo>
                      <a:pt x="506" y="2122"/>
                    </a:lnTo>
                    <a:lnTo>
                      <a:pt x="331" y="1985"/>
                    </a:lnTo>
                    <a:lnTo>
                      <a:pt x="218" y="1815"/>
                    </a:lnTo>
                    <a:lnTo>
                      <a:pt x="156" y="1678"/>
                    </a:lnTo>
                    <a:lnTo>
                      <a:pt x="106" y="1527"/>
                    </a:lnTo>
                    <a:lnTo>
                      <a:pt x="80" y="1397"/>
                    </a:lnTo>
                    <a:lnTo>
                      <a:pt x="75" y="1278"/>
                    </a:lnTo>
                    <a:lnTo>
                      <a:pt x="93" y="1127"/>
                    </a:lnTo>
                    <a:lnTo>
                      <a:pt x="125" y="977"/>
                    </a:lnTo>
                    <a:lnTo>
                      <a:pt x="194" y="802"/>
                    </a:lnTo>
                    <a:lnTo>
                      <a:pt x="300" y="601"/>
                    </a:lnTo>
                    <a:lnTo>
                      <a:pt x="412" y="470"/>
                    </a:lnTo>
                    <a:lnTo>
                      <a:pt x="525" y="344"/>
                    </a:lnTo>
                    <a:lnTo>
                      <a:pt x="682" y="225"/>
                    </a:lnTo>
                    <a:lnTo>
                      <a:pt x="862" y="145"/>
                    </a:lnTo>
                    <a:lnTo>
                      <a:pt x="1026" y="87"/>
                    </a:lnTo>
                    <a:lnTo>
                      <a:pt x="1257" y="50"/>
                    </a:lnTo>
                    <a:lnTo>
                      <a:pt x="144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87" name="Freeform 70"/>
              <p:cNvSpPr>
                <a:spLocks/>
              </p:cNvSpPr>
              <p:nvPr/>
            </p:nvSpPr>
            <p:spPr bwMode="auto">
              <a:xfrm>
                <a:off x="1986" y="2272"/>
                <a:ext cx="404" cy="510"/>
              </a:xfrm>
              <a:custGeom>
                <a:avLst/>
                <a:gdLst>
                  <a:gd name="T0" fmla="*/ 0 w 1214"/>
                  <a:gd name="T1" fmla="*/ 0 h 1529"/>
                  <a:gd name="T2" fmla="*/ 27 w 1214"/>
                  <a:gd name="T3" fmla="*/ 7 h 1529"/>
                  <a:gd name="T4" fmla="*/ 47 w 1214"/>
                  <a:gd name="T5" fmla="*/ 14 h 1529"/>
                  <a:gd name="T6" fmla="*/ 67 w 1214"/>
                  <a:gd name="T7" fmla="*/ 23 h 1529"/>
                  <a:gd name="T8" fmla="*/ 84 w 1214"/>
                  <a:gd name="T9" fmla="*/ 34 h 1529"/>
                  <a:gd name="T10" fmla="*/ 97 w 1214"/>
                  <a:gd name="T11" fmla="*/ 47 h 1529"/>
                  <a:gd name="T12" fmla="*/ 108 w 1214"/>
                  <a:gd name="T13" fmla="*/ 58 h 1529"/>
                  <a:gd name="T14" fmla="*/ 120 w 1214"/>
                  <a:gd name="T15" fmla="*/ 77 h 1529"/>
                  <a:gd name="T16" fmla="*/ 127 w 1214"/>
                  <a:gd name="T17" fmla="*/ 93 h 1529"/>
                  <a:gd name="T18" fmla="*/ 131 w 1214"/>
                  <a:gd name="T19" fmla="*/ 110 h 1529"/>
                  <a:gd name="T20" fmla="*/ 134 w 1214"/>
                  <a:gd name="T21" fmla="*/ 128 h 1529"/>
                  <a:gd name="T22" fmla="*/ 133 w 1214"/>
                  <a:gd name="T23" fmla="*/ 148 h 1529"/>
                  <a:gd name="T24" fmla="*/ 128 w 1214"/>
                  <a:gd name="T25" fmla="*/ 170 h 1529"/>
                  <a:gd name="T26" fmla="*/ 125 w 1214"/>
                  <a:gd name="T27" fmla="*/ 157 h 1529"/>
                  <a:gd name="T28" fmla="*/ 121 w 1214"/>
                  <a:gd name="T29" fmla="*/ 143 h 1529"/>
                  <a:gd name="T30" fmla="*/ 122 w 1214"/>
                  <a:gd name="T31" fmla="*/ 128 h 1529"/>
                  <a:gd name="T32" fmla="*/ 120 w 1214"/>
                  <a:gd name="T33" fmla="*/ 106 h 1529"/>
                  <a:gd name="T34" fmla="*/ 116 w 1214"/>
                  <a:gd name="T35" fmla="*/ 91 h 1529"/>
                  <a:gd name="T36" fmla="*/ 109 w 1214"/>
                  <a:gd name="T37" fmla="*/ 76 h 1529"/>
                  <a:gd name="T38" fmla="*/ 101 w 1214"/>
                  <a:gd name="T39" fmla="*/ 63 h 1529"/>
                  <a:gd name="T40" fmla="*/ 90 w 1214"/>
                  <a:gd name="T41" fmla="*/ 52 h 1529"/>
                  <a:gd name="T42" fmla="*/ 69 w 1214"/>
                  <a:gd name="T43" fmla="*/ 34 h 1529"/>
                  <a:gd name="T44" fmla="*/ 50 w 1214"/>
                  <a:gd name="T45" fmla="*/ 23 h 1529"/>
                  <a:gd name="T46" fmla="*/ 31 w 1214"/>
                  <a:gd name="T47" fmla="*/ 15 h 1529"/>
                  <a:gd name="T48" fmla="*/ 9 w 1214"/>
                  <a:gd name="T49" fmla="*/ 7 h 1529"/>
                  <a:gd name="T50" fmla="*/ 0 w 1214"/>
                  <a:gd name="T51" fmla="*/ 0 h 1529"/>
                  <a:gd name="T52" fmla="*/ 0 w 1214"/>
                  <a:gd name="T53" fmla="*/ 0 h 15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14"/>
                  <a:gd name="T82" fmla="*/ 0 h 1529"/>
                  <a:gd name="T83" fmla="*/ 1214 w 1214"/>
                  <a:gd name="T84" fmla="*/ 1529 h 15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14" h="1529">
                    <a:moveTo>
                      <a:pt x="0" y="0"/>
                    </a:moveTo>
                    <a:lnTo>
                      <a:pt x="244" y="63"/>
                    </a:lnTo>
                    <a:lnTo>
                      <a:pt x="425" y="126"/>
                    </a:lnTo>
                    <a:lnTo>
                      <a:pt x="600" y="207"/>
                    </a:lnTo>
                    <a:lnTo>
                      <a:pt x="759" y="310"/>
                    </a:lnTo>
                    <a:lnTo>
                      <a:pt x="876" y="420"/>
                    </a:lnTo>
                    <a:lnTo>
                      <a:pt x="973" y="518"/>
                    </a:lnTo>
                    <a:lnTo>
                      <a:pt x="1082" y="696"/>
                    </a:lnTo>
                    <a:lnTo>
                      <a:pt x="1145" y="839"/>
                    </a:lnTo>
                    <a:lnTo>
                      <a:pt x="1188" y="990"/>
                    </a:lnTo>
                    <a:lnTo>
                      <a:pt x="1214" y="1153"/>
                    </a:lnTo>
                    <a:lnTo>
                      <a:pt x="1201" y="1334"/>
                    </a:lnTo>
                    <a:lnTo>
                      <a:pt x="1157" y="1529"/>
                    </a:lnTo>
                    <a:lnTo>
                      <a:pt x="1133" y="1416"/>
                    </a:lnTo>
                    <a:lnTo>
                      <a:pt x="1095" y="1284"/>
                    </a:lnTo>
                    <a:lnTo>
                      <a:pt x="1101" y="1153"/>
                    </a:lnTo>
                    <a:lnTo>
                      <a:pt x="1088" y="952"/>
                    </a:lnTo>
                    <a:lnTo>
                      <a:pt x="1045" y="815"/>
                    </a:lnTo>
                    <a:lnTo>
                      <a:pt x="982" y="683"/>
                    </a:lnTo>
                    <a:lnTo>
                      <a:pt x="907" y="564"/>
                    </a:lnTo>
                    <a:lnTo>
                      <a:pt x="807" y="471"/>
                    </a:lnTo>
                    <a:lnTo>
                      <a:pt x="619" y="307"/>
                    </a:lnTo>
                    <a:lnTo>
                      <a:pt x="451" y="207"/>
                    </a:lnTo>
                    <a:lnTo>
                      <a:pt x="276" y="139"/>
                    </a:lnTo>
                    <a:lnTo>
                      <a:pt x="81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88" name="Freeform 71"/>
              <p:cNvSpPr>
                <a:spLocks/>
              </p:cNvSpPr>
              <p:nvPr/>
            </p:nvSpPr>
            <p:spPr bwMode="auto">
              <a:xfrm>
                <a:off x="1468" y="2404"/>
                <a:ext cx="230" cy="140"/>
              </a:xfrm>
              <a:custGeom>
                <a:avLst/>
                <a:gdLst>
                  <a:gd name="T0" fmla="*/ 4 w 688"/>
                  <a:gd name="T1" fmla="*/ 39 h 420"/>
                  <a:gd name="T2" fmla="*/ 21 w 688"/>
                  <a:gd name="T3" fmla="*/ 25 h 420"/>
                  <a:gd name="T4" fmla="*/ 31 w 688"/>
                  <a:gd name="T5" fmla="*/ 20 h 420"/>
                  <a:gd name="T6" fmla="*/ 47 w 688"/>
                  <a:gd name="T7" fmla="*/ 11 h 420"/>
                  <a:gd name="T8" fmla="*/ 60 w 688"/>
                  <a:gd name="T9" fmla="*/ 6 h 420"/>
                  <a:gd name="T10" fmla="*/ 68 w 688"/>
                  <a:gd name="T11" fmla="*/ 1 h 420"/>
                  <a:gd name="T12" fmla="*/ 77 w 688"/>
                  <a:gd name="T13" fmla="*/ 0 h 420"/>
                  <a:gd name="T14" fmla="*/ 77 w 688"/>
                  <a:gd name="T15" fmla="*/ 3 h 420"/>
                  <a:gd name="T16" fmla="*/ 62 w 688"/>
                  <a:gd name="T17" fmla="*/ 10 h 420"/>
                  <a:gd name="T18" fmla="*/ 42 w 688"/>
                  <a:gd name="T19" fmla="*/ 20 h 420"/>
                  <a:gd name="T20" fmla="*/ 23 w 688"/>
                  <a:gd name="T21" fmla="*/ 33 h 420"/>
                  <a:gd name="T22" fmla="*/ 0 w 688"/>
                  <a:gd name="T23" fmla="*/ 47 h 420"/>
                  <a:gd name="T24" fmla="*/ 4 w 688"/>
                  <a:gd name="T25" fmla="*/ 39 h 420"/>
                  <a:gd name="T26" fmla="*/ 4 w 688"/>
                  <a:gd name="T27" fmla="*/ 39 h 4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8"/>
                  <a:gd name="T43" fmla="*/ 0 h 420"/>
                  <a:gd name="T44" fmla="*/ 688 w 688"/>
                  <a:gd name="T45" fmla="*/ 420 h 4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8" h="420">
                    <a:moveTo>
                      <a:pt x="38" y="351"/>
                    </a:moveTo>
                    <a:lnTo>
                      <a:pt x="188" y="226"/>
                    </a:lnTo>
                    <a:lnTo>
                      <a:pt x="282" y="176"/>
                    </a:lnTo>
                    <a:lnTo>
                      <a:pt x="426" y="100"/>
                    </a:lnTo>
                    <a:lnTo>
                      <a:pt x="532" y="50"/>
                    </a:lnTo>
                    <a:lnTo>
                      <a:pt x="607" y="12"/>
                    </a:lnTo>
                    <a:lnTo>
                      <a:pt x="688" y="0"/>
                    </a:lnTo>
                    <a:lnTo>
                      <a:pt x="688" y="31"/>
                    </a:lnTo>
                    <a:lnTo>
                      <a:pt x="551" y="94"/>
                    </a:lnTo>
                    <a:lnTo>
                      <a:pt x="376" y="182"/>
                    </a:lnTo>
                    <a:lnTo>
                      <a:pt x="206" y="295"/>
                    </a:lnTo>
                    <a:lnTo>
                      <a:pt x="0" y="420"/>
                    </a:lnTo>
                    <a:lnTo>
                      <a:pt x="38" y="3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89" name="Freeform 72"/>
              <p:cNvSpPr>
                <a:spLocks/>
              </p:cNvSpPr>
              <p:nvPr/>
            </p:nvSpPr>
            <p:spPr bwMode="auto">
              <a:xfrm>
                <a:off x="1443" y="2537"/>
                <a:ext cx="78" cy="146"/>
              </a:xfrm>
              <a:custGeom>
                <a:avLst/>
                <a:gdLst>
                  <a:gd name="T0" fmla="*/ 1 w 232"/>
                  <a:gd name="T1" fmla="*/ 49 h 437"/>
                  <a:gd name="T2" fmla="*/ 7 w 232"/>
                  <a:gd name="T3" fmla="*/ 41 h 437"/>
                  <a:gd name="T4" fmla="*/ 14 w 232"/>
                  <a:gd name="T5" fmla="*/ 39 h 437"/>
                  <a:gd name="T6" fmla="*/ 20 w 232"/>
                  <a:gd name="T7" fmla="*/ 38 h 437"/>
                  <a:gd name="T8" fmla="*/ 21 w 232"/>
                  <a:gd name="T9" fmla="*/ 33 h 437"/>
                  <a:gd name="T10" fmla="*/ 23 w 232"/>
                  <a:gd name="T11" fmla="*/ 22 h 437"/>
                  <a:gd name="T12" fmla="*/ 26 w 232"/>
                  <a:gd name="T13" fmla="*/ 12 h 437"/>
                  <a:gd name="T14" fmla="*/ 26 w 232"/>
                  <a:gd name="T15" fmla="*/ 7 h 437"/>
                  <a:gd name="T16" fmla="*/ 10 w 232"/>
                  <a:gd name="T17" fmla="*/ 0 h 437"/>
                  <a:gd name="T18" fmla="*/ 7 w 232"/>
                  <a:gd name="T19" fmla="*/ 8 h 437"/>
                  <a:gd name="T20" fmla="*/ 15 w 232"/>
                  <a:gd name="T21" fmla="*/ 10 h 437"/>
                  <a:gd name="T22" fmla="*/ 15 w 232"/>
                  <a:gd name="T23" fmla="*/ 17 h 437"/>
                  <a:gd name="T24" fmla="*/ 13 w 232"/>
                  <a:gd name="T25" fmla="*/ 25 h 437"/>
                  <a:gd name="T26" fmla="*/ 12 w 232"/>
                  <a:gd name="T27" fmla="*/ 33 h 437"/>
                  <a:gd name="T28" fmla="*/ 8 w 232"/>
                  <a:gd name="T29" fmla="*/ 36 h 437"/>
                  <a:gd name="T30" fmla="*/ 0 w 232"/>
                  <a:gd name="T31" fmla="*/ 38 h 437"/>
                  <a:gd name="T32" fmla="*/ 1 w 232"/>
                  <a:gd name="T33" fmla="*/ 49 h 437"/>
                  <a:gd name="T34" fmla="*/ 1 w 232"/>
                  <a:gd name="T35" fmla="*/ 49 h 4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2"/>
                  <a:gd name="T55" fmla="*/ 0 h 437"/>
                  <a:gd name="T56" fmla="*/ 232 w 232"/>
                  <a:gd name="T57" fmla="*/ 437 h 4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2" h="437">
                    <a:moveTo>
                      <a:pt x="13" y="437"/>
                    </a:moveTo>
                    <a:lnTo>
                      <a:pt x="63" y="369"/>
                    </a:lnTo>
                    <a:lnTo>
                      <a:pt x="125" y="350"/>
                    </a:lnTo>
                    <a:lnTo>
                      <a:pt x="175" y="339"/>
                    </a:lnTo>
                    <a:lnTo>
                      <a:pt x="188" y="300"/>
                    </a:lnTo>
                    <a:lnTo>
                      <a:pt x="201" y="194"/>
                    </a:lnTo>
                    <a:lnTo>
                      <a:pt x="232" y="106"/>
                    </a:lnTo>
                    <a:lnTo>
                      <a:pt x="225" y="62"/>
                    </a:lnTo>
                    <a:lnTo>
                      <a:pt x="88" y="0"/>
                    </a:lnTo>
                    <a:lnTo>
                      <a:pt x="63" y="69"/>
                    </a:lnTo>
                    <a:lnTo>
                      <a:pt x="138" y="93"/>
                    </a:lnTo>
                    <a:lnTo>
                      <a:pt x="138" y="156"/>
                    </a:lnTo>
                    <a:lnTo>
                      <a:pt x="119" y="225"/>
                    </a:lnTo>
                    <a:lnTo>
                      <a:pt x="106" y="294"/>
                    </a:lnTo>
                    <a:lnTo>
                      <a:pt x="69" y="326"/>
                    </a:lnTo>
                    <a:lnTo>
                      <a:pt x="0" y="344"/>
                    </a:lnTo>
                    <a:lnTo>
                      <a:pt x="13" y="4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90" name="Freeform 73"/>
              <p:cNvSpPr>
                <a:spLocks/>
              </p:cNvSpPr>
              <p:nvPr/>
            </p:nvSpPr>
            <p:spPr bwMode="auto">
              <a:xfrm>
                <a:off x="1448" y="2573"/>
                <a:ext cx="298" cy="200"/>
              </a:xfrm>
              <a:custGeom>
                <a:avLst/>
                <a:gdLst>
                  <a:gd name="T0" fmla="*/ 0 w 894"/>
                  <a:gd name="T1" fmla="*/ 60 h 601"/>
                  <a:gd name="T2" fmla="*/ 13 w 894"/>
                  <a:gd name="T3" fmla="*/ 47 h 601"/>
                  <a:gd name="T4" fmla="*/ 30 w 894"/>
                  <a:gd name="T5" fmla="*/ 33 h 601"/>
                  <a:gd name="T6" fmla="*/ 47 w 894"/>
                  <a:gd name="T7" fmla="*/ 21 h 601"/>
                  <a:gd name="T8" fmla="*/ 63 w 894"/>
                  <a:gd name="T9" fmla="*/ 13 h 601"/>
                  <a:gd name="T10" fmla="*/ 81 w 894"/>
                  <a:gd name="T11" fmla="*/ 5 h 601"/>
                  <a:gd name="T12" fmla="*/ 99 w 894"/>
                  <a:gd name="T13" fmla="*/ 0 h 601"/>
                  <a:gd name="T14" fmla="*/ 87 w 894"/>
                  <a:gd name="T15" fmla="*/ 7 h 601"/>
                  <a:gd name="T16" fmla="*/ 67 w 894"/>
                  <a:gd name="T17" fmla="*/ 18 h 601"/>
                  <a:gd name="T18" fmla="*/ 50 w 894"/>
                  <a:gd name="T19" fmla="*/ 28 h 601"/>
                  <a:gd name="T20" fmla="*/ 35 w 894"/>
                  <a:gd name="T21" fmla="*/ 38 h 601"/>
                  <a:gd name="T22" fmla="*/ 25 w 894"/>
                  <a:gd name="T23" fmla="*/ 45 h 601"/>
                  <a:gd name="T24" fmla="*/ 12 w 894"/>
                  <a:gd name="T25" fmla="*/ 56 h 601"/>
                  <a:gd name="T26" fmla="*/ 1 w 894"/>
                  <a:gd name="T27" fmla="*/ 67 h 601"/>
                  <a:gd name="T28" fmla="*/ 0 w 894"/>
                  <a:gd name="T29" fmla="*/ 60 h 601"/>
                  <a:gd name="T30" fmla="*/ 0 w 894"/>
                  <a:gd name="T31" fmla="*/ 60 h 6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4"/>
                  <a:gd name="T49" fmla="*/ 0 h 601"/>
                  <a:gd name="T50" fmla="*/ 894 w 894"/>
                  <a:gd name="T51" fmla="*/ 601 h 6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4" h="601">
                    <a:moveTo>
                      <a:pt x="0" y="545"/>
                    </a:moveTo>
                    <a:lnTo>
                      <a:pt x="119" y="426"/>
                    </a:lnTo>
                    <a:lnTo>
                      <a:pt x="268" y="294"/>
                    </a:lnTo>
                    <a:lnTo>
                      <a:pt x="425" y="188"/>
                    </a:lnTo>
                    <a:lnTo>
                      <a:pt x="570" y="114"/>
                    </a:lnTo>
                    <a:lnTo>
                      <a:pt x="726" y="45"/>
                    </a:lnTo>
                    <a:lnTo>
                      <a:pt x="894" y="0"/>
                    </a:lnTo>
                    <a:lnTo>
                      <a:pt x="782" y="63"/>
                    </a:lnTo>
                    <a:lnTo>
                      <a:pt x="600" y="164"/>
                    </a:lnTo>
                    <a:lnTo>
                      <a:pt x="450" y="251"/>
                    </a:lnTo>
                    <a:lnTo>
                      <a:pt x="318" y="339"/>
                    </a:lnTo>
                    <a:lnTo>
                      <a:pt x="225" y="408"/>
                    </a:lnTo>
                    <a:lnTo>
                      <a:pt x="112" y="501"/>
                    </a:lnTo>
                    <a:lnTo>
                      <a:pt x="13" y="601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91" name="Freeform 74"/>
              <p:cNvSpPr>
                <a:spLocks/>
              </p:cNvSpPr>
              <p:nvPr/>
            </p:nvSpPr>
            <p:spPr bwMode="auto">
              <a:xfrm>
                <a:off x="1475" y="2765"/>
                <a:ext cx="479" cy="223"/>
              </a:xfrm>
              <a:custGeom>
                <a:avLst/>
                <a:gdLst>
                  <a:gd name="T0" fmla="*/ 0 w 1438"/>
                  <a:gd name="T1" fmla="*/ 27 h 669"/>
                  <a:gd name="T2" fmla="*/ 10 w 1438"/>
                  <a:gd name="T3" fmla="*/ 10 h 669"/>
                  <a:gd name="T4" fmla="*/ 21 w 1438"/>
                  <a:gd name="T5" fmla="*/ 0 h 669"/>
                  <a:gd name="T6" fmla="*/ 26 w 1438"/>
                  <a:gd name="T7" fmla="*/ 3 h 669"/>
                  <a:gd name="T8" fmla="*/ 24 w 1438"/>
                  <a:gd name="T9" fmla="*/ 31 h 669"/>
                  <a:gd name="T10" fmla="*/ 32 w 1438"/>
                  <a:gd name="T11" fmla="*/ 32 h 669"/>
                  <a:gd name="T12" fmla="*/ 37 w 1438"/>
                  <a:gd name="T13" fmla="*/ 35 h 669"/>
                  <a:gd name="T14" fmla="*/ 39 w 1438"/>
                  <a:gd name="T15" fmla="*/ 44 h 669"/>
                  <a:gd name="T16" fmla="*/ 40 w 1438"/>
                  <a:gd name="T17" fmla="*/ 56 h 669"/>
                  <a:gd name="T18" fmla="*/ 53 w 1438"/>
                  <a:gd name="T19" fmla="*/ 43 h 669"/>
                  <a:gd name="T20" fmla="*/ 67 w 1438"/>
                  <a:gd name="T21" fmla="*/ 33 h 669"/>
                  <a:gd name="T22" fmla="*/ 84 w 1438"/>
                  <a:gd name="T23" fmla="*/ 25 h 669"/>
                  <a:gd name="T24" fmla="*/ 101 w 1438"/>
                  <a:gd name="T25" fmla="*/ 17 h 669"/>
                  <a:gd name="T26" fmla="*/ 124 w 1438"/>
                  <a:gd name="T27" fmla="*/ 8 h 669"/>
                  <a:gd name="T28" fmla="*/ 145 w 1438"/>
                  <a:gd name="T29" fmla="*/ 6 h 669"/>
                  <a:gd name="T30" fmla="*/ 160 w 1438"/>
                  <a:gd name="T31" fmla="*/ 6 h 669"/>
                  <a:gd name="T32" fmla="*/ 154 w 1438"/>
                  <a:gd name="T33" fmla="*/ 10 h 669"/>
                  <a:gd name="T34" fmla="*/ 126 w 1438"/>
                  <a:gd name="T35" fmla="*/ 17 h 669"/>
                  <a:gd name="T36" fmla="*/ 107 w 1438"/>
                  <a:gd name="T37" fmla="*/ 23 h 669"/>
                  <a:gd name="T38" fmla="*/ 91 w 1438"/>
                  <a:gd name="T39" fmla="*/ 31 h 669"/>
                  <a:gd name="T40" fmla="*/ 75 w 1438"/>
                  <a:gd name="T41" fmla="*/ 38 h 669"/>
                  <a:gd name="T42" fmla="*/ 59 w 1438"/>
                  <a:gd name="T43" fmla="*/ 49 h 669"/>
                  <a:gd name="T44" fmla="*/ 51 w 1438"/>
                  <a:gd name="T45" fmla="*/ 55 h 669"/>
                  <a:gd name="T46" fmla="*/ 43 w 1438"/>
                  <a:gd name="T47" fmla="*/ 62 h 669"/>
                  <a:gd name="T48" fmla="*/ 41 w 1438"/>
                  <a:gd name="T49" fmla="*/ 74 h 669"/>
                  <a:gd name="T50" fmla="*/ 32 w 1438"/>
                  <a:gd name="T51" fmla="*/ 67 h 669"/>
                  <a:gd name="T52" fmla="*/ 32 w 1438"/>
                  <a:gd name="T53" fmla="*/ 55 h 669"/>
                  <a:gd name="T54" fmla="*/ 32 w 1438"/>
                  <a:gd name="T55" fmla="*/ 44 h 669"/>
                  <a:gd name="T56" fmla="*/ 31 w 1438"/>
                  <a:gd name="T57" fmla="*/ 40 h 669"/>
                  <a:gd name="T58" fmla="*/ 26 w 1438"/>
                  <a:gd name="T59" fmla="*/ 37 h 669"/>
                  <a:gd name="T60" fmla="*/ 20 w 1438"/>
                  <a:gd name="T61" fmla="*/ 37 h 669"/>
                  <a:gd name="T62" fmla="*/ 17 w 1438"/>
                  <a:gd name="T63" fmla="*/ 33 h 669"/>
                  <a:gd name="T64" fmla="*/ 18 w 1438"/>
                  <a:gd name="T65" fmla="*/ 12 h 669"/>
                  <a:gd name="T66" fmla="*/ 13 w 1438"/>
                  <a:gd name="T67" fmla="*/ 19 h 669"/>
                  <a:gd name="T68" fmla="*/ 11 w 1438"/>
                  <a:gd name="T69" fmla="*/ 25 h 669"/>
                  <a:gd name="T70" fmla="*/ 5 w 1438"/>
                  <a:gd name="T71" fmla="*/ 34 h 669"/>
                  <a:gd name="T72" fmla="*/ 0 w 1438"/>
                  <a:gd name="T73" fmla="*/ 27 h 669"/>
                  <a:gd name="T74" fmla="*/ 0 w 1438"/>
                  <a:gd name="T75" fmla="*/ 27 h 66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38"/>
                  <a:gd name="T115" fmla="*/ 0 h 669"/>
                  <a:gd name="T116" fmla="*/ 1438 w 1438"/>
                  <a:gd name="T117" fmla="*/ 669 h 66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38" h="669">
                    <a:moveTo>
                      <a:pt x="0" y="244"/>
                    </a:moveTo>
                    <a:lnTo>
                      <a:pt x="93" y="87"/>
                    </a:lnTo>
                    <a:lnTo>
                      <a:pt x="186" y="0"/>
                    </a:lnTo>
                    <a:lnTo>
                      <a:pt x="236" y="24"/>
                    </a:lnTo>
                    <a:lnTo>
                      <a:pt x="218" y="281"/>
                    </a:lnTo>
                    <a:lnTo>
                      <a:pt x="287" y="287"/>
                    </a:lnTo>
                    <a:lnTo>
                      <a:pt x="331" y="318"/>
                    </a:lnTo>
                    <a:lnTo>
                      <a:pt x="350" y="394"/>
                    </a:lnTo>
                    <a:lnTo>
                      <a:pt x="356" y="506"/>
                    </a:lnTo>
                    <a:lnTo>
                      <a:pt x="475" y="387"/>
                    </a:lnTo>
                    <a:lnTo>
                      <a:pt x="607" y="299"/>
                    </a:lnTo>
                    <a:lnTo>
                      <a:pt x="756" y="225"/>
                    </a:lnTo>
                    <a:lnTo>
                      <a:pt x="912" y="149"/>
                    </a:lnTo>
                    <a:lnTo>
                      <a:pt x="1119" y="74"/>
                    </a:lnTo>
                    <a:lnTo>
                      <a:pt x="1307" y="50"/>
                    </a:lnTo>
                    <a:lnTo>
                      <a:pt x="1438" y="56"/>
                    </a:lnTo>
                    <a:lnTo>
                      <a:pt x="1387" y="93"/>
                    </a:lnTo>
                    <a:lnTo>
                      <a:pt x="1132" y="149"/>
                    </a:lnTo>
                    <a:lnTo>
                      <a:pt x="963" y="206"/>
                    </a:lnTo>
                    <a:lnTo>
                      <a:pt x="819" y="275"/>
                    </a:lnTo>
                    <a:lnTo>
                      <a:pt x="674" y="344"/>
                    </a:lnTo>
                    <a:lnTo>
                      <a:pt x="531" y="437"/>
                    </a:lnTo>
                    <a:lnTo>
                      <a:pt x="462" y="499"/>
                    </a:lnTo>
                    <a:lnTo>
                      <a:pt x="387" y="562"/>
                    </a:lnTo>
                    <a:lnTo>
                      <a:pt x="368" y="669"/>
                    </a:lnTo>
                    <a:lnTo>
                      <a:pt x="292" y="601"/>
                    </a:lnTo>
                    <a:lnTo>
                      <a:pt x="292" y="494"/>
                    </a:lnTo>
                    <a:lnTo>
                      <a:pt x="292" y="400"/>
                    </a:lnTo>
                    <a:lnTo>
                      <a:pt x="281" y="363"/>
                    </a:lnTo>
                    <a:lnTo>
                      <a:pt x="231" y="337"/>
                    </a:lnTo>
                    <a:lnTo>
                      <a:pt x="181" y="331"/>
                    </a:lnTo>
                    <a:lnTo>
                      <a:pt x="156" y="299"/>
                    </a:lnTo>
                    <a:lnTo>
                      <a:pt x="162" y="112"/>
                    </a:lnTo>
                    <a:lnTo>
                      <a:pt x="117" y="175"/>
                    </a:lnTo>
                    <a:lnTo>
                      <a:pt x="99" y="225"/>
                    </a:lnTo>
                    <a:lnTo>
                      <a:pt x="43" y="305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92" name="Freeform 75"/>
              <p:cNvSpPr>
                <a:spLocks/>
              </p:cNvSpPr>
              <p:nvPr/>
            </p:nvSpPr>
            <p:spPr bwMode="auto">
              <a:xfrm>
                <a:off x="1579" y="2512"/>
                <a:ext cx="659" cy="587"/>
              </a:xfrm>
              <a:custGeom>
                <a:avLst/>
                <a:gdLst>
                  <a:gd name="T0" fmla="*/ 8 w 1976"/>
                  <a:gd name="T1" fmla="*/ 0 h 1760"/>
                  <a:gd name="T2" fmla="*/ 4 w 1976"/>
                  <a:gd name="T3" fmla="*/ 10 h 1760"/>
                  <a:gd name="T4" fmla="*/ 1 w 1976"/>
                  <a:gd name="T5" fmla="*/ 26 h 1760"/>
                  <a:gd name="T6" fmla="*/ 0 w 1976"/>
                  <a:gd name="T7" fmla="*/ 45 h 1760"/>
                  <a:gd name="T8" fmla="*/ 2 w 1976"/>
                  <a:gd name="T9" fmla="*/ 64 h 1760"/>
                  <a:gd name="T10" fmla="*/ 5 w 1976"/>
                  <a:gd name="T11" fmla="*/ 81 h 1760"/>
                  <a:gd name="T12" fmla="*/ 8 w 1976"/>
                  <a:gd name="T13" fmla="*/ 96 h 1760"/>
                  <a:gd name="T14" fmla="*/ 14 w 1976"/>
                  <a:gd name="T15" fmla="*/ 111 h 1760"/>
                  <a:gd name="T16" fmla="*/ 21 w 1976"/>
                  <a:gd name="T17" fmla="*/ 130 h 1760"/>
                  <a:gd name="T18" fmla="*/ 30 w 1976"/>
                  <a:gd name="T19" fmla="*/ 144 h 1760"/>
                  <a:gd name="T20" fmla="*/ 41 w 1976"/>
                  <a:gd name="T21" fmla="*/ 157 h 1760"/>
                  <a:gd name="T22" fmla="*/ 56 w 1976"/>
                  <a:gd name="T23" fmla="*/ 171 h 1760"/>
                  <a:gd name="T24" fmla="*/ 83 w 1976"/>
                  <a:gd name="T25" fmla="*/ 193 h 1760"/>
                  <a:gd name="T26" fmla="*/ 105 w 1976"/>
                  <a:gd name="T27" fmla="*/ 196 h 1760"/>
                  <a:gd name="T28" fmla="*/ 95 w 1976"/>
                  <a:gd name="T29" fmla="*/ 187 h 1760"/>
                  <a:gd name="T30" fmla="*/ 106 w 1976"/>
                  <a:gd name="T31" fmla="*/ 183 h 1760"/>
                  <a:gd name="T32" fmla="*/ 124 w 1976"/>
                  <a:gd name="T33" fmla="*/ 181 h 1760"/>
                  <a:gd name="T34" fmla="*/ 131 w 1976"/>
                  <a:gd name="T35" fmla="*/ 183 h 1760"/>
                  <a:gd name="T36" fmla="*/ 138 w 1976"/>
                  <a:gd name="T37" fmla="*/ 183 h 1760"/>
                  <a:gd name="T38" fmla="*/ 146 w 1976"/>
                  <a:gd name="T39" fmla="*/ 180 h 1760"/>
                  <a:gd name="T40" fmla="*/ 159 w 1976"/>
                  <a:gd name="T41" fmla="*/ 178 h 1760"/>
                  <a:gd name="T42" fmla="*/ 159 w 1976"/>
                  <a:gd name="T43" fmla="*/ 186 h 1760"/>
                  <a:gd name="T44" fmla="*/ 172 w 1976"/>
                  <a:gd name="T45" fmla="*/ 178 h 1760"/>
                  <a:gd name="T46" fmla="*/ 188 w 1976"/>
                  <a:gd name="T47" fmla="*/ 165 h 1760"/>
                  <a:gd name="T48" fmla="*/ 202 w 1976"/>
                  <a:gd name="T49" fmla="*/ 152 h 1760"/>
                  <a:gd name="T50" fmla="*/ 212 w 1976"/>
                  <a:gd name="T51" fmla="*/ 141 h 1760"/>
                  <a:gd name="T52" fmla="*/ 220 w 1976"/>
                  <a:gd name="T53" fmla="*/ 127 h 1760"/>
                  <a:gd name="T54" fmla="*/ 213 w 1976"/>
                  <a:gd name="T55" fmla="*/ 128 h 1760"/>
                  <a:gd name="T56" fmla="*/ 209 w 1976"/>
                  <a:gd name="T57" fmla="*/ 134 h 1760"/>
                  <a:gd name="T58" fmla="*/ 201 w 1976"/>
                  <a:gd name="T59" fmla="*/ 143 h 1760"/>
                  <a:gd name="T60" fmla="*/ 194 w 1976"/>
                  <a:gd name="T61" fmla="*/ 152 h 1760"/>
                  <a:gd name="T62" fmla="*/ 177 w 1976"/>
                  <a:gd name="T63" fmla="*/ 166 h 1760"/>
                  <a:gd name="T64" fmla="*/ 165 w 1976"/>
                  <a:gd name="T65" fmla="*/ 173 h 1760"/>
                  <a:gd name="T66" fmla="*/ 151 w 1976"/>
                  <a:gd name="T67" fmla="*/ 173 h 1760"/>
                  <a:gd name="T68" fmla="*/ 141 w 1976"/>
                  <a:gd name="T69" fmla="*/ 175 h 1760"/>
                  <a:gd name="T70" fmla="*/ 135 w 1976"/>
                  <a:gd name="T71" fmla="*/ 177 h 1760"/>
                  <a:gd name="T72" fmla="*/ 138 w 1976"/>
                  <a:gd name="T73" fmla="*/ 170 h 1760"/>
                  <a:gd name="T74" fmla="*/ 145 w 1976"/>
                  <a:gd name="T75" fmla="*/ 157 h 1760"/>
                  <a:gd name="T76" fmla="*/ 140 w 1976"/>
                  <a:gd name="T77" fmla="*/ 159 h 1760"/>
                  <a:gd name="T78" fmla="*/ 133 w 1976"/>
                  <a:gd name="T79" fmla="*/ 169 h 1760"/>
                  <a:gd name="T80" fmla="*/ 129 w 1976"/>
                  <a:gd name="T81" fmla="*/ 175 h 1760"/>
                  <a:gd name="T82" fmla="*/ 110 w 1976"/>
                  <a:gd name="T83" fmla="*/ 178 h 1760"/>
                  <a:gd name="T84" fmla="*/ 100 w 1976"/>
                  <a:gd name="T85" fmla="*/ 180 h 1760"/>
                  <a:gd name="T86" fmla="*/ 90 w 1976"/>
                  <a:gd name="T87" fmla="*/ 181 h 1760"/>
                  <a:gd name="T88" fmla="*/ 80 w 1976"/>
                  <a:gd name="T89" fmla="*/ 177 h 1760"/>
                  <a:gd name="T90" fmla="*/ 70 w 1976"/>
                  <a:gd name="T91" fmla="*/ 171 h 1760"/>
                  <a:gd name="T92" fmla="*/ 58 w 1976"/>
                  <a:gd name="T93" fmla="*/ 159 h 1760"/>
                  <a:gd name="T94" fmla="*/ 47 w 1976"/>
                  <a:gd name="T95" fmla="*/ 149 h 1760"/>
                  <a:gd name="T96" fmla="*/ 37 w 1976"/>
                  <a:gd name="T97" fmla="*/ 137 h 1760"/>
                  <a:gd name="T98" fmla="*/ 28 w 1976"/>
                  <a:gd name="T99" fmla="*/ 125 h 1760"/>
                  <a:gd name="T100" fmla="*/ 21 w 1976"/>
                  <a:gd name="T101" fmla="*/ 110 h 1760"/>
                  <a:gd name="T102" fmla="*/ 16 w 1976"/>
                  <a:gd name="T103" fmla="*/ 95 h 1760"/>
                  <a:gd name="T104" fmla="*/ 12 w 1976"/>
                  <a:gd name="T105" fmla="*/ 83 h 1760"/>
                  <a:gd name="T106" fmla="*/ 10 w 1976"/>
                  <a:gd name="T107" fmla="*/ 68 h 1760"/>
                  <a:gd name="T108" fmla="*/ 8 w 1976"/>
                  <a:gd name="T109" fmla="*/ 49 h 1760"/>
                  <a:gd name="T110" fmla="*/ 6 w 1976"/>
                  <a:gd name="T111" fmla="*/ 29 h 1760"/>
                  <a:gd name="T112" fmla="*/ 9 w 1976"/>
                  <a:gd name="T113" fmla="*/ 15 h 1760"/>
                  <a:gd name="T114" fmla="*/ 10 w 1976"/>
                  <a:gd name="T115" fmla="*/ 6 h 1760"/>
                  <a:gd name="T116" fmla="*/ 8 w 1976"/>
                  <a:gd name="T117" fmla="*/ 0 h 1760"/>
                  <a:gd name="T118" fmla="*/ 8 w 1976"/>
                  <a:gd name="T119" fmla="*/ 0 h 17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76"/>
                  <a:gd name="T181" fmla="*/ 0 h 1760"/>
                  <a:gd name="T182" fmla="*/ 1976 w 1976"/>
                  <a:gd name="T183" fmla="*/ 1760 h 176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76" h="1760">
                    <a:moveTo>
                      <a:pt x="74" y="0"/>
                    </a:moveTo>
                    <a:lnTo>
                      <a:pt x="37" y="89"/>
                    </a:lnTo>
                    <a:lnTo>
                      <a:pt x="11" y="232"/>
                    </a:lnTo>
                    <a:lnTo>
                      <a:pt x="0" y="407"/>
                    </a:lnTo>
                    <a:lnTo>
                      <a:pt x="18" y="577"/>
                    </a:lnTo>
                    <a:lnTo>
                      <a:pt x="43" y="727"/>
                    </a:lnTo>
                    <a:lnTo>
                      <a:pt x="74" y="865"/>
                    </a:lnTo>
                    <a:lnTo>
                      <a:pt x="124" y="997"/>
                    </a:lnTo>
                    <a:lnTo>
                      <a:pt x="193" y="1172"/>
                    </a:lnTo>
                    <a:lnTo>
                      <a:pt x="274" y="1297"/>
                    </a:lnTo>
                    <a:lnTo>
                      <a:pt x="368" y="1410"/>
                    </a:lnTo>
                    <a:lnTo>
                      <a:pt x="506" y="1535"/>
                    </a:lnTo>
                    <a:lnTo>
                      <a:pt x="750" y="1735"/>
                    </a:lnTo>
                    <a:lnTo>
                      <a:pt x="944" y="1760"/>
                    </a:lnTo>
                    <a:lnTo>
                      <a:pt x="856" y="1678"/>
                    </a:lnTo>
                    <a:lnTo>
                      <a:pt x="950" y="1646"/>
                    </a:lnTo>
                    <a:lnTo>
                      <a:pt x="1119" y="1628"/>
                    </a:lnTo>
                    <a:lnTo>
                      <a:pt x="1175" y="1646"/>
                    </a:lnTo>
                    <a:lnTo>
                      <a:pt x="1244" y="1646"/>
                    </a:lnTo>
                    <a:lnTo>
                      <a:pt x="1313" y="1616"/>
                    </a:lnTo>
                    <a:lnTo>
                      <a:pt x="1432" y="1603"/>
                    </a:lnTo>
                    <a:lnTo>
                      <a:pt x="1432" y="1672"/>
                    </a:lnTo>
                    <a:lnTo>
                      <a:pt x="1551" y="1598"/>
                    </a:lnTo>
                    <a:lnTo>
                      <a:pt x="1694" y="1484"/>
                    </a:lnTo>
                    <a:lnTo>
                      <a:pt x="1819" y="1365"/>
                    </a:lnTo>
                    <a:lnTo>
                      <a:pt x="1907" y="1272"/>
                    </a:lnTo>
                    <a:lnTo>
                      <a:pt x="1976" y="1146"/>
                    </a:lnTo>
                    <a:lnTo>
                      <a:pt x="1920" y="1153"/>
                    </a:lnTo>
                    <a:lnTo>
                      <a:pt x="1882" y="1203"/>
                    </a:lnTo>
                    <a:lnTo>
                      <a:pt x="1808" y="1284"/>
                    </a:lnTo>
                    <a:lnTo>
                      <a:pt x="1744" y="1371"/>
                    </a:lnTo>
                    <a:lnTo>
                      <a:pt x="1594" y="1490"/>
                    </a:lnTo>
                    <a:lnTo>
                      <a:pt x="1482" y="1559"/>
                    </a:lnTo>
                    <a:lnTo>
                      <a:pt x="1357" y="1559"/>
                    </a:lnTo>
                    <a:lnTo>
                      <a:pt x="1270" y="1578"/>
                    </a:lnTo>
                    <a:lnTo>
                      <a:pt x="1212" y="1591"/>
                    </a:lnTo>
                    <a:lnTo>
                      <a:pt x="1244" y="1527"/>
                    </a:lnTo>
                    <a:lnTo>
                      <a:pt x="1300" y="1410"/>
                    </a:lnTo>
                    <a:lnTo>
                      <a:pt x="1257" y="1434"/>
                    </a:lnTo>
                    <a:lnTo>
                      <a:pt x="1193" y="1522"/>
                    </a:lnTo>
                    <a:lnTo>
                      <a:pt x="1156" y="1572"/>
                    </a:lnTo>
                    <a:lnTo>
                      <a:pt x="987" y="1603"/>
                    </a:lnTo>
                    <a:lnTo>
                      <a:pt x="899" y="1622"/>
                    </a:lnTo>
                    <a:lnTo>
                      <a:pt x="812" y="1628"/>
                    </a:lnTo>
                    <a:lnTo>
                      <a:pt x="724" y="1591"/>
                    </a:lnTo>
                    <a:lnTo>
                      <a:pt x="631" y="1535"/>
                    </a:lnTo>
                    <a:lnTo>
                      <a:pt x="525" y="1434"/>
                    </a:lnTo>
                    <a:lnTo>
                      <a:pt x="424" y="1341"/>
                    </a:lnTo>
                    <a:lnTo>
                      <a:pt x="331" y="1228"/>
                    </a:lnTo>
                    <a:lnTo>
                      <a:pt x="255" y="1122"/>
                    </a:lnTo>
                    <a:lnTo>
                      <a:pt x="193" y="990"/>
                    </a:lnTo>
                    <a:lnTo>
                      <a:pt x="143" y="858"/>
                    </a:lnTo>
                    <a:lnTo>
                      <a:pt x="111" y="746"/>
                    </a:lnTo>
                    <a:lnTo>
                      <a:pt x="87" y="608"/>
                    </a:lnTo>
                    <a:lnTo>
                      <a:pt x="74" y="439"/>
                    </a:lnTo>
                    <a:lnTo>
                      <a:pt x="55" y="257"/>
                    </a:lnTo>
                    <a:lnTo>
                      <a:pt x="80" y="132"/>
                    </a:lnTo>
                    <a:lnTo>
                      <a:pt x="87" y="57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93" name="Freeform 76"/>
              <p:cNvSpPr>
                <a:spLocks/>
              </p:cNvSpPr>
              <p:nvPr/>
            </p:nvSpPr>
            <p:spPr bwMode="auto">
              <a:xfrm>
                <a:off x="1627" y="2274"/>
                <a:ext cx="175" cy="169"/>
              </a:xfrm>
              <a:custGeom>
                <a:avLst/>
                <a:gdLst>
                  <a:gd name="T0" fmla="*/ 49 w 525"/>
                  <a:gd name="T1" fmla="*/ 0 h 507"/>
                  <a:gd name="T2" fmla="*/ 35 w 525"/>
                  <a:gd name="T3" fmla="*/ 10 h 507"/>
                  <a:gd name="T4" fmla="*/ 25 w 525"/>
                  <a:gd name="T5" fmla="*/ 19 h 507"/>
                  <a:gd name="T6" fmla="*/ 17 w 525"/>
                  <a:gd name="T7" fmla="*/ 29 h 507"/>
                  <a:gd name="T8" fmla="*/ 8 w 525"/>
                  <a:gd name="T9" fmla="*/ 38 h 507"/>
                  <a:gd name="T10" fmla="*/ 0 w 525"/>
                  <a:gd name="T11" fmla="*/ 56 h 507"/>
                  <a:gd name="T12" fmla="*/ 10 w 525"/>
                  <a:gd name="T13" fmla="*/ 51 h 507"/>
                  <a:gd name="T14" fmla="*/ 17 w 525"/>
                  <a:gd name="T15" fmla="*/ 38 h 507"/>
                  <a:gd name="T16" fmla="*/ 29 w 525"/>
                  <a:gd name="T17" fmla="*/ 26 h 507"/>
                  <a:gd name="T18" fmla="*/ 37 w 525"/>
                  <a:gd name="T19" fmla="*/ 17 h 507"/>
                  <a:gd name="T20" fmla="*/ 47 w 525"/>
                  <a:gd name="T21" fmla="*/ 9 h 507"/>
                  <a:gd name="T22" fmla="*/ 58 w 525"/>
                  <a:gd name="T23" fmla="*/ 1 h 507"/>
                  <a:gd name="T24" fmla="*/ 49 w 525"/>
                  <a:gd name="T25" fmla="*/ 0 h 507"/>
                  <a:gd name="T26" fmla="*/ 49 w 525"/>
                  <a:gd name="T27" fmla="*/ 0 h 5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25"/>
                  <a:gd name="T43" fmla="*/ 0 h 507"/>
                  <a:gd name="T44" fmla="*/ 525 w 525"/>
                  <a:gd name="T45" fmla="*/ 507 h 5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25" h="507">
                    <a:moveTo>
                      <a:pt x="443" y="0"/>
                    </a:moveTo>
                    <a:lnTo>
                      <a:pt x="313" y="94"/>
                    </a:lnTo>
                    <a:lnTo>
                      <a:pt x="225" y="170"/>
                    </a:lnTo>
                    <a:lnTo>
                      <a:pt x="151" y="257"/>
                    </a:lnTo>
                    <a:lnTo>
                      <a:pt x="75" y="339"/>
                    </a:lnTo>
                    <a:lnTo>
                      <a:pt x="0" y="507"/>
                    </a:lnTo>
                    <a:lnTo>
                      <a:pt x="88" y="456"/>
                    </a:lnTo>
                    <a:lnTo>
                      <a:pt x="156" y="345"/>
                    </a:lnTo>
                    <a:lnTo>
                      <a:pt x="257" y="231"/>
                    </a:lnTo>
                    <a:lnTo>
                      <a:pt x="337" y="151"/>
                    </a:lnTo>
                    <a:lnTo>
                      <a:pt x="425" y="82"/>
                    </a:lnTo>
                    <a:lnTo>
                      <a:pt x="525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94" name="Freeform 77"/>
              <p:cNvSpPr>
                <a:spLocks/>
              </p:cNvSpPr>
              <p:nvPr/>
            </p:nvSpPr>
            <p:spPr bwMode="auto">
              <a:xfrm>
                <a:off x="1862" y="2281"/>
                <a:ext cx="226" cy="686"/>
              </a:xfrm>
              <a:custGeom>
                <a:avLst/>
                <a:gdLst>
                  <a:gd name="T0" fmla="*/ 0 w 676"/>
                  <a:gd name="T1" fmla="*/ 1 h 2059"/>
                  <a:gd name="T2" fmla="*/ 13 w 676"/>
                  <a:gd name="T3" fmla="*/ 8 h 2059"/>
                  <a:gd name="T4" fmla="*/ 23 w 676"/>
                  <a:gd name="T5" fmla="*/ 15 h 2059"/>
                  <a:gd name="T6" fmla="*/ 31 w 676"/>
                  <a:gd name="T7" fmla="*/ 22 h 2059"/>
                  <a:gd name="T8" fmla="*/ 40 w 676"/>
                  <a:gd name="T9" fmla="*/ 33 h 2059"/>
                  <a:gd name="T10" fmla="*/ 50 w 676"/>
                  <a:gd name="T11" fmla="*/ 51 h 2059"/>
                  <a:gd name="T12" fmla="*/ 56 w 676"/>
                  <a:gd name="T13" fmla="*/ 68 h 2059"/>
                  <a:gd name="T14" fmla="*/ 63 w 676"/>
                  <a:gd name="T15" fmla="*/ 87 h 2059"/>
                  <a:gd name="T16" fmla="*/ 67 w 676"/>
                  <a:gd name="T17" fmla="*/ 111 h 2059"/>
                  <a:gd name="T18" fmla="*/ 67 w 676"/>
                  <a:gd name="T19" fmla="*/ 143 h 2059"/>
                  <a:gd name="T20" fmla="*/ 67 w 676"/>
                  <a:gd name="T21" fmla="*/ 168 h 2059"/>
                  <a:gd name="T22" fmla="*/ 65 w 676"/>
                  <a:gd name="T23" fmla="*/ 182 h 2059"/>
                  <a:gd name="T24" fmla="*/ 62 w 676"/>
                  <a:gd name="T25" fmla="*/ 197 h 2059"/>
                  <a:gd name="T26" fmla="*/ 56 w 676"/>
                  <a:gd name="T27" fmla="*/ 214 h 2059"/>
                  <a:gd name="T28" fmla="*/ 50 w 676"/>
                  <a:gd name="T29" fmla="*/ 229 h 2059"/>
                  <a:gd name="T30" fmla="*/ 57 w 676"/>
                  <a:gd name="T31" fmla="*/ 224 h 2059"/>
                  <a:gd name="T32" fmla="*/ 65 w 676"/>
                  <a:gd name="T33" fmla="*/ 208 h 2059"/>
                  <a:gd name="T34" fmla="*/ 71 w 676"/>
                  <a:gd name="T35" fmla="*/ 186 h 2059"/>
                  <a:gd name="T36" fmla="*/ 74 w 676"/>
                  <a:gd name="T37" fmla="*/ 161 h 2059"/>
                  <a:gd name="T38" fmla="*/ 76 w 676"/>
                  <a:gd name="T39" fmla="*/ 143 h 2059"/>
                  <a:gd name="T40" fmla="*/ 74 w 676"/>
                  <a:gd name="T41" fmla="*/ 117 h 2059"/>
                  <a:gd name="T42" fmla="*/ 72 w 676"/>
                  <a:gd name="T43" fmla="*/ 93 h 2059"/>
                  <a:gd name="T44" fmla="*/ 67 w 676"/>
                  <a:gd name="T45" fmla="*/ 76 h 2059"/>
                  <a:gd name="T46" fmla="*/ 61 w 676"/>
                  <a:gd name="T47" fmla="*/ 60 h 2059"/>
                  <a:gd name="T48" fmla="*/ 51 w 676"/>
                  <a:gd name="T49" fmla="*/ 38 h 2059"/>
                  <a:gd name="T50" fmla="*/ 43 w 676"/>
                  <a:gd name="T51" fmla="*/ 24 h 2059"/>
                  <a:gd name="T52" fmla="*/ 32 w 676"/>
                  <a:gd name="T53" fmla="*/ 13 h 2059"/>
                  <a:gd name="T54" fmla="*/ 20 w 676"/>
                  <a:gd name="T55" fmla="*/ 6 h 2059"/>
                  <a:gd name="T56" fmla="*/ 13 w 676"/>
                  <a:gd name="T57" fmla="*/ 0 h 2059"/>
                  <a:gd name="T58" fmla="*/ 0 w 676"/>
                  <a:gd name="T59" fmla="*/ 1 h 2059"/>
                  <a:gd name="T60" fmla="*/ 0 w 676"/>
                  <a:gd name="T61" fmla="*/ 1 h 205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76"/>
                  <a:gd name="T94" fmla="*/ 0 h 2059"/>
                  <a:gd name="T95" fmla="*/ 676 w 676"/>
                  <a:gd name="T96" fmla="*/ 2059 h 205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76" h="2059">
                    <a:moveTo>
                      <a:pt x="0" y="6"/>
                    </a:moveTo>
                    <a:lnTo>
                      <a:pt x="119" y="69"/>
                    </a:lnTo>
                    <a:lnTo>
                      <a:pt x="207" y="132"/>
                    </a:lnTo>
                    <a:lnTo>
                      <a:pt x="276" y="194"/>
                    </a:lnTo>
                    <a:lnTo>
                      <a:pt x="357" y="300"/>
                    </a:lnTo>
                    <a:lnTo>
                      <a:pt x="445" y="463"/>
                    </a:lnTo>
                    <a:lnTo>
                      <a:pt x="501" y="614"/>
                    </a:lnTo>
                    <a:lnTo>
                      <a:pt x="564" y="783"/>
                    </a:lnTo>
                    <a:lnTo>
                      <a:pt x="601" y="1001"/>
                    </a:lnTo>
                    <a:lnTo>
                      <a:pt x="601" y="1289"/>
                    </a:lnTo>
                    <a:lnTo>
                      <a:pt x="596" y="1514"/>
                    </a:lnTo>
                    <a:lnTo>
                      <a:pt x="577" y="1641"/>
                    </a:lnTo>
                    <a:lnTo>
                      <a:pt x="551" y="1778"/>
                    </a:lnTo>
                    <a:lnTo>
                      <a:pt x="501" y="1927"/>
                    </a:lnTo>
                    <a:lnTo>
                      <a:pt x="451" y="2059"/>
                    </a:lnTo>
                    <a:lnTo>
                      <a:pt x="508" y="2015"/>
                    </a:lnTo>
                    <a:lnTo>
                      <a:pt x="577" y="1877"/>
                    </a:lnTo>
                    <a:lnTo>
                      <a:pt x="633" y="1678"/>
                    </a:lnTo>
                    <a:lnTo>
                      <a:pt x="664" y="1453"/>
                    </a:lnTo>
                    <a:lnTo>
                      <a:pt x="676" y="1289"/>
                    </a:lnTo>
                    <a:lnTo>
                      <a:pt x="657" y="1051"/>
                    </a:lnTo>
                    <a:lnTo>
                      <a:pt x="639" y="839"/>
                    </a:lnTo>
                    <a:lnTo>
                      <a:pt x="596" y="688"/>
                    </a:lnTo>
                    <a:lnTo>
                      <a:pt x="545" y="538"/>
                    </a:lnTo>
                    <a:lnTo>
                      <a:pt x="458" y="338"/>
                    </a:lnTo>
                    <a:lnTo>
                      <a:pt x="389" y="219"/>
                    </a:lnTo>
                    <a:lnTo>
                      <a:pt x="283" y="113"/>
                    </a:lnTo>
                    <a:lnTo>
                      <a:pt x="182" y="50"/>
                    </a:lnTo>
                    <a:lnTo>
                      <a:pt x="11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95" name="Freeform 78"/>
              <p:cNvSpPr>
                <a:spLocks/>
              </p:cNvSpPr>
              <p:nvPr/>
            </p:nvSpPr>
            <p:spPr bwMode="auto">
              <a:xfrm>
                <a:off x="1806" y="2514"/>
                <a:ext cx="570" cy="169"/>
              </a:xfrm>
              <a:custGeom>
                <a:avLst/>
                <a:gdLst>
                  <a:gd name="T0" fmla="*/ 3 w 1708"/>
                  <a:gd name="T1" fmla="*/ 11 h 507"/>
                  <a:gd name="T2" fmla="*/ 26 w 1708"/>
                  <a:gd name="T3" fmla="*/ 6 h 507"/>
                  <a:gd name="T4" fmla="*/ 50 w 1708"/>
                  <a:gd name="T5" fmla="*/ 2 h 507"/>
                  <a:gd name="T6" fmla="*/ 69 w 1708"/>
                  <a:gd name="T7" fmla="*/ 1 h 507"/>
                  <a:gd name="T8" fmla="*/ 87 w 1708"/>
                  <a:gd name="T9" fmla="*/ 0 h 507"/>
                  <a:gd name="T10" fmla="*/ 111 w 1708"/>
                  <a:gd name="T11" fmla="*/ 3 h 507"/>
                  <a:gd name="T12" fmla="*/ 129 w 1708"/>
                  <a:gd name="T13" fmla="*/ 7 h 507"/>
                  <a:gd name="T14" fmla="*/ 144 w 1708"/>
                  <a:gd name="T15" fmla="*/ 11 h 507"/>
                  <a:gd name="T16" fmla="*/ 162 w 1708"/>
                  <a:gd name="T17" fmla="*/ 17 h 507"/>
                  <a:gd name="T18" fmla="*/ 173 w 1708"/>
                  <a:gd name="T19" fmla="*/ 24 h 507"/>
                  <a:gd name="T20" fmla="*/ 190 w 1708"/>
                  <a:gd name="T21" fmla="*/ 38 h 507"/>
                  <a:gd name="T22" fmla="*/ 188 w 1708"/>
                  <a:gd name="T23" fmla="*/ 56 h 507"/>
                  <a:gd name="T24" fmla="*/ 179 w 1708"/>
                  <a:gd name="T25" fmla="*/ 52 h 507"/>
                  <a:gd name="T26" fmla="*/ 176 w 1708"/>
                  <a:gd name="T27" fmla="*/ 45 h 507"/>
                  <a:gd name="T28" fmla="*/ 179 w 1708"/>
                  <a:gd name="T29" fmla="*/ 41 h 507"/>
                  <a:gd name="T30" fmla="*/ 174 w 1708"/>
                  <a:gd name="T31" fmla="*/ 35 h 507"/>
                  <a:gd name="T32" fmla="*/ 160 w 1708"/>
                  <a:gd name="T33" fmla="*/ 25 h 507"/>
                  <a:gd name="T34" fmla="*/ 147 w 1708"/>
                  <a:gd name="T35" fmla="*/ 20 h 507"/>
                  <a:gd name="T36" fmla="*/ 127 w 1708"/>
                  <a:gd name="T37" fmla="*/ 14 h 507"/>
                  <a:gd name="T38" fmla="*/ 108 w 1708"/>
                  <a:gd name="T39" fmla="*/ 10 h 507"/>
                  <a:gd name="T40" fmla="*/ 91 w 1708"/>
                  <a:gd name="T41" fmla="*/ 8 h 507"/>
                  <a:gd name="T42" fmla="*/ 72 w 1708"/>
                  <a:gd name="T43" fmla="*/ 7 h 507"/>
                  <a:gd name="T44" fmla="*/ 53 w 1708"/>
                  <a:gd name="T45" fmla="*/ 8 h 507"/>
                  <a:gd name="T46" fmla="*/ 33 w 1708"/>
                  <a:gd name="T47" fmla="*/ 10 h 507"/>
                  <a:gd name="T48" fmla="*/ 19 w 1708"/>
                  <a:gd name="T49" fmla="*/ 13 h 507"/>
                  <a:gd name="T50" fmla="*/ 0 w 1708"/>
                  <a:gd name="T51" fmla="*/ 18 h 507"/>
                  <a:gd name="T52" fmla="*/ 3 w 1708"/>
                  <a:gd name="T53" fmla="*/ 11 h 507"/>
                  <a:gd name="T54" fmla="*/ 3 w 1708"/>
                  <a:gd name="T55" fmla="*/ 11 h 5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08"/>
                  <a:gd name="T85" fmla="*/ 0 h 507"/>
                  <a:gd name="T86" fmla="*/ 1708 w 1708"/>
                  <a:gd name="T87" fmla="*/ 507 h 50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08" h="507">
                    <a:moveTo>
                      <a:pt x="25" y="102"/>
                    </a:moveTo>
                    <a:lnTo>
                      <a:pt x="238" y="51"/>
                    </a:lnTo>
                    <a:lnTo>
                      <a:pt x="451" y="20"/>
                    </a:lnTo>
                    <a:lnTo>
                      <a:pt x="619" y="13"/>
                    </a:lnTo>
                    <a:lnTo>
                      <a:pt x="785" y="0"/>
                    </a:lnTo>
                    <a:lnTo>
                      <a:pt x="1000" y="26"/>
                    </a:lnTo>
                    <a:lnTo>
                      <a:pt x="1164" y="63"/>
                    </a:lnTo>
                    <a:lnTo>
                      <a:pt x="1295" y="102"/>
                    </a:lnTo>
                    <a:lnTo>
                      <a:pt x="1451" y="152"/>
                    </a:lnTo>
                    <a:lnTo>
                      <a:pt x="1551" y="214"/>
                    </a:lnTo>
                    <a:lnTo>
                      <a:pt x="1708" y="340"/>
                    </a:lnTo>
                    <a:lnTo>
                      <a:pt x="1689" y="507"/>
                    </a:lnTo>
                    <a:lnTo>
                      <a:pt x="1602" y="464"/>
                    </a:lnTo>
                    <a:lnTo>
                      <a:pt x="1576" y="409"/>
                    </a:lnTo>
                    <a:lnTo>
                      <a:pt x="1602" y="370"/>
                    </a:lnTo>
                    <a:lnTo>
                      <a:pt x="1557" y="314"/>
                    </a:lnTo>
                    <a:lnTo>
                      <a:pt x="1432" y="226"/>
                    </a:lnTo>
                    <a:lnTo>
                      <a:pt x="1320" y="182"/>
                    </a:lnTo>
                    <a:lnTo>
                      <a:pt x="1145" y="126"/>
                    </a:lnTo>
                    <a:lnTo>
                      <a:pt x="970" y="89"/>
                    </a:lnTo>
                    <a:lnTo>
                      <a:pt x="820" y="76"/>
                    </a:lnTo>
                    <a:lnTo>
                      <a:pt x="650" y="63"/>
                    </a:lnTo>
                    <a:lnTo>
                      <a:pt x="475" y="70"/>
                    </a:lnTo>
                    <a:lnTo>
                      <a:pt x="300" y="94"/>
                    </a:lnTo>
                    <a:lnTo>
                      <a:pt x="175" y="120"/>
                    </a:lnTo>
                    <a:lnTo>
                      <a:pt x="0" y="163"/>
                    </a:lnTo>
                    <a:lnTo>
                      <a:pt x="25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96" name="Freeform 79"/>
              <p:cNvSpPr>
                <a:spLocks/>
              </p:cNvSpPr>
              <p:nvPr/>
            </p:nvSpPr>
            <p:spPr bwMode="auto">
              <a:xfrm>
                <a:off x="1915" y="2665"/>
                <a:ext cx="140" cy="52"/>
              </a:xfrm>
              <a:custGeom>
                <a:avLst/>
                <a:gdLst>
                  <a:gd name="T0" fmla="*/ 0 w 419"/>
                  <a:gd name="T1" fmla="*/ 11 h 156"/>
                  <a:gd name="T2" fmla="*/ 15 w 419"/>
                  <a:gd name="T3" fmla="*/ 6 h 156"/>
                  <a:gd name="T4" fmla="*/ 27 w 419"/>
                  <a:gd name="T5" fmla="*/ 1 h 156"/>
                  <a:gd name="T6" fmla="*/ 47 w 419"/>
                  <a:gd name="T7" fmla="*/ 0 h 156"/>
                  <a:gd name="T8" fmla="*/ 44 w 419"/>
                  <a:gd name="T9" fmla="*/ 6 h 156"/>
                  <a:gd name="T10" fmla="*/ 31 w 419"/>
                  <a:gd name="T11" fmla="*/ 6 h 156"/>
                  <a:gd name="T12" fmla="*/ 19 w 419"/>
                  <a:gd name="T13" fmla="*/ 10 h 156"/>
                  <a:gd name="T14" fmla="*/ 10 w 419"/>
                  <a:gd name="T15" fmla="*/ 14 h 156"/>
                  <a:gd name="T16" fmla="*/ 2 w 419"/>
                  <a:gd name="T17" fmla="*/ 17 h 156"/>
                  <a:gd name="T18" fmla="*/ 0 w 419"/>
                  <a:gd name="T19" fmla="*/ 11 h 156"/>
                  <a:gd name="T20" fmla="*/ 0 w 419"/>
                  <a:gd name="T21" fmla="*/ 11 h 1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9"/>
                  <a:gd name="T34" fmla="*/ 0 h 156"/>
                  <a:gd name="T35" fmla="*/ 419 w 419"/>
                  <a:gd name="T36" fmla="*/ 156 h 1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9" h="156">
                    <a:moveTo>
                      <a:pt x="0" y="100"/>
                    </a:moveTo>
                    <a:lnTo>
                      <a:pt x="138" y="50"/>
                    </a:lnTo>
                    <a:lnTo>
                      <a:pt x="244" y="12"/>
                    </a:lnTo>
                    <a:lnTo>
                      <a:pt x="419" y="0"/>
                    </a:lnTo>
                    <a:lnTo>
                      <a:pt x="393" y="50"/>
                    </a:lnTo>
                    <a:lnTo>
                      <a:pt x="274" y="50"/>
                    </a:lnTo>
                    <a:lnTo>
                      <a:pt x="168" y="87"/>
                    </a:lnTo>
                    <a:lnTo>
                      <a:pt x="93" y="124"/>
                    </a:lnTo>
                    <a:lnTo>
                      <a:pt x="19" y="156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97" name="Freeform 80"/>
              <p:cNvSpPr>
                <a:spLocks/>
              </p:cNvSpPr>
              <p:nvPr/>
            </p:nvSpPr>
            <p:spPr bwMode="auto">
              <a:xfrm>
                <a:off x="2011" y="2782"/>
                <a:ext cx="273" cy="208"/>
              </a:xfrm>
              <a:custGeom>
                <a:avLst/>
                <a:gdLst>
                  <a:gd name="T0" fmla="*/ 0 w 819"/>
                  <a:gd name="T1" fmla="*/ 3 h 625"/>
                  <a:gd name="T2" fmla="*/ 19 w 819"/>
                  <a:gd name="T3" fmla="*/ 0 h 625"/>
                  <a:gd name="T4" fmla="*/ 43 w 819"/>
                  <a:gd name="T5" fmla="*/ 2 h 625"/>
                  <a:gd name="T6" fmla="*/ 57 w 819"/>
                  <a:gd name="T7" fmla="*/ 5 h 625"/>
                  <a:gd name="T8" fmla="*/ 69 w 819"/>
                  <a:gd name="T9" fmla="*/ 11 h 625"/>
                  <a:gd name="T10" fmla="*/ 78 w 819"/>
                  <a:gd name="T11" fmla="*/ 19 h 625"/>
                  <a:gd name="T12" fmla="*/ 84 w 819"/>
                  <a:gd name="T13" fmla="*/ 25 h 625"/>
                  <a:gd name="T14" fmla="*/ 88 w 819"/>
                  <a:gd name="T15" fmla="*/ 33 h 625"/>
                  <a:gd name="T16" fmla="*/ 91 w 819"/>
                  <a:gd name="T17" fmla="*/ 53 h 625"/>
                  <a:gd name="T18" fmla="*/ 70 w 819"/>
                  <a:gd name="T19" fmla="*/ 69 h 625"/>
                  <a:gd name="T20" fmla="*/ 77 w 819"/>
                  <a:gd name="T21" fmla="*/ 55 h 625"/>
                  <a:gd name="T22" fmla="*/ 79 w 819"/>
                  <a:gd name="T23" fmla="*/ 44 h 625"/>
                  <a:gd name="T24" fmla="*/ 79 w 819"/>
                  <a:gd name="T25" fmla="*/ 31 h 625"/>
                  <a:gd name="T26" fmla="*/ 72 w 819"/>
                  <a:gd name="T27" fmla="*/ 22 h 625"/>
                  <a:gd name="T28" fmla="*/ 63 w 819"/>
                  <a:gd name="T29" fmla="*/ 17 h 625"/>
                  <a:gd name="T30" fmla="*/ 52 w 819"/>
                  <a:gd name="T31" fmla="*/ 12 h 625"/>
                  <a:gd name="T32" fmla="*/ 40 w 819"/>
                  <a:gd name="T33" fmla="*/ 10 h 625"/>
                  <a:gd name="T34" fmla="*/ 26 w 819"/>
                  <a:gd name="T35" fmla="*/ 7 h 625"/>
                  <a:gd name="T36" fmla="*/ 9 w 819"/>
                  <a:gd name="T37" fmla="*/ 6 h 625"/>
                  <a:gd name="T38" fmla="*/ 1 w 819"/>
                  <a:gd name="T39" fmla="*/ 8 h 625"/>
                  <a:gd name="T40" fmla="*/ 0 w 819"/>
                  <a:gd name="T41" fmla="*/ 3 h 625"/>
                  <a:gd name="T42" fmla="*/ 0 w 819"/>
                  <a:gd name="T43" fmla="*/ 3 h 6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19"/>
                  <a:gd name="T67" fmla="*/ 0 h 625"/>
                  <a:gd name="T68" fmla="*/ 819 w 819"/>
                  <a:gd name="T69" fmla="*/ 625 h 6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19" h="625">
                    <a:moveTo>
                      <a:pt x="0" y="24"/>
                    </a:moveTo>
                    <a:lnTo>
                      <a:pt x="175" y="0"/>
                    </a:lnTo>
                    <a:lnTo>
                      <a:pt x="387" y="19"/>
                    </a:lnTo>
                    <a:lnTo>
                      <a:pt x="514" y="49"/>
                    </a:lnTo>
                    <a:lnTo>
                      <a:pt x="620" y="99"/>
                    </a:lnTo>
                    <a:lnTo>
                      <a:pt x="700" y="168"/>
                    </a:lnTo>
                    <a:lnTo>
                      <a:pt x="758" y="225"/>
                    </a:lnTo>
                    <a:lnTo>
                      <a:pt x="795" y="300"/>
                    </a:lnTo>
                    <a:lnTo>
                      <a:pt x="819" y="475"/>
                    </a:lnTo>
                    <a:lnTo>
                      <a:pt x="631" y="625"/>
                    </a:lnTo>
                    <a:lnTo>
                      <a:pt x="689" y="500"/>
                    </a:lnTo>
                    <a:lnTo>
                      <a:pt x="713" y="394"/>
                    </a:lnTo>
                    <a:lnTo>
                      <a:pt x="707" y="281"/>
                    </a:lnTo>
                    <a:lnTo>
                      <a:pt x="650" y="199"/>
                    </a:lnTo>
                    <a:lnTo>
                      <a:pt x="570" y="149"/>
                    </a:lnTo>
                    <a:lnTo>
                      <a:pt x="469" y="106"/>
                    </a:lnTo>
                    <a:lnTo>
                      <a:pt x="363" y="87"/>
                    </a:lnTo>
                    <a:lnTo>
                      <a:pt x="238" y="62"/>
                    </a:lnTo>
                    <a:lnTo>
                      <a:pt x="82" y="56"/>
                    </a:lnTo>
                    <a:lnTo>
                      <a:pt x="6" y="6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98" name="Freeform 81"/>
              <p:cNvSpPr>
                <a:spLocks/>
              </p:cNvSpPr>
              <p:nvPr/>
            </p:nvSpPr>
            <p:spPr bwMode="auto">
              <a:xfrm>
                <a:off x="2050" y="2673"/>
                <a:ext cx="115" cy="217"/>
              </a:xfrm>
              <a:custGeom>
                <a:avLst/>
                <a:gdLst>
                  <a:gd name="T0" fmla="*/ 19 w 344"/>
                  <a:gd name="T1" fmla="*/ 0 h 651"/>
                  <a:gd name="T2" fmla="*/ 23 w 344"/>
                  <a:gd name="T3" fmla="*/ 4 h 651"/>
                  <a:gd name="T4" fmla="*/ 34 w 344"/>
                  <a:gd name="T5" fmla="*/ 5 h 651"/>
                  <a:gd name="T6" fmla="*/ 38 w 344"/>
                  <a:gd name="T7" fmla="*/ 10 h 651"/>
                  <a:gd name="T8" fmla="*/ 37 w 344"/>
                  <a:gd name="T9" fmla="*/ 25 h 651"/>
                  <a:gd name="T10" fmla="*/ 34 w 344"/>
                  <a:gd name="T11" fmla="*/ 42 h 651"/>
                  <a:gd name="T12" fmla="*/ 32 w 344"/>
                  <a:gd name="T13" fmla="*/ 58 h 651"/>
                  <a:gd name="T14" fmla="*/ 30 w 344"/>
                  <a:gd name="T15" fmla="*/ 68 h 651"/>
                  <a:gd name="T16" fmla="*/ 20 w 344"/>
                  <a:gd name="T17" fmla="*/ 72 h 651"/>
                  <a:gd name="T18" fmla="*/ 0 w 344"/>
                  <a:gd name="T19" fmla="*/ 72 h 651"/>
                  <a:gd name="T20" fmla="*/ 1 w 344"/>
                  <a:gd name="T21" fmla="*/ 68 h 651"/>
                  <a:gd name="T22" fmla="*/ 10 w 344"/>
                  <a:gd name="T23" fmla="*/ 69 h 651"/>
                  <a:gd name="T24" fmla="*/ 20 w 344"/>
                  <a:gd name="T25" fmla="*/ 65 h 651"/>
                  <a:gd name="T26" fmla="*/ 26 w 344"/>
                  <a:gd name="T27" fmla="*/ 59 h 651"/>
                  <a:gd name="T28" fmla="*/ 27 w 344"/>
                  <a:gd name="T29" fmla="*/ 44 h 651"/>
                  <a:gd name="T30" fmla="*/ 31 w 344"/>
                  <a:gd name="T31" fmla="*/ 22 h 651"/>
                  <a:gd name="T32" fmla="*/ 30 w 344"/>
                  <a:gd name="T33" fmla="*/ 12 h 651"/>
                  <a:gd name="T34" fmla="*/ 25 w 344"/>
                  <a:gd name="T35" fmla="*/ 10 h 651"/>
                  <a:gd name="T36" fmla="*/ 18 w 344"/>
                  <a:gd name="T37" fmla="*/ 8 h 651"/>
                  <a:gd name="T38" fmla="*/ 19 w 344"/>
                  <a:gd name="T39" fmla="*/ 0 h 651"/>
                  <a:gd name="T40" fmla="*/ 19 w 344"/>
                  <a:gd name="T41" fmla="*/ 0 h 6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4"/>
                  <a:gd name="T64" fmla="*/ 0 h 651"/>
                  <a:gd name="T65" fmla="*/ 344 w 344"/>
                  <a:gd name="T66" fmla="*/ 651 h 6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4" h="651">
                    <a:moveTo>
                      <a:pt x="169" y="0"/>
                    </a:moveTo>
                    <a:lnTo>
                      <a:pt x="207" y="38"/>
                    </a:lnTo>
                    <a:lnTo>
                      <a:pt x="307" y="43"/>
                    </a:lnTo>
                    <a:lnTo>
                      <a:pt x="344" y="88"/>
                    </a:lnTo>
                    <a:lnTo>
                      <a:pt x="331" y="226"/>
                    </a:lnTo>
                    <a:lnTo>
                      <a:pt x="307" y="382"/>
                    </a:lnTo>
                    <a:lnTo>
                      <a:pt x="287" y="525"/>
                    </a:lnTo>
                    <a:lnTo>
                      <a:pt x="268" y="613"/>
                    </a:lnTo>
                    <a:lnTo>
                      <a:pt x="181" y="651"/>
                    </a:lnTo>
                    <a:lnTo>
                      <a:pt x="0" y="651"/>
                    </a:lnTo>
                    <a:lnTo>
                      <a:pt x="13" y="613"/>
                    </a:lnTo>
                    <a:lnTo>
                      <a:pt x="88" y="620"/>
                    </a:lnTo>
                    <a:lnTo>
                      <a:pt x="181" y="588"/>
                    </a:lnTo>
                    <a:lnTo>
                      <a:pt x="231" y="532"/>
                    </a:lnTo>
                    <a:lnTo>
                      <a:pt x="244" y="395"/>
                    </a:lnTo>
                    <a:lnTo>
                      <a:pt x="276" y="200"/>
                    </a:lnTo>
                    <a:lnTo>
                      <a:pt x="268" y="107"/>
                    </a:lnTo>
                    <a:lnTo>
                      <a:pt x="220" y="88"/>
                    </a:lnTo>
                    <a:lnTo>
                      <a:pt x="162" y="69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99" name="Freeform 82"/>
              <p:cNvSpPr>
                <a:spLocks/>
              </p:cNvSpPr>
              <p:nvPr/>
            </p:nvSpPr>
            <p:spPr bwMode="auto">
              <a:xfrm>
                <a:off x="1906" y="2894"/>
                <a:ext cx="121" cy="144"/>
              </a:xfrm>
              <a:custGeom>
                <a:avLst/>
                <a:gdLst>
                  <a:gd name="T0" fmla="*/ 0 w 363"/>
                  <a:gd name="T1" fmla="*/ 33 h 432"/>
                  <a:gd name="T2" fmla="*/ 1 w 363"/>
                  <a:gd name="T3" fmla="*/ 45 h 432"/>
                  <a:gd name="T4" fmla="*/ 5 w 363"/>
                  <a:gd name="T5" fmla="*/ 48 h 432"/>
                  <a:gd name="T6" fmla="*/ 14 w 363"/>
                  <a:gd name="T7" fmla="*/ 42 h 432"/>
                  <a:gd name="T8" fmla="*/ 25 w 363"/>
                  <a:gd name="T9" fmla="*/ 35 h 432"/>
                  <a:gd name="T10" fmla="*/ 30 w 363"/>
                  <a:gd name="T11" fmla="*/ 28 h 432"/>
                  <a:gd name="T12" fmla="*/ 29 w 363"/>
                  <a:gd name="T13" fmla="*/ 21 h 432"/>
                  <a:gd name="T14" fmla="*/ 33 w 363"/>
                  <a:gd name="T15" fmla="*/ 13 h 432"/>
                  <a:gd name="T16" fmla="*/ 40 w 363"/>
                  <a:gd name="T17" fmla="*/ 6 h 432"/>
                  <a:gd name="T18" fmla="*/ 36 w 363"/>
                  <a:gd name="T19" fmla="*/ 0 h 432"/>
                  <a:gd name="T20" fmla="*/ 30 w 363"/>
                  <a:gd name="T21" fmla="*/ 7 h 432"/>
                  <a:gd name="T22" fmla="*/ 25 w 363"/>
                  <a:gd name="T23" fmla="*/ 13 h 432"/>
                  <a:gd name="T24" fmla="*/ 22 w 363"/>
                  <a:gd name="T25" fmla="*/ 19 h 432"/>
                  <a:gd name="T26" fmla="*/ 22 w 363"/>
                  <a:gd name="T27" fmla="*/ 27 h 432"/>
                  <a:gd name="T28" fmla="*/ 19 w 363"/>
                  <a:gd name="T29" fmla="*/ 32 h 432"/>
                  <a:gd name="T30" fmla="*/ 12 w 363"/>
                  <a:gd name="T31" fmla="*/ 37 h 432"/>
                  <a:gd name="T32" fmla="*/ 8 w 363"/>
                  <a:gd name="T33" fmla="*/ 40 h 432"/>
                  <a:gd name="T34" fmla="*/ 4 w 363"/>
                  <a:gd name="T35" fmla="*/ 31 h 432"/>
                  <a:gd name="T36" fmla="*/ 0 w 363"/>
                  <a:gd name="T37" fmla="*/ 33 h 432"/>
                  <a:gd name="T38" fmla="*/ 0 w 363"/>
                  <a:gd name="T39" fmla="*/ 33 h 4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63"/>
                  <a:gd name="T61" fmla="*/ 0 h 432"/>
                  <a:gd name="T62" fmla="*/ 363 w 363"/>
                  <a:gd name="T63" fmla="*/ 432 h 4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63" h="432">
                    <a:moveTo>
                      <a:pt x="0" y="301"/>
                    </a:moveTo>
                    <a:lnTo>
                      <a:pt x="6" y="407"/>
                    </a:lnTo>
                    <a:lnTo>
                      <a:pt x="45" y="432"/>
                    </a:lnTo>
                    <a:lnTo>
                      <a:pt x="125" y="376"/>
                    </a:lnTo>
                    <a:lnTo>
                      <a:pt x="225" y="314"/>
                    </a:lnTo>
                    <a:lnTo>
                      <a:pt x="270" y="251"/>
                    </a:lnTo>
                    <a:lnTo>
                      <a:pt x="263" y="188"/>
                    </a:lnTo>
                    <a:lnTo>
                      <a:pt x="300" y="119"/>
                    </a:lnTo>
                    <a:lnTo>
                      <a:pt x="363" y="50"/>
                    </a:lnTo>
                    <a:lnTo>
                      <a:pt x="326" y="0"/>
                    </a:lnTo>
                    <a:lnTo>
                      <a:pt x="270" y="63"/>
                    </a:lnTo>
                    <a:lnTo>
                      <a:pt x="225" y="113"/>
                    </a:lnTo>
                    <a:lnTo>
                      <a:pt x="201" y="175"/>
                    </a:lnTo>
                    <a:lnTo>
                      <a:pt x="194" y="245"/>
                    </a:lnTo>
                    <a:lnTo>
                      <a:pt x="169" y="288"/>
                    </a:lnTo>
                    <a:lnTo>
                      <a:pt x="106" y="333"/>
                    </a:lnTo>
                    <a:lnTo>
                      <a:pt x="69" y="364"/>
                    </a:lnTo>
                    <a:lnTo>
                      <a:pt x="37" y="282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00" name="Freeform 83"/>
              <p:cNvSpPr>
                <a:spLocks/>
              </p:cNvSpPr>
              <p:nvPr/>
            </p:nvSpPr>
            <p:spPr bwMode="auto">
              <a:xfrm>
                <a:off x="1775" y="2335"/>
                <a:ext cx="570" cy="471"/>
              </a:xfrm>
              <a:custGeom>
                <a:avLst/>
                <a:gdLst>
                  <a:gd name="T0" fmla="*/ 150 w 1710"/>
                  <a:gd name="T1" fmla="*/ 19 h 1415"/>
                  <a:gd name="T2" fmla="*/ 156 w 1710"/>
                  <a:gd name="T3" fmla="*/ 33 h 1415"/>
                  <a:gd name="T4" fmla="*/ 164 w 1710"/>
                  <a:gd name="T5" fmla="*/ 45 h 1415"/>
                  <a:gd name="T6" fmla="*/ 172 w 1710"/>
                  <a:gd name="T7" fmla="*/ 57 h 1415"/>
                  <a:gd name="T8" fmla="*/ 175 w 1710"/>
                  <a:gd name="T9" fmla="*/ 65 h 1415"/>
                  <a:gd name="T10" fmla="*/ 189 w 1710"/>
                  <a:gd name="T11" fmla="*/ 63 h 1415"/>
                  <a:gd name="T12" fmla="*/ 190 w 1710"/>
                  <a:gd name="T13" fmla="*/ 68 h 1415"/>
                  <a:gd name="T14" fmla="*/ 178 w 1710"/>
                  <a:gd name="T15" fmla="*/ 72 h 1415"/>
                  <a:gd name="T16" fmla="*/ 180 w 1710"/>
                  <a:gd name="T17" fmla="*/ 86 h 1415"/>
                  <a:gd name="T18" fmla="*/ 181 w 1710"/>
                  <a:gd name="T19" fmla="*/ 106 h 1415"/>
                  <a:gd name="T20" fmla="*/ 180 w 1710"/>
                  <a:gd name="T21" fmla="*/ 125 h 1415"/>
                  <a:gd name="T22" fmla="*/ 177 w 1710"/>
                  <a:gd name="T23" fmla="*/ 137 h 1415"/>
                  <a:gd name="T24" fmla="*/ 170 w 1710"/>
                  <a:gd name="T25" fmla="*/ 157 h 1415"/>
                  <a:gd name="T26" fmla="*/ 170 w 1710"/>
                  <a:gd name="T27" fmla="*/ 148 h 1415"/>
                  <a:gd name="T28" fmla="*/ 174 w 1710"/>
                  <a:gd name="T29" fmla="*/ 125 h 1415"/>
                  <a:gd name="T30" fmla="*/ 175 w 1710"/>
                  <a:gd name="T31" fmla="*/ 106 h 1415"/>
                  <a:gd name="T32" fmla="*/ 175 w 1710"/>
                  <a:gd name="T33" fmla="*/ 90 h 1415"/>
                  <a:gd name="T34" fmla="*/ 171 w 1710"/>
                  <a:gd name="T35" fmla="*/ 74 h 1415"/>
                  <a:gd name="T36" fmla="*/ 168 w 1710"/>
                  <a:gd name="T37" fmla="*/ 62 h 1415"/>
                  <a:gd name="T38" fmla="*/ 162 w 1710"/>
                  <a:gd name="T39" fmla="*/ 51 h 1415"/>
                  <a:gd name="T40" fmla="*/ 154 w 1710"/>
                  <a:gd name="T41" fmla="*/ 42 h 1415"/>
                  <a:gd name="T42" fmla="*/ 148 w 1710"/>
                  <a:gd name="T43" fmla="*/ 50 h 1415"/>
                  <a:gd name="T44" fmla="*/ 154 w 1710"/>
                  <a:gd name="T45" fmla="*/ 57 h 1415"/>
                  <a:gd name="T46" fmla="*/ 161 w 1710"/>
                  <a:gd name="T47" fmla="*/ 61 h 1415"/>
                  <a:gd name="T48" fmla="*/ 160 w 1710"/>
                  <a:gd name="T49" fmla="*/ 65 h 1415"/>
                  <a:gd name="T50" fmla="*/ 154 w 1710"/>
                  <a:gd name="T51" fmla="*/ 65 h 1415"/>
                  <a:gd name="T52" fmla="*/ 144 w 1710"/>
                  <a:gd name="T53" fmla="*/ 57 h 1415"/>
                  <a:gd name="T54" fmla="*/ 138 w 1710"/>
                  <a:gd name="T55" fmla="*/ 51 h 1415"/>
                  <a:gd name="T56" fmla="*/ 144 w 1710"/>
                  <a:gd name="T57" fmla="*/ 44 h 1415"/>
                  <a:gd name="T58" fmla="*/ 150 w 1710"/>
                  <a:gd name="T59" fmla="*/ 36 h 1415"/>
                  <a:gd name="T60" fmla="*/ 145 w 1710"/>
                  <a:gd name="T61" fmla="*/ 26 h 1415"/>
                  <a:gd name="T62" fmla="*/ 140 w 1710"/>
                  <a:gd name="T63" fmla="*/ 21 h 1415"/>
                  <a:gd name="T64" fmla="*/ 126 w 1710"/>
                  <a:gd name="T65" fmla="*/ 14 h 1415"/>
                  <a:gd name="T66" fmla="*/ 104 w 1710"/>
                  <a:gd name="T67" fmla="*/ 8 h 1415"/>
                  <a:gd name="T68" fmla="*/ 69 w 1710"/>
                  <a:gd name="T69" fmla="*/ 6 h 1415"/>
                  <a:gd name="T70" fmla="*/ 36 w 1710"/>
                  <a:gd name="T71" fmla="*/ 7 h 1415"/>
                  <a:gd name="T72" fmla="*/ 13 w 1710"/>
                  <a:gd name="T73" fmla="*/ 11 h 1415"/>
                  <a:gd name="T74" fmla="*/ 4 w 1710"/>
                  <a:gd name="T75" fmla="*/ 13 h 1415"/>
                  <a:gd name="T76" fmla="*/ 0 w 1710"/>
                  <a:gd name="T77" fmla="*/ 10 h 1415"/>
                  <a:gd name="T78" fmla="*/ 13 w 1710"/>
                  <a:gd name="T79" fmla="*/ 6 h 1415"/>
                  <a:gd name="T80" fmla="*/ 40 w 1710"/>
                  <a:gd name="T81" fmla="*/ 2 h 1415"/>
                  <a:gd name="T82" fmla="*/ 63 w 1710"/>
                  <a:gd name="T83" fmla="*/ 0 h 1415"/>
                  <a:gd name="T84" fmla="*/ 94 w 1710"/>
                  <a:gd name="T85" fmla="*/ 1 h 1415"/>
                  <a:gd name="T86" fmla="*/ 118 w 1710"/>
                  <a:gd name="T87" fmla="*/ 6 h 1415"/>
                  <a:gd name="T88" fmla="*/ 143 w 1710"/>
                  <a:gd name="T89" fmla="*/ 10 h 1415"/>
                  <a:gd name="T90" fmla="*/ 150 w 1710"/>
                  <a:gd name="T91" fmla="*/ 19 h 1415"/>
                  <a:gd name="T92" fmla="*/ 150 w 1710"/>
                  <a:gd name="T93" fmla="*/ 19 h 14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10"/>
                  <a:gd name="T142" fmla="*/ 0 h 1415"/>
                  <a:gd name="T143" fmla="*/ 1710 w 1710"/>
                  <a:gd name="T144" fmla="*/ 1415 h 141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10" h="1415">
                    <a:moveTo>
                      <a:pt x="1346" y="169"/>
                    </a:moveTo>
                    <a:lnTo>
                      <a:pt x="1408" y="295"/>
                    </a:lnTo>
                    <a:lnTo>
                      <a:pt x="1477" y="402"/>
                    </a:lnTo>
                    <a:lnTo>
                      <a:pt x="1546" y="513"/>
                    </a:lnTo>
                    <a:lnTo>
                      <a:pt x="1572" y="589"/>
                    </a:lnTo>
                    <a:lnTo>
                      <a:pt x="1697" y="564"/>
                    </a:lnTo>
                    <a:lnTo>
                      <a:pt x="1710" y="614"/>
                    </a:lnTo>
                    <a:lnTo>
                      <a:pt x="1603" y="645"/>
                    </a:lnTo>
                    <a:lnTo>
                      <a:pt x="1622" y="777"/>
                    </a:lnTo>
                    <a:lnTo>
                      <a:pt x="1633" y="958"/>
                    </a:lnTo>
                    <a:lnTo>
                      <a:pt x="1622" y="1127"/>
                    </a:lnTo>
                    <a:lnTo>
                      <a:pt x="1596" y="1241"/>
                    </a:lnTo>
                    <a:lnTo>
                      <a:pt x="1527" y="1415"/>
                    </a:lnTo>
                    <a:lnTo>
                      <a:pt x="1527" y="1341"/>
                    </a:lnTo>
                    <a:lnTo>
                      <a:pt x="1565" y="1127"/>
                    </a:lnTo>
                    <a:lnTo>
                      <a:pt x="1572" y="952"/>
                    </a:lnTo>
                    <a:lnTo>
                      <a:pt x="1578" y="815"/>
                    </a:lnTo>
                    <a:lnTo>
                      <a:pt x="1540" y="670"/>
                    </a:lnTo>
                    <a:lnTo>
                      <a:pt x="1509" y="558"/>
                    </a:lnTo>
                    <a:lnTo>
                      <a:pt x="1458" y="463"/>
                    </a:lnTo>
                    <a:lnTo>
                      <a:pt x="1390" y="376"/>
                    </a:lnTo>
                    <a:lnTo>
                      <a:pt x="1328" y="452"/>
                    </a:lnTo>
                    <a:lnTo>
                      <a:pt x="1390" y="513"/>
                    </a:lnTo>
                    <a:lnTo>
                      <a:pt x="1447" y="551"/>
                    </a:lnTo>
                    <a:lnTo>
                      <a:pt x="1440" y="589"/>
                    </a:lnTo>
                    <a:lnTo>
                      <a:pt x="1384" y="582"/>
                    </a:lnTo>
                    <a:lnTo>
                      <a:pt x="1296" y="513"/>
                    </a:lnTo>
                    <a:lnTo>
                      <a:pt x="1246" y="463"/>
                    </a:lnTo>
                    <a:lnTo>
                      <a:pt x="1296" y="394"/>
                    </a:lnTo>
                    <a:lnTo>
                      <a:pt x="1346" y="326"/>
                    </a:lnTo>
                    <a:lnTo>
                      <a:pt x="1309" y="238"/>
                    </a:lnTo>
                    <a:lnTo>
                      <a:pt x="1259" y="188"/>
                    </a:lnTo>
                    <a:lnTo>
                      <a:pt x="1134" y="126"/>
                    </a:lnTo>
                    <a:lnTo>
                      <a:pt x="933" y="76"/>
                    </a:lnTo>
                    <a:lnTo>
                      <a:pt x="620" y="57"/>
                    </a:lnTo>
                    <a:lnTo>
                      <a:pt x="320" y="63"/>
                    </a:lnTo>
                    <a:lnTo>
                      <a:pt x="120" y="95"/>
                    </a:lnTo>
                    <a:lnTo>
                      <a:pt x="39" y="113"/>
                    </a:lnTo>
                    <a:lnTo>
                      <a:pt x="0" y="88"/>
                    </a:lnTo>
                    <a:lnTo>
                      <a:pt x="114" y="57"/>
                    </a:lnTo>
                    <a:lnTo>
                      <a:pt x="364" y="19"/>
                    </a:lnTo>
                    <a:lnTo>
                      <a:pt x="564" y="0"/>
                    </a:lnTo>
                    <a:lnTo>
                      <a:pt x="846" y="13"/>
                    </a:lnTo>
                    <a:lnTo>
                      <a:pt x="1058" y="50"/>
                    </a:lnTo>
                    <a:lnTo>
                      <a:pt x="1289" y="88"/>
                    </a:lnTo>
                    <a:lnTo>
                      <a:pt x="1346" y="1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01" name="Freeform 84"/>
              <p:cNvSpPr>
                <a:spLocks/>
              </p:cNvSpPr>
              <p:nvPr/>
            </p:nvSpPr>
            <p:spPr bwMode="auto">
              <a:xfrm>
                <a:off x="1748" y="2673"/>
                <a:ext cx="163" cy="298"/>
              </a:xfrm>
              <a:custGeom>
                <a:avLst/>
                <a:gdLst>
                  <a:gd name="T0" fmla="*/ 0 w 488"/>
                  <a:gd name="T1" fmla="*/ 5 h 895"/>
                  <a:gd name="T2" fmla="*/ 25 w 488"/>
                  <a:gd name="T3" fmla="*/ 14 h 895"/>
                  <a:gd name="T4" fmla="*/ 34 w 488"/>
                  <a:gd name="T5" fmla="*/ 17 h 895"/>
                  <a:gd name="T6" fmla="*/ 28 w 488"/>
                  <a:gd name="T7" fmla="*/ 29 h 895"/>
                  <a:gd name="T8" fmla="*/ 22 w 488"/>
                  <a:gd name="T9" fmla="*/ 47 h 895"/>
                  <a:gd name="T10" fmla="*/ 20 w 488"/>
                  <a:gd name="T11" fmla="*/ 53 h 895"/>
                  <a:gd name="T12" fmla="*/ 26 w 488"/>
                  <a:gd name="T13" fmla="*/ 58 h 895"/>
                  <a:gd name="T14" fmla="*/ 39 w 488"/>
                  <a:gd name="T15" fmla="*/ 65 h 895"/>
                  <a:gd name="T16" fmla="*/ 47 w 488"/>
                  <a:gd name="T17" fmla="*/ 69 h 895"/>
                  <a:gd name="T18" fmla="*/ 47 w 488"/>
                  <a:gd name="T19" fmla="*/ 90 h 895"/>
                  <a:gd name="T20" fmla="*/ 51 w 488"/>
                  <a:gd name="T21" fmla="*/ 99 h 895"/>
                  <a:gd name="T22" fmla="*/ 53 w 488"/>
                  <a:gd name="T23" fmla="*/ 92 h 895"/>
                  <a:gd name="T24" fmla="*/ 52 w 488"/>
                  <a:gd name="T25" fmla="*/ 80 h 895"/>
                  <a:gd name="T26" fmla="*/ 54 w 488"/>
                  <a:gd name="T27" fmla="*/ 73 h 895"/>
                  <a:gd name="T28" fmla="*/ 53 w 488"/>
                  <a:gd name="T29" fmla="*/ 65 h 895"/>
                  <a:gd name="T30" fmla="*/ 44 w 488"/>
                  <a:gd name="T31" fmla="*/ 61 h 895"/>
                  <a:gd name="T32" fmla="*/ 36 w 488"/>
                  <a:gd name="T33" fmla="*/ 56 h 895"/>
                  <a:gd name="T34" fmla="*/ 27 w 488"/>
                  <a:gd name="T35" fmla="*/ 51 h 895"/>
                  <a:gd name="T36" fmla="*/ 32 w 488"/>
                  <a:gd name="T37" fmla="*/ 32 h 895"/>
                  <a:gd name="T38" fmla="*/ 40 w 488"/>
                  <a:gd name="T39" fmla="*/ 22 h 895"/>
                  <a:gd name="T40" fmla="*/ 38 w 488"/>
                  <a:gd name="T41" fmla="*/ 15 h 895"/>
                  <a:gd name="T42" fmla="*/ 26 w 488"/>
                  <a:gd name="T43" fmla="*/ 8 h 895"/>
                  <a:gd name="T44" fmla="*/ 12 w 488"/>
                  <a:gd name="T45" fmla="*/ 3 h 895"/>
                  <a:gd name="T46" fmla="*/ 6 w 488"/>
                  <a:gd name="T47" fmla="*/ 0 h 895"/>
                  <a:gd name="T48" fmla="*/ 0 w 488"/>
                  <a:gd name="T49" fmla="*/ 5 h 895"/>
                  <a:gd name="T50" fmla="*/ 0 w 488"/>
                  <a:gd name="T51" fmla="*/ 5 h 8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88"/>
                  <a:gd name="T79" fmla="*/ 0 h 895"/>
                  <a:gd name="T80" fmla="*/ 488 w 488"/>
                  <a:gd name="T81" fmla="*/ 895 h 8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88" h="895">
                    <a:moveTo>
                      <a:pt x="0" y="49"/>
                    </a:moveTo>
                    <a:lnTo>
                      <a:pt x="225" y="125"/>
                    </a:lnTo>
                    <a:lnTo>
                      <a:pt x="306" y="157"/>
                    </a:lnTo>
                    <a:lnTo>
                      <a:pt x="250" y="263"/>
                    </a:lnTo>
                    <a:lnTo>
                      <a:pt x="194" y="419"/>
                    </a:lnTo>
                    <a:lnTo>
                      <a:pt x="181" y="482"/>
                    </a:lnTo>
                    <a:lnTo>
                      <a:pt x="231" y="525"/>
                    </a:lnTo>
                    <a:lnTo>
                      <a:pt x="350" y="588"/>
                    </a:lnTo>
                    <a:lnTo>
                      <a:pt x="425" y="626"/>
                    </a:lnTo>
                    <a:lnTo>
                      <a:pt x="419" y="814"/>
                    </a:lnTo>
                    <a:lnTo>
                      <a:pt x="456" y="895"/>
                    </a:lnTo>
                    <a:lnTo>
                      <a:pt x="475" y="826"/>
                    </a:lnTo>
                    <a:lnTo>
                      <a:pt x="469" y="720"/>
                    </a:lnTo>
                    <a:lnTo>
                      <a:pt x="488" y="657"/>
                    </a:lnTo>
                    <a:lnTo>
                      <a:pt x="475" y="588"/>
                    </a:lnTo>
                    <a:lnTo>
                      <a:pt x="393" y="551"/>
                    </a:lnTo>
                    <a:lnTo>
                      <a:pt x="324" y="501"/>
                    </a:lnTo>
                    <a:lnTo>
                      <a:pt x="244" y="464"/>
                    </a:lnTo>
                    <a:lnTo>
                      <a:pt x="287" y="287"/>
                    </a:lnTo>
                    <a:lnTo>
                      <a:pt x="363" y="200"/>
                    </a:lnTo>
                    <a:lnTo>
                      <a:pt x="343" y="131"/>
                    </a:lnTo>
                    <a:lnTo>
                      <a:pt x="231" y="69"/>
                    </a:lnTo>
                    <a:lnTo>
                      <a:pt x="112" y="25"/>
                    </a:lnTo>
                    <a:lnTo>
                      <a:pt x="5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02" name="Freeform 85"/>
              <p:cNvSpPr>
                <a:spLocks/>
              </p:cNvSpPr>
              <p:nvPr/>
            </p:nvSpPr>
            <p:spPr bwMode="auto">
              <a:xfrm>
                <a:off x="1646" y="2612"/>
                <a:ext cx="92" cy="82"/>
              </a:xfrm>
              <a:custGeom>
                <a:avLst/>
                <a:gdLst>
                  <a:gd name="T0" fmla="*/ 31 w 276"/>
                  <a:gd name="T1" fmla="*/ 18 h 244"/>
                  <a:gd name="T2" fmla="*/ 29 w 276"/>
                  <a:gd name="T3" fmla="*/ 11 h 244"/>
                  <a:gd name="T4" fmla="*/ 24 w 276"/>
                  <a:gd name="T5" fmla="*/ 4 h 244"/>
                  <a:gd name="T6" fmla="*/ 19 w 276"/>
                  <a:gd name="T7" fmla="*/ 0 h 244"/>
                  <a:gd name="T8" fmla="*/ 11 w 276"/>
                  <a:gd name="T9" fmla="*/ 2 h 244"/>
                  <a:gd name="T10" fmla="*/ 8 w 276"/>
                  <a:gd name="T11" fmla="*/ 10 h 244"/>
                  <a:gd name="T12" fmla="*/ 5 w 276"/>
                  <a:gd name="T13" fmla="*/ 8 h 244"/>
                  <a:gd name="T14" fmla="*/ 0 w 276"/>
                  <a:gd name="T15" fmla="*/ 8 h 244"/>
                  <a:gd name="T16" fmla="*/ 0 w 276"/>
                  <a:gd name="T17" fmla="*/ 12 h 244"/>
                  <a:gd name="T18" fmla="*/ 7 w 276"/>
                  <a:gd name="T19" fmla="*/ 21 h 244"/>
                  <a:gd name="T20" fmla="*/ 13 w 276"/>
                  <a:gd name="T21" fmla="*/ 28 h 244"/>
                  <a:gd name="T22" fmla="*/ 19 w 276"/>
                  <a:gd name="T23" fmla="*/ 26 h 244"/>
                  <a:gd name="T24" fmla="*/ 17 w 276"/>
                  <a:gd name="T25" fmla="*/ 21 h 244"/>
                  <a:gd name="T26" fmla="*/ 15 w 276"/>
                  <a:gd name="T27" fmla="*/ 13 h 244"/>
                  <a:gd name="T28" fmla="*/ 14 w 276"/>
                  <a:gd name="T29" fmla="*/ 8 h 244"/>
                  <a:gd name="T30" fmla="*/ 18 w 276"/>
                  <a:gd name="T31" fmla="*/ 6 h 244"/>
                  <a:gd name="T32" fmla="*/ 22 w 276"/>
                  <a:gd name="T33" fmla="*/ 13 h 244"/>
                  <a:gd name="T34" fmla="*/ 26 w 276"/>
                  <a:gd name="T35" fmla="*/ 20 h 244"/>
                  <a:gd name="T36" fmla="*/ 30 w 276"/>
                  <a:gd name="T37" fmla="*/ 22 h 244"/>
                  <a:gd name="T38" fmla="*/ 31 w 276"/>
                  <a:gd name="T39" fmla="*/ 18 h 244"/>
                  <a:gd name="T40" fmla="*/ 31 w 276"/>
                  <a:gd name="T41" fmla="*/ 18 h 2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6"/>
                  <a:gd name="T64" fmla="*/ 0 h 244"/>
                  <a:gd name="T65" fmla="*/ 276 w 276"/>
                  <a:gd name="T66" fmla="*/ 244 h 2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6" h="244">
                    <a:moveTo>
                      <a:pt x="276" y="162"/>
                    </a:moveTo>
                    <a:lnTo>
                      <a:pt x="257" y="101"/>
                    </a:lnTo>
                    <a:lnTo>
                      <a:pt x="220" y="32"/>
                    </a:lnTo>
                    <a:lnTo>
                      <a:pt x="175" y="0"/>
                    </a:lnTo>
                    <a:lnTo>
                      <a:pt x="95" y="19"/>
                    </a:lnTo>
                    <a:lnTo>
                      <a:pt x="69" y="93"/>
                    </a:lnTo>
                    <a:lnTo>
                      <a:pt x="44" y="69"/>
                    </a:lnTo>
                    <a:lnTo>
                      <a:pt x="0" y="75"/>
                    </a:lnTo>
                    <a:lnTo>
                      <a:pt x="0" y="106"/>
                    </a:lnTo>
                    <a:lnTo>
                      <a:pt x="63" y="188"/>
                    </a:lnTo>
                    <a:lnTo>
                      <a:pt x="119" y="244"/>
                    </a:lnTo>
                    <a:lnTo>
                      <a:pt x="169" y="231"/>
                    </a:lnTo>
                    <a:lnTo>
                      <a:pt x="151" y="182"/>
                    </a:lnTo>
                    <a:lnTo>
                      <a:pt x="132" y="119"/>
                    </a:lnTo>
                    <a:lnTo>
                      <a:pt x="125" y="69"/>
                    </a:lnTo>
                    <a:lnTo>
                      <a:pt x="162" y="56"/>
                    </a:lnTo>
                    <a:lnTo>
                      <a:pt x="194" y="114"/>
                    </a:lnTo>
                    <a:lnTo>
                      <a:pt x="238" y="175"/>
                    </a:lnTo>
                    <a:lnTo>
                      <a:pt x="270" y="194"/>
                    </a:lnTo>
                    <a:lnTo>
                      <a:pt x="276" y="1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03" name="Freeform 86"/>
              <p:cNvSpPr>
                <a:spLocks/>
              </p:cNvSpPr>
              <p:nvPr/>
            </p:nvSpPr>
            <p:spPr bwMode="auto">
              <a:xfrm>
                <a:off x="1618" y="2389"/>
                <a:ext cx="113" cy="232"/>
              </a:xfrm>
              <a:custGeom>
                <a:avLst/>
                <a:gdLst>
                  <a:gd name="T0" fmla="*/ 38 w 339"/>
                  <a:gd name="T1" fmla="*/ 4 h 694"/>
                  <a:gd name="T2" fmla="*/ 28 w 339"/>
                  <a:gd name="T3" fmla="*/ 15 h 694"/>
                  <a:gd name="T4" fmla="*/ 18 w 339"/>
                  <a:gd name="T5" fmla="*/ 22 h 694"/>
                  <a:gd name="T6" fmla="*/ 9 w 339"/>
                  <a:gd name="T7" fmla="*/ 35 h 694"/>
                  <a:gd name="T8" fmla="*/ 12 w 339"/>
                  <a:gd name="T9" fmla="*/ 39 h 694"/>
                  <a:gd name="T10" fmla="*/ 12 w 339"/>
                  <a:gd name="T11" fmla="*/ 47 h 694"/>
                  <a:gd name="T12" fmla="*/ 10 w 339"/>
                  <a:gd name="T13" fmla="*/ 53 h 694"/>
                  <a:gd name="T14" fmla="*/ 8 w 339"/>
                  <a:gd name="T15" fmla="*/ 63 h 694"/>
                  <a:gd name="T16" fmla="*/ 9 w 339"/>
                  <a:gd name="T17" fmla="*/ 78 h 694"/>
                  <a:gd name="T18" fmla="*/ 3 w 339"/>
                  <a:gd name="T19" fmla="*/ 71 h 694"/>
                  <a:gd name="T20" fmla="*/ 0 w 339"/>
                  <a:gd name="T21" fmla="*/ 60 h 694"/>
                  <a:gd name="T22" fmla="*/ 3 w 339"/>
                  <a:gd name="T23" fmla="*/ 48 h 694"/>
                  <a:gd name="T24" fmla="*/ 4 w 339"/>
                  <a:gd name="T25" fmla="*/ 42 h 694"/>
                  <a:gd name="T26" fmla="*/ 1 w 339"/>
                  <a:gd name="T27" fmla="*/ 37 h 694"/>
                  <a:gd name="T28" fmla="*/ 4 w 339"/>
                  <a:gd name="T29" fmla="*/ 30 h 694"/>
                  <a:gd name="T30" fmla="*/ 11 w 339"/>
                  <a:gd name="T31" fmla="*/ 22 h 694"/>
                  <a:gd name="T32" fmla="*/ 24 w 339"/>
                  <a:gd name="T33" fmla="*/ 11 h 694"/>
                  <a:gd name="T34" fmla="*/ 37 w 339"/>
                  <a:gd name="T35" fmla="*/ 0 h 694"/>
                  <a:gd name="T36" fmla="*/ 38 w 339"/>
                  <a:gd name="T37" fmla="*/ 4 h 694"/>
                  <a:gd name="T38" fmla="*/ 38 w 339"/>
                  <a:gd name="T39" fmla="*/ 4 h 6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39"/>
                  <a:gd name="T61" fmla="*/ 0 h 694"/>
                  <a:gd name="T62" fmla="*/ 339 w 339"/>
                  <a:gd name="T63" fmla="*/ 694 h 6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39" h="694">
                    <a:moveTo>
                      <a:pt x="339" y="37"/>
                    </a:moveTo>
                    <a:lnTo>
                      <a:pt x="251" y="131"/>
                    </a:lnTo>
                    <a:lnTo>
                      <a:pt x="164" y="200"/>
                    </a:lnTo>
                    <a:lnTo>
                      <a:pt x="82" y="318"/>
                    </a:lnTo>
                    <a:lnTo>
                      <a:pt x="108" y="349"/>
                    </a:lnTo>
                    <a:lnTo>
                      <a:pt x="108" y="418"/>
                    </a:lnTo>
                    <a:lnTo>
                      <a:pt x="88" y="476"/>
                    </a:lnTo>
                    <a:lnTo>
                      <a:pt x="76" y="563"/>
                    </a:lnTo>
                    <a:lnTo>
                      <a:pt x="82" y="694"/>
                    </a:lnTo>
                    <a:lnTo>
                      <a:pt x="26" y="638"/>
                    </a:lnTo>
                    <a:lnTo>
                      <a:pt x="0" y="532"/>
                    </a:lnTo>
                    <a:lnTo>
                      <a:pt x="26" y="431"/>
                    </a:lnTo>
                    <a:lnTo>
                      <a:pt x="39" y="375"/>
                    </a:lnTo>
                    <a:lnTo>
                      <a:pt x="13" y="331"/>
                    </a:lnTo>
                    <a:lnTo>
                      <a:pt x="39" y="269"/>
                    </a:lnTo>
                    <a:lnTo>
                      <a:pt x="101" y="193"/>
                    </a:lnTo>
                    <a:lnTo>
                      <a:pt x="214" y="100"/>
                    </a:lnTo>
                    <a:lnTo>
                      <a:pt x="332" y="0"/>
                    </a:lnTo>
                    <a:lnTo>
                      <a:pt x="33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04" name="Freeform 87"/>
              <p:cNvSpPr>
                <a:spLocks/>
              </p:cNvSpPr>
              <p:nvPr/>
            </p:nvSpPr>
            <p:spPr bwMode="auto">
              <a:xfrm>
                <a:off x="1706" y="2345"/>
                <a:ext cx="88" cy="46"/>
              </a:xfrm>
              <a:custGeom>
                <a:avLst/>
                <a:gdLst>
                  <a:gd name="T0" fmla="*/ 0 w 263"/>
                  <a:gd name="T1" fmla="*/ 9 h 137"/>
                  <a:gd name="T2" fmla="*/ 11 w 263"/>
                  <a:gd name="T3" fmla="*/ 4 h 137"/>
                  <a:gd name="T4" fmla="*/ 22 w 263"/>
                  <a:gd name="T5" fmla="*/ 0 h 137"/>
                  <a:gd name="T6" fmla="*/ 29 w 263"/>
                  <a:gd name="T7" fmla="*/ 1 h 137"/>
                  <a:gd name="T8" fmla="*/ 25 w 263"/>
                  <a:gd name="T9" fmla="*/ 4 h 137"/>
                  <a:gd name="T10" fmla="*/ 15 w 263"/>
                  <a:gd name="T11" fmla="*/ 8 h 137"/>
                  <a:gd name="T12" fmla="*/ 7 w 263"/>
                  <a:gd name="T13" fmla="*/ 10 h 137"/>
                  <a:gd name="T14" fmla="*/ 0 w 263"/>
                  <a:gd name="T15" fmla="*/ 15 h 137"/>
                  <a:gd name="T16" fmla="*/ 0 w 263"/>
                  <a:gd name="T17" fmla="*/ 9 h 137"/>
                  <a:gd name="T18" fmla="*/ 0 w 263"/>
                  <a:gd name="T19" fmla="*/ 9 h 1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3"/>
                  <a:gd name="T31" fmla="*/ 0 h 137"/>
                  <a:gd name="T32" fmla="*/ 263 w 263"/>
                  <a:gd name="T33" fmla="*/ 137 h 1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3" h="137">
                    <a:moveTo>
                      <a:pt x="0" y="81"/>
                    </a:moveTo>
                    <a:lnTo>
                      <a:pt x="99" y="37"/>
                    </a:lnTo>
                    <a:lnTo>
                      <a:pt x="194" y="0"/>
                    </a:lnTo>
                    <a:lnTo>
                      <a:pt x="263" y="7"/>
                    </a:lnTo>
                    <a:lnTo>
                      <a:pt x="224" y="37"/>
                    </a:lnTo>
                    <a:lnTo>
                      <a:pt x="131" y="68"/>
                    </a:lnTo>
                    <a:lnTo>
                      <a:pt x="62" y="87"/>
                    </a:lnTo>
                    <a:lnTo>
                      <a:pt x="0" y="137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05" name="Freeform 88"/>
              <p:cNvSpPr>
                <a:spLocks/>
              </p:cNvSpPr>
              <p:nvPr/>
            </p:nvSpPr>
            <p:spPr bwMode="auto">
              <a:xfrm>
                <a:off x="1815" y="2364"/>
                <a:ext cx="137" cy="119"/>
              </a:xfrm>
              <a:custGeom>
                <a:avLst/>
                <a:gdLst>
                  <a:gd name="T0" fmla="*/ 3 w 413"/>
                  <a:gd name="T1" fmla="*/ 3 h 357"/>
                  <a:gd name="T2" fmla="*/ 3 w 413"/>
                  <a:gd name="T3" fmla="*/ 8 h 357"/>
                  <a:gd name="T4" fmla="*/ 1 w 413"/>
                  <a:gd name="T5" fmla="*/ 13 h 357"/>
                  <a:gd name="T6" fmla="*/ 0 w 413"/>
                  <a:gd name="T7" fmla="*/ 20 h 357"/>
                  <a:gd name="T8" fmla="*/ 1 w 413"/>
                  <a:gd name="T9" fmla="*/ 25 h 357"/>
                  <a:gd name="T10" fmla="*/ 6 w 413"/>
                  <a:gd name="T11" fmla="*/ 28 h 357"/>
                  <a:gd name="T12" fmla="*/ 13 w 413"/>
                  <a:gd name="T13" fmla="*/ 29 h 357"/>
                  <a:gd name="T14" fmla="*/ 19 w 413"/>
                  <a:gd name="T15" fmla="*/ 28 h 357"/>
                  <a:gd name="T16" fmla="*/ 21 w 413"/>
                  <a:gd name="T17" fmla="*/ 36 h 357"/>
                  <a:gd name="T18" fmla="*/ 29 w 413"/>
                  <a:gd name="T19" fmla="*/ 40 h 357"/>
                  <a:gd name="T20" fmla="*/ 34 w 413"/>
                  <a:gd name="T21" fmla="*/ 36 h 357"/>
                  <a:gd name="T22" fmla="*/ 36 w 413"/>
                  <a:gd name="T23" fmla="*/ 30 h 357"/>
                  <a:gd name="T24" fmla="*/ 37 w 413"/>
                  <a:gd name="T25" fmla="*/ 18 h 357"/>
                  <a:gd name="T26" fmla="*/ 45 w 413"/>
                  <a:gd name="T27" fmla="*/ 8 h 357"/>
                  <a:gd name="T28" fmla="*/ 45 w 413"/>
                  <a:gd name="T29" fmla="*/ 0 h 357"/>
                  <a:gd name="T30" fmla="*/ 39 w 413"/>
                  <a:gd name="T31" fmla="*/ 3 h 357"/>
                  <a:gd name="T32" fmla="*/ 36 w 413"/>
                  <a:gd name="T33" fmla="*/ 9 h 357"/>
                  <a:gd name="T34" fmla="*/ 29 w 413"/>
                  <a:gd name="T35" fmla="*/ 17 h 357"/>
                  <a:gd name="T36" fmla="*/ 30 w 413"/>
                  <a:gd name="T37" fmla="*/ 25 h 357"/>
                  <a:gd name="T38" fmla="*/ 30 w 413"/>
                  <a:gd name="T39" fmla="*/ 33 h 357"/>
                  <a:gd name="T40" fmla="*/ 26 w 413"/>
                  <a:gd name="T41" fmla="*/ 31 h 357"/>
                  <a:gd name="T42" fmla="*/ 25 w 413"/>
                  <a:gd name="T43" fmla="*/ 23 h 357"/>
                  <a:gd name="T44" fmla="*/ 18 w 413"/>
                  <a:gd name="T45" fmla="*/ 20 h 357"/>
                  <a:gd name="T46" fmla="*/ 13 w 413"/>
                  <a:gd name="T47" fmla="*/ 24 h 357"/>
                  <a:gd name="T48" fmla="*/ 8 w 413"/>
                  <a:gd name="T49" fmla="*/ 21 h 357"/>
                  <a:gd name="T50" fmla="*/ 8 w 413"/>
                  <a:gd name="T51" fmla="*/ 14 h 357"/>
                  <a:gd name="T52" fmla="*/ 12 w 413"/>
                  <a:gd name="T53" fmla="*/ 3 h 357"/>
                  <a:gd name="T54" fmla="*/ 8 w 413"/>
                  <a:gd name="T55" fmla="*/ 1 h 357"/>
                  <a:gd name="T56" fmla="*/ 3 w 413"/>
                  <a:gd name="T57" fmla="*/ 3 h 357"/>
                  <a:gd name="T58" fmla="*/ 3 w 413"/>
                  <a:gd name="T59" fmla="*/ 3 h 3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13"/>
                  <a:gd name="T91" fmla="*/ 0 h 357"/>
                  <a:gd name="T92" fmla="*/ 413 w 413"/>
                  <a:gd name="T93" fmla="*/ 357 h 3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13" h="357">
                    <a:moveTo>
                      <a:pt x="25" y="31"/>
                    </a:moveTo>
                    <a:lnTo>
                      <a:pt x="31" y="70"/>
                    </a:lnTo>
                    <a:lnTo>
                      <a:pt x="7" y="119"/>
                    </a:lnTo>
                    <a:lnTo>
                      <a:pt x="0" y="176"/>
                    </a:lnTo>
                    <a:lnTo>
                      <a:pt x="12" y="226"/>
                    </a:lnTo>
                    <a:lnTo>
                      <a:pt x="50" y="256"/>
                    </a:lnTo>
                    <a:lnTo>
                      <a:pt x="119" y="263"/>
                    </a:lnTo>
                    <a:lnTo>
                      <a:pt x="169" y="256"/>
                    </a:lnTo>
                    <a:lnTo>
                      <a:pt x="193" y="326"/>
                    </a:lnTo>
                    <a:lnTo>
                      <a:pt x="262" y="357"/>
                    </a:lnTo>
                    <a:lnTo>
                      <a:pt x="312" y="326"/>
                    </a:lnTo>
                    <a:lnTo>
                      <a:pt x="331" y="269"/>
                    </a:lnTo>
                    <a:lnTo>
                      <a:pt x="338" y="163"/>
                    </a:lnTo>
                    <a:lnTo>
                      <a:pt x="413" y="76"/>
                    </a:lnTo>
                    <a:lnTo>
                      <a:pt x="407" y="0"/>
                    </a:lnTo>
                    <a:lnTo>
                      <a:pt x="357" y="31"/>
                    </a:lnTo>
                    <a:lnTo>
                      <a:pt x="325" y="81"/>
                    </a:lnTo>
                    <a:lnTo>
                      <a:pt x="262" y="157"/>
                    </a:lnTo>
                    <a:lnTo>
                      <a:pt x="275" y="226"/>
                    </a:lnTo>
                    <a:lnTo>
                      <a:pt x="269" y="295"/>
                    </a:lnTo>
                    <a:lnTo>
                      <a:pt x="238" y="276"/>
                    </a:lnTo>
                    <a:lnTo>
                      <a:pt x="225" y="207"/>
                    </a:lnTo>
                    <a:lnTo>
                      <a:pt x="163" y="176"/>
                    </a:lnTo>
                    <a:lnTo>
                      <a:pt x="119" y="213"/>
                    </a:lnTo>
                    <a:lnTo>
                      <a:pt x="76" y="187"/>
                    </a:lnTo>
                    <a:lnTo>
                      <a:pt x="68" y="126"/>
                    </a:lnTo>
                    <a:lnTo>
                      <a:pt x="113" y="25"/>
                    </a:lnTo>
                    <a:lnTo>
                      <a:pt x="76" y="7"/>
                    </a:lnTo>
                    <a:lnTo>
                      <a:pt x="25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06" name="Freeform 89"/>
              <p:cNvSpPr>
                <a:spLocks/>
              </p:cNvSpPr>
              <p:nvPr/>
            </p:nvSpPr>
            <p:spPr bwMode="auto">
              <a:xfrm>
                <a:off x="1827" y="2348"/>
                <a:ext cx="259" cy="292"/>
              </a:xfrm>
              <a:custGeom>
                <a:avLst/>
                <a:gdLst>
                  <a:gd name="T0" fmla="*/ 65 w 776"/>
                  <a:gd name="T1" fmla="*/ 0 h 876"/>
                  <a:gd name="T2" fmla="*/ 76 w 776"/>
                  <a:gd name="T3" fmla="*/ 6 h 876"/>
                  <a:gd name="T4" fmla="*/ 84 w 776"/>
                  <a:gd name="T5" fmla="*/ 9 h 876"/>
                  <a:gd name="T6" fmla="*/ 84 w 776"/>
                  <a:gd name="T7" fmla="*/ 14 h 876"/>
                  <a:gd name="T8" fmla="*/ 71 w 776"/>
                  <a:gd name="T9" fmla="*/ 24 h 876"/>
                  <a:gd name="T10" fmla="*/ 54 w 776"/>
                  <a:gd name="T11" fmla="*/ 39 h 876"/>
                  <a:gd name="T12" fmla="*/ 79 w 776"/>
                  <a:gd name="T13" fmla="*/ 25 h 876"/>
                  <a:gd name="T14" fmla="*/ 84 w 776"/>
                  <a:gd name="T15" fmla="*/ 28 h 876"/>
                  <a:gd name="T16" fmla="*/ 86 w 776"/>
                  <a:gd name="T17" fmla="*/ 41 h 876"/>
                  <a:gd name="T18" fmla="*/ 81 w 776"/>
                  <a:gd name="T19" fmla="*/ 45 h 876"/>
                  <a:gd name="T20" fmla="*/ 74 w 776"/>
                  <a:gd name="T21" fmla="*/ 47 h 876"/>
                  <a:gd name="T22" fmla="*/ 64 w 776"/>
                  <a:gd name="T23" fmla="*/ 58 h 876"/>
                  <a:gd name="T24" fmla="*/ 57 w 776"/>
                  <a:gd name="T25" fmla="*/ 68 h 876"/>
                  <a:gd name="T26" fmla="*/ 52 w 776"/>
                  <a:gd name="T27" fmla="*/ 75 h 876"/>
                  <a:gd name="T28" fmla="*/ 45 w 776"/>
                  <a:gd name="T29" fmla="*/ 79 h 876"/>
                  <a:gd name="T30" fmla="*/ 38 w 776"/>
                  <a:gd name="T31" fmla="*/ 81 h 876"/>
                  <a:gd name="T32" fmla="*/ 39 w 776"/>
                  <a:gd name="T33" fmla="*/ 88 h 876"/>
                  <a:gd name="T34" fmla="*/ 37 w 776"/>
                  <a:gd name="T35" fmla="*/ 96 h 876"/>
                  <a:gd name="T36" fmla="*/ 31 w 776"/>
                  <a:gd name="T37" fmla="*/ 97 h 876"/>
                  <a:gd name="T38" fmla="*/ 28 w 776"/>
                  <a:gd name="T39" fmla="*/ 94 h 876"/>
                  <a:gd name="T40" fmla="*/ 26 w 776"/>
                  <a:gd name="T41" fmla="*/ 89 h 876"/>
                  <a:gd name="T42" fmla="*/ 24 w 776"/>
                  <a:gd name="T43" fmla="*/ 83 h 876"/>
                  <a:gd name="T44" fmla="*/ 20 w 776"/>
                  <a:gd name="T45" fmla="*/ 81 h 876"/>
                  <a:gd name="T46" fmla="*/ 11 w 776"/>
                  <a:gd name="T47" fmla="*/ 83 h 876"/>
                  <a:gd name="T48" fmla="*/ 2 w 776"/>
                  <a:gd name="T49" fmla="*/ 89 h 876"/>
                  <a:gd name="T50" fmla="*/ 0 w 776"/>
                  <a:gd name="T51" fmla="*/ 83 h 876"/>
                  <a:gd name="T52" fmla="*/ 13 w 776"/>
                  <a:gd name="T53" fmla="*/ 76 h 876"/>
                  <a:gd name="T54" fmla="*/ 23 w 776"/>
                  <a:gd name="T55" fmla="*/ 73 h 876"/>
                  <a:gd name="T56" fmla="*/ 29 w 776"/>
                  <a:gd name="T57" fmla="*/ 75 h 876"/>
                  <a:gd name="T58" fmla="*/ 30 w 776"/>
                  <a:gd name="T59" fmla="*/ 82 h 876"/>
                  <a:gd name="T60" fmla="*/ 32 w 776"/>
                  <a:gd name="T61" fmla="*/ 90 h 876"/>
                  <a:gd name="T62" fmla="*/ 33 w 776"/>
                  <a:gd name="T63" fmla="*/ 83 h 876"/>
                  <a:gd name="T64" fmla="*/ 36 w 776"/>
                  <a:gd name="T65" fmla="*/ 76 h 876"/>
                  <a:gd name="T66" fmla="*/ 46 w 776"/>
                  <a:gd name="T67" fmla="*/ 73 h 876"/>
                  <a:gd name="T68" fmla="*/ 56 w 776"/>
                  <a:gd name="T69" fmla="*/ 65 h 876"/>
                  <a:gd name="T70" fmla="*/ 62 w 776"/>
                  <a:gd name="T71" fmla="*/ 56 h 876"/>
                  <a:gd name="T72" fmla="*/ 73 w 776"/>
                  <a:gd name="T73" fmla="*/ 44 h 876"/>
                  <a:gd name="T74" fmla="*/ 76 w 776"/>
                  <a:gd name="T75" fmla="*/ 37 h 876"/>
                  <a:gd name="T76" fmla="*/ 75 w 776"/>
                  <a:gd name="T77" fmla="*/ 32 h 876"/>
                  <a:gd name="T78" fmla="*/ 66 w 776"/>
                  <a:gd name="T79" fmla="*/ 37 h 876"/>
                  <a:gd name="T80" fmla="*/ 55 w 776"/>
                  <a:gd name="T81" fmla="*/ 44 h 876"/>
                  <a:gd name="T82" fmla="*/ 47 w 776"/>
                  <a:gd name="T83" fmla="*/ 50 h 876"/>
                  <a:gd name="T84" fmla="*/ 42 w 776"/>
                  <a:gd name="T85" fmla="*/ 44 h 876"/>
                  <a:gd name="T86" fmla="*/ 54 w 776"/>
                  <a:gd name="T87" fmla="*/ 32 h 876"/>
                  <a:gd name="T88" fmla="*/ 63 w 776"/>
                  <a:gd name="T89" fmla="*/ 23 h 876"/>
                  <a:gd name="T90" fmla="*/ 75 w 776"/>
                  <a:gd name="T91" fmla="*/ 14 h 876"/>
                  <a:gd name="T92" fmla="*/ 67 w 776"/>
                  <a:gd name="T93" fmla="*/ 8 h 876"/>
                  <a:gd name="T94" fmla="*/ 59 w 776"/>
                  <a:gd name="T95" fmla="*/ 0 h 876"/>
                  <a:gd name="T96" fmla="*/ 65 w 776"/>
                  <a:gd name="T97" fmla="*/ 0 h 876"/>
                  <a:gd name="T98" fmla="*/ 65 w 776"/>
                  <a:gd name="T99" fmla="*/ 0 h 8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76"/>
                  <a:gd name="T151" fmla="*/ 0 h 876"/>
                  <a:gd name="T152" fmla="*/ 776 w 776"/>
                  <a:gd name="T153" fmla="*/ 876 h 87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76" h="876">
                    <a:moveTo>
                      <a:pt x="582" y="0"/>
                    </a:moveTo>
                    <a:lnTo>
                      <a:pt x="683" y="56"/>
                    </a:lnTo>
                    <a:lnTo>
                      <a:pt x="758" y="80"/>
                    </a:lnTo>
                    <a:lnTo>
                      <a:pt x="752" y="125"/>
                    </a:lnTo>
                    <a:lnTo>
                      <a:pt x="638" y="212"/>
                    </a:lnTo>
                    <a:lnTo>
                      <a:pt x="482" y="350"/>
                    </a:lnTo>
                    <a:lnTo>
                      <a:pt x="707" y="225"/>
                    </a:lnTo>
                    <a:lnTo>
                      <a:pt x="752" y="249"/>
                    </a:lnTo>
                    <a:lnTo>
                      <a:pt x="776" y="368"/>
                    </a:lnTo>
                    <a:lnTo>
                      <a:pt x="726" y="406"/>
                    </a:lnTo>
                    <a:lnTo>
                      <a:pt x="664" y="424"/>
                    </a:lnTo>
                    <a:lnTo>
                      <a:pt x="577" y="519"/>
                    </a:lnTo>
                    <a:lnTo>
                      <a:pt x="514" y="612"/>
                    </a:lnTo>
                    <a:lnTo>
                      <a:pt x="463" y="675"/>
                    </a:lnTo>
                    <a:lnTo>
                      <a:pt x="402" y="713"/>
                    </a:lnTo>
                    <a:lnTo>
                      <a:pt x="344" y="725"/>
                    </a:lnTo>
                    <a:lnTo>
                      <a:pt x="351" y="789"/>
                    </a:lnTo>
                    <a:lnTo>
                      <a:pt x="331" y="863"/>
                    </a:lnTo>
                    <a:lnTo>
                      <a:pt x="283" y="876"/>
                    </a:lnTo>
                    <a:lnTo>
                      <a:pt x="251" y="850"/>
                    </a:lnTo>
                    <a:lnTo>
                      <a:pt x="232" y="800"/>
                    </a:lnTo>
                    <a:lnTo>
                      <a:pt x="219" y="750"/>
                    </a:lnTo>
                    <a:lnTo>
                      <a:pt x="176" y="725"/>
                    </a:lnTo>
                    <a:lnTo>
                      <a:pt x="95" y="750"/>
                    </a:lnTo>
                    <a:lnTo>
                      <a:pt x="19" y="800"/>
                    </a:lnTo>
                    <a:lnTo>
                      <a:pt x="0" y="750"/>
                    </a:lnTo>
                    <a:lnTo>
                      <a:pt x="113" y="688"/>
                    </a:lnTo>
                    <a:lnTo>
                      <a:pt x="207" y="657"/>
                    </a:lnTo>
                    <a:lnTo>
                      <a:pt x="264" y="675"/>
                    </a:lnTo>
                    <a:lnTo>
                      <a:pt x="270" y="738"/>
                    </a:lnTo>
                    <a:lnTo>
                      <a:pt x="288" y="813"/>
                    </a:lnTo>
                    <a:lnTo>
                      <a:pt x="301" y="750"/>
                    </a:lnTo>
                    <a:lnTo>
                      <a:pt x="326" y="688"/>
                    </a:lnTo>
                    <a:lnTo>
                      <a:pt x="413" y="657"/>
                    </a:lnTo>
                    <a:lnTo>
                      <a:pt x="501" y="582"/>
                    </a:lnTo>
                    <a:lnTo>
                      <a:pt x="557" y="500"/>
                    </a:lnTo>
                    <a:lnTo>
                      <a:pt x="657" y="394"/>
                    </a:lnTo>
                    <a:lnTo>
                      <a:pt x="683" y="337"/>
                    </a:lnTo>
                    <a:lnTo>
                      <a:pt x="670" y="287"/>
                    </a:lnTo>
                    <a:lnTo>
                      <a:pt x="595" y="337"/>
                    </a:lnTo>
                    <a:lnTo>
                      <a:pt x="495" y="400"/>
                    </a:lnTo>
                    <a:lnTo>
                      <a:pt x="426" y="450"/>
                    </a:lnTo>
                    <a:lnTo>
                      <a:pt x="382" y="400"/>
                    </a:lnTo>
                    <a:lnTo>
                      <a:pt x="482" y="287"/>
                    </a:lnTo>
                    <a:lnTo>
                      <a:pt x="564" y="206"/>
                    </a:lnTo>
                    <a:lnTo>
                      <a:pt x="676" y="125"/>
                    </a:lnTo>
                    <a:lnTo>
                      <a:pt x="601" y="69"/>
                    </a:lnTo>
                    <a:lnTo>
                      <a:pt x="532" y="0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07" name="Freeform 90"/>
              <p:cNvSpPr>
                <a:spLocks/>
              </p:cNvSpPr>
              <p:nvPr/>
            </p:nvSpPr>
            <p:spPr bwMode="auto">
              <a:xfrm>
                <a:off x="2211" y="2629"/>
                <a:ext cx="98" cy="202"/>
              </a:xfrm>
              <a:custGeom>
                <a:avLst/>
                <a:gdLst>
                  <a:gd name="T0" fmla="*/ 33 w 294"/>
                  <a:gd name="T1" fmla="*/ 0 h 607"/>
                  <a:gd name="T2" fmla="*/ 4 w 294"/>
                  <a:gd name="T3" fmla="*/ 12 h 607"/>
                  <a:gd name="T4" fmla="*/ 5 w 294"/>
                  <a:gd name="T5" fmla="*/ 24 h 607"/>
                  <a:gd name="T6" fmla="*/ 3 w 294"/>
                  <a:gd name="T7" fmla="*/ 38 h 607"/>
                  <a:gd name="T8" fmla="*/ 1 w 294"/>
                  <a:gd name="T9" fmla="*/ 46 h 607"/>
                  <a:gd name="T10" fmla="*/ 0 w 294"/>
                  <a:gd name="T11" fmla="*/ 53 h 607"/>
                  <a:gd name="T12" fmla="*/ 8 w 294"/>
                  <a:gd name="T13" fmla="*/ 59 h 607"/>
                  <a:gd name="T14" fmla="*/ 21 w 294"/>
                  <a:gd name="T15" fmla="*/ 67 h 607"/>
                  <a:gd name="T16" fmla="*/ 25 w 294"/>
                  <a:gd name="T17" fmla="*/ 67 h 607"/>
                  <a:gd name="T18" fmla="*/ 22 w 294"/>
                  <a:gd name="T19" fmla="*/ 62 h 607"/>
                  <a:gd name="T20" fmla="*/ 15 w 294"/>
                  <a:gd name="T21" fmla="*/ 55 h 607"/>
                  <a:gd name="T22" fmla="*/ 8 w 294"/>
                  <a:gd name="T23" fmla="*/ 51 h 607"/>
                  <a:gd name="T24" fmla="*/ 11 w 294"/>
                  <a:gd name="T25" fmla="*/ 35 h 607"/>
                  <a:gd name="T26" fmla="*/ 14 w 294"/>
                  <a:gd name="T27" fmla="*/ 22 h 607"/>
                  <a:gd name="T28" fmla="*/ 15 w 294"/>
                  <a:gd name="T29" fmla="*/ 15 h 607"/>
                  <a:gd name="T30" fmla="*/ 26 w 294"/>
                  <a:gd name="T31" fmla="*/ 9 h 607"/>
                  <a:gd name="T32" fmla="*/ 33 w 294"/>
                  <a:gd name="T33" fmla="*/ 8 h 607"/>
                  <a:gd name="T34" fmla="*/ 33 w 294"/>
                  <a:gd name="T35" fmla="*/ 0 h 607"/>
                  <a:gd name="T36" fmla="*/ 33 w 294"/>
                  <a:gd name="T37" fmla="*/ 0 h 6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4"/>
                  <a:gd name="T58" fmla="*/ 0 h 607"/>
                  <a:gd name="T59" fmla="*/ 294 w 294"/>
                  <a:gd name="T60" fmla="*/ 607 h 6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4" h="607">
                    <a:moveTo>
                      <a:pt x="294" y="0"/>
                    </a:moveTo>
                    <a:lnTo>
                      <a:pt x="37" y="107"/>
                    </a:lnTo>
                    <a:lnTo>
                      <a:pt x="49" y="220"/>
                    </a:lnTo>
                    <a:lnTo>
                      <a:pt x="30" y="345"/>
                    </a:lnTo>
                    <a:lnTo>
                      <a:pt x="12" y="419"/>
                    </a:lnTo>
                    <a:lnTo>
                      <a:pt x="0" y="482"/>
                    </a:lnTo>
                    <a:lnTo>
                      <a:pt x="75" y="532"/>
                    </a:lnTo>
                    <a:lnTo>
                      <a:pt x="187" y="607"/>
                    </a:lnTo>
                    <a:lnTo>
                      <a:pt x="225" y="601"/>
                    </a:lnTo>
                    <a:lnTo>
                      <a:pt x="200" y="557"/>
                    </a:lnTo>
                    <a:lnTo>
                      <a:pt x="138" y="495"/>
                    </a:lnTo>
                    <a:lnTo>
                      <a:pt x="75" y="458"/>
                    </a:lnTo>
                    <a:lnTo>
                      <a:pt x="99" y="320"/>
                    </a:lnTo>
                    <a:lnTo>
                      <a:pt x="125" y="194"/>
                    </a:lnTo>
                    <a:lnTo>
                      <a:pt x="138" y="138"/>
                    </a:lnTo>
                    <a:lnTo>
                      <a:pt x="231" y="82"/>
                    </a:lnTo>
                    <a:lnTo>
                      <a:pt x="294" y="69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08" name="Freeform 91"/>
              <p:cNvSpPr>
                <a:spLocks/>
              </p:cNvSpPr>
              <p:nvPr/>
            </p:nvSpPr>
            <p:spPr bwMode="auto">
              <a:xfrm>
                <a:off x="1790" y="2608"/>
                <a:ext cx="114" cy="111"/>
              </a:xfrm>
              <a:custGeom>
                <a:avLst/>
                <a:gdLst>
                  <a:gd name="T0" fmla="*/ 5 w 344"/>
                  <a:gd name="T1" fmla="*/ 0 h 333"/>
                  <a:gd name="T2" fmla="*/ 1 w 344"/>
                  <a:gd name="T3" fmla="*/ 8 h 333"/>
                  <a:gd name="T4" fmla="*/ 0 w 344"/>
                  <a:gd name="T5" fmla="*/ 16 h 333"/>
                  <a:gd name="T6" fmla="*/ 7 w 344"/>
                  <a:gd name="T7" fmla="*/ 22 h 333"/>
                  <a:gd name="T8" fmla="*/ 15 w 344"/>
                  <a:gd name="T9" fmla="*/ 24 h 333"/>
                  <a:gd name="T10" fmla="*/ 21 w 344"/>
                  <a:gd name="T11" fmla="*/ 20 h 333"/>
                  <a:gd name="T12" fmla="*/ 23 w 344"/>
                  <a:gd name="T13" fmla="*/ 15 h 333"/>
                  <a:gd name="T14" fmla="*/ 29 w 344"/>
                  <a:gd name="T15" fmla="*/ 19 h 333"/>
                  <a:gd name="T16" fmla="*/ 24 w 344"/>
                  <a:gd name="T17" fmla="*/ 22 h 333"/>
                  <a:gd name="T18" fmla="*/ 23 w 344"/>
                  <a:gd name="T19" fmla="*/ 28 h 333"/>
                  <a:gd name="T20" fmla="*/ 26 w 344"/>
                  <a:gd name="T21" fmla="*/ 32 h 333"/>
                  <a:gd name="T22" fmla="*/ 36 w 344"/>
                  <a:gd name="T23" fmla="*/ 37 h 333"/>
                  <a:gd name="T24" fmla="*/ 38 w 344"/>
                  <a:gd name="T25" fmla="*/ 33 h 333"/>
                  <a:gd name="T26" fmla="*/ 33 w 344"/>
                  <a:gd name="T27" fmla="*/ 29 h 333"/>
                  <a:gd name="T28" fmla="*/ 32 w 344"/>
                  <a:gd name="T29" fmla="*/ 26 h 333"/>
                  <a:gd name="T30" fmla="*/ 36 w 344"/>
                  <a:gd name="T31" fmla="*/ 22 h 333"/>
                  <a:gd name="T32" fmla="*/ 36 w 344"/>
                  <a:gd name="T33" fmla="*/ 18 h 333"/>
                  <a:gd name="T34" fmla="*/ 33 w 344"/>
                  <a:gd name="T35" fmla="*/ 12 h 333"/>
                  <a:gd name="T36" fmla="*/ 28 w 344"/>
                  <a:gd name="T37" fmla="*/ 8 h 333"/>
                  <a:gd name="T38" fmla="*/ 21 w 344"/>
                  <a:gd name="T39" fmla="*/ 9 h 333"/>
                  <a:gd name="T40" fmla="*/ 17 w 344"/>
                  <a:gd name="T41" fmla="*/ 15 h 333"/>
                  <a:gd name="T42" fmla="*/ 12 w 344"/>
                  <a:gd name="T43" fmla="*/ 17 h 333"/>
                  <a:gd name="T44" fmla="*/ 6 w 344"/>
                  <a:gd name="T45" fmla="*/ 15 h 333"/>
                  <a:gd name="T46" fmla="*/ 7 w 344"/>
                  <a:gd name="T47" fmla="*/ 9 h 333"/>
                  <a:gd name="T48" fmla="*/ 10 w 344"/>
                  <a:gd name="T49" fmla="*/ 4 h 333"/>
                  <a:gd name="T50" fmla="*/ 5 w 344"/>
                  <a:gd name="T51" fmla="*/ 0 h 333"/>
                  <a:gd name="T52" fmla="*/ 5 w 344"/>
                  <a:gd name="T53" fmla="*/ 0 h 3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4"/>
                  <a:gd name="T82" fmla="*/ 0 h 333"/>
                  <a:gd name="T83" fmla="*/ 344 w 344"/>
                  <a:gd name="T84" fmla="*/ 333 h 33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4" h="333">
                    <a:moveTo>
                      <a:pt x="43" y="0"/>
                    </a:moveTo>
                    <a:lnTo>
                      <a:pt x="6" y="69"/>
                    </a:lnTo>
                    <a:lnTo>
                      <a:pt x="0" y="145"/>
                    </a:lnTo>
                    <a:lnTo>
                      <a:pt x="63" y="195"/>
                    </a:lnTo>
                    <a:lnTo>
                      <a:pt x="138" y="220"/>
                    </a:lnTo>
                    <a:lnTo>
                      <a:pt x="188" y="182"/>
                    </a:lnTo>
                    <a:lnTo>
                      <a:pt x="212" y="138"/>
                    </a:lnTo>
                    <a:lnTo>
                      <a:pt x="268" y="170"/>
                    </a:lnTo>
                    <a:lnTo>
                      <a:pt x="218" y="201"/>
                    </a:lnTo>
                    <a:lnTo>
                      <a:pt x="207" y="251"/>
                    </a:lnTo>
                    <a:lnTo>
                      <a:pt x="238" y="289"/>
                    </a:lnTo>
                    <a:lnTo>
                      <a:pt x="326" y="333"/>
                    </a:lnTo>
                    <a:lnTo>
                      <a:pt x="344" y="294"/>
                    </a:lnTo>
                    <a:lnTo>
                      <a:pt x="306" y="264"/>
                    </a:lnTo>
                    <a:lnTo>
                      <a:pt x="294" y="233"/>
                    </a:lnTo>
                    <a:lnTo>
                      <a:pt x="326" y="201"/>
                    </a:lnTo>
                    <a:lnTo>
                      <a:pt x="331" y="164"/>
                    </a:lnTo>
                    <a:lnTo>
                      <a:pt x="306" y="106"/>
                    </a:lnTo>
                    <a:lnTo>
                      <a:pt x="250" y="76"/>
                    </a:lnTo>
                    <a:lnTo>
                      <a:pt x="194" y="82"/>
                    </a:lnTo>
                    <a:lnTo>
                      <a:pt x="151" y="138"/>
                    </a:lnTo>
                    <a:lnTo>
                      <a:pt x="112" y="157"/>
                    </a:lnTo>
                    <a:lnTo>
                      <a:pt x="56" y="132"/>
                    </a:lnTo>
                    <a:lnTo>
                      <a:pt x="63" y="82"/>
                    </a:lnTo>
                    <a:lnTo>
                      <a:pt x="87" y="3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09" name="Freeform 92"/>
              <p:cNvSpPr>
                <a:spLocks/>
              </p:cNvSpPr>
              <p:nvPr/>
            </p:nvSpPr>
            <p:spPr bwMode="auto">
              <a:xfrm>
                <a:off x="1775" y="2295"/>
                <a:ext cx="115" cy="56"/>
              </a:xfrm>
              <a:custGeom>
                <a:avLst/>
                <a:gdLst>
                  <a:gd name="T0" fmla="*/ 1 w 345"/>
                  <a:gd name="T1" fmla="*/ 4 h 169"/>
                  <a:gd name="T2" fmla="*/ 20 w 345"/>
                  <a:gd name="T3" fmla="*/ 1 h 169"/>
                  <a:gd name="T4" fmla="*/ 30 w 345"/>
                  <a:gd name="T5" fmla="*/ 0 h 169"/>
                  <a:gd name="T6" fmla="*/ 38 w 345"/>
                  <a:gd name="T7" fmla="*/ 4 h 169"/>
                  <a:gd name="T8" fmla="*/ 32 w 345"/>
                  <a:gd name="T9" fmla="*/ 19 h 169"/>
                  <a:gd name="T10" fmla="*/ 27 w 345"/>
                  <a:gd name="T11" fmla="*/ 15 h 169"/>
                  <a:gd name="T12" fmla="*/ 15 w 345"/>
                  <a:gd name="T13" fmla="*/ 12 h 169"/>
                  <a:gd name="T14" fmla="*/ 5 w 345"/>
                  <a:gd name="T15" fmla="*/ 10 h 169"/>
                  <a:gd name="T16" fmla="*/ 12 w 345"/>
                  <a:gd name="T17" fmla="*/ 8 h 169"/>
                  <a:gd name="T18" fmla="*/ 22 w 345"/>
                  <a:gd name="T19" fmla="*/ 9 h 169"/>
                  <a:gd name="T20" fmla="*/ 28 w 345"/>
                  <a:gd name="T21" fmla="*/ 10 h 169"/>
                  <a:gd name="T22" fmla="*/ 32 w 345"/>
                  <a:gd name="T23" fmla="*/ 6 h 169"/>
                  <a:gd name="T24" fmla="*/ 23 w 345"/>
                  <a:gd name="T25" fmla="*/ 5 h 169"/>
                  <a:gd name="T26" fmla="*/ 15 w 345"/>
                  <a:gd name="T27" fmla="*/ 5 h 169"/>
                  <a:gd name="T28" fmla="*/ 0 w 345"/>
                  <a:gd name="T29" fmla="*/ 8 h 169"/>
                  <a:gd name="T30" fmla="*/ 1 w 345"/>
                  <a:gd name="T31" fmla="*/ 4 h 169"/>
                  <a:gd name="T32" fmla="*/ 1 w 345"/>
                  <a:gd name="T33" fmla="*/ 4 h 1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5"/>
                  <a:gd name="T52" fmla="*/ 0 h 169"/>
                  <a:gd name="T53" fmla="*/ 345 w 345"/>
                  <a:gd name="T54" fmla="*/ 169 h 1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5" h="169">
                    <a:moveTo>
                      <a:pt x="8" y="32"/>
                    </a:moveTo>
                    <a:lnTo>
                      <a:pt x="183" y="13"/>
                    </a:lnTo>
                    <a:lnTo>
                      <a:pt x="270" y="0"/>
                    </a:lnTo>
                    <a:lnTo>
                      <a:pt x="345" y="32"/>
                    </a:lnTo>
                    <a:lnTo>
                      <a:pt x="289" y="169"/>
                    </a:lnTo>
                    <a:lnTo>
                      <a:pt x="239" y="132"/>
                    </a:lnTo>
                    <a:lnTo>
                      <a:pt x="138" y="113"/>
                    </a:lnTo>
                    <a:lnTo>
                      <a:pt x="45" y="95"/>
                    </a:lnTo>
                    <a:lnTo>
                      <a:pt x="108" y="70"/>
                    </a:lnTo>
                    <a:lnTo>
                      <a:pt x="201" y="82"/>
                    </a:lnTo>
                    <a:lnTo>
                      <a:pt x="252" y="95"/>
                    </a:lnTo>
                    <a:lnTo>
                      <a:pt x="289" y="50"/>
                    </a:lnTo>
                    <a:lnTo>
                      <a:pt x="207" y="44"/>
                    </a:lnTo>
                    <a:lnTo>
                      <a:pt x="132" y="44"/>
                    </a:lnTo>
                    <a:lnTo>
                      <a:pt x="0" y="70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93"/>
            <p:cNvGrpSpPr>
              <a:grpSpLocks/>
            </p:cNvGrpSpPr>
            <p:nvPr/>
          </p:nvGrpSpPr>
          <p:grpSpPr bwMode="auto">
            <a:xfrm>
              <a:off x="2688" y="864"/>
              <a:ext cx="384" cy="336"/>
              <a:chOff x="1429" y="2260"/>
              <a:chExt cx="961" cy="853"/>
            </a:xfrm>
          </p:grpSpPr>
          <p:sp>
            <p:nvSpPr>
              <p:cNvPr id="190638" name="Freeform 94"/>
              <p:cNvSpPr>
                <a:spLocks/>
              </p:cNvSpPr>
              <p:nvPr/>
            </p:nvSpPr>
            <p:spPr bwMode="auto">
              <a:xfrm>
                <a:off x="1439" y="2267"/>
                <a:ext cx="929" cy="833"/>
              </a:xfrm>
              <a:custGeom>
                <a:avLst/>
                <a:gdLst>
                  <a:gd name="T0" fmla="*/ 65 w 2789"/>
                  <a:gd name="T1" fmla="*/ 19 h 2498"/>
                  <a:gd name="T2" fmla="*/ 30 w 2789"/>
                  <a:gd name="T3" fmla="*/ 58 h 2498"/>
                  <a:gd name="T4" fmla="*/ 9 w 2789"/>
                  <a:gd name="T5" fmla="*/ 91 h 2498"/>
                  <a:gd name="T6" fmla="*/ 1 w 2789"/>
                  <a:gd name="T7" fmla="*/ 123 h 2498"/>
                  <a:gd name="T8" fmla="*/ 0 w 2789"/>
                  <a:gd name="T9" fmla="*/ 158 h 2498"/>
                  <a:gd name="T10" fmla="*/ 14 w 2789"/>
                  <a:gd name="T11" fmla="*/ 197 h 2498"/>
                  <a:gd name="T12" fmla="*/ 41 w 2789"/>
                  <a:gd name="T13" fmla="*/ 232 h 2498"/>
                  <a:gd name="T14" fmla="*/ 73 w 2789"/>
                  <a:gd name="T15" fmla="*/ 259 h 2498"/>
                  <a:gd name="T16" fmla="*/ 125 w 2789"/>
                  <a:gd name="T17" fmla="*/ 275 h 2498"/>
                  <a:gd name="T18" fmla="*/ 167 w 2789"/>
                  <a:gd name="T19" fmla="*/ 278 h 2498"/>
                  <a:gd name="T20" fmla="*/ 221 w 2789"/>
                  <a:gd name="T21" fmla="*/ 266 h 2498"/>
                  <a:gd name="T22" fmla="*/ 268 w 2789"/>
                  <a:gd name="T23" fmla="*/ 239 h 2498"/>
                  <a:gd name="T24" fmla="*/ 296 w 2789"/>
                  <a:gd name="T25" fmla="*/ 206 h 2498"/>
                  <a:gd name="T26" fmla="*/ 309 w 2789"/>
                  <a:gd name="T27" fmla="*/ 161 h 2498"/>
                  <a:gd name="T28" fmla="*/ 309 w 2789"/>
                  <a:gd name="T29" fmla="*/ 114 h 2498"/>
                  <a:gd name="T30" fmla="*/ 299 w 2789"/>
                  <a:gd name="T31" fmla="*/ 77 h 2498"/>
                  <a:gd name="T32" fmla="*/ 275 w 2789"/>
                  <a:gd name="T33" fmla="*/ 47 h 2498"/>
                  <a:gd name="T34" fmla="*/ 246 w 2789"/>
                  <a:gd name="T35" fmla="*/ 25 h 2498"/>
                  <a:gd name="T36" fmla="*/ 219 w 2789"/>
                  <a:gd name="T37" fmla="*/ 14 h 2498"/>
                  <a:gd name="T38" fmla="*/ 192 w 2789"/>
                  <a:gd name="T39" fmla="*/ 6 h 2498"/>
                  <a:gd name="T40" fmla="*/ 158 w 2789"/>
                  <a:gd name="T41" fmla="*/ 1 h 2498"/>
                  <a:gd name="T42" fmla="*/ 135 w 2789"/>
                  <a:gd name="T43" fmla="*/ 0 h 2498"/>
                  <a:gd name="T44" fmla="*/ 102 w 2789"/>
                  <a:gd name="T45" fmla="*/ 6 h 2498"/>
                  <a:gd name="T46" fmla="*/ 65 w 2789"/>
                  <a:gd name="T47" fmla="*/ 19 h 2498"/>
                  <a:gd name="T48" fmla="*/ 65 w 2789"/>
                  <a:gd name="T49" fmla="*/ 19 h 249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89"/>
                  <a:gd name="T76" fmla="*/ 0 h 2498"/>
                  <a:gd name="T77" fmla="*/ 2789 w 2789"/>
                  <a:gd name="T78" fmla="*/ 2498 h 249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89" h="2498">
                    <a:moveTo>
                      <a:pt x="584" y="175"/>
                    </a:moveTo>
                    <a:lnTo>
                      <a:pt x="272" y="519"/>
                    </a:lnTo>
                    <a:lnTo>
                      <a:pt x="77" y="823"/>
                    </a:lnTo>
                    <a:lnTo>
                      <a:pt x="13" y="1110"/>
                    </a:lnTo>
                    <a:lnTo>
                      <a:pt x="0" y="1421"/>
                    </a:lnTo>
                    <a:lnTo>
                      <a:pt x="123" y="1771"/>
                    </a:lnTo>
                    <a:lnTo>
                      <a:pt x="370" y="2084"/>
                    </a:lnTo>
                    <a:lnTo>
                      <a:pt x="661" y="2330"/>
                    </a:lnTo>
                    <a:lnTo>
                      <a:pt x="1129" y="2472"/>
                    </a:lnTo>
                    <a:lnTo>
                      <a:pt x="1505" y="2498"/>
                    </a:lnTo>
                    <a:lnTo>
                      <a:pt x="1986" y="2395"/>
                    </a:lnTo>
                    <a:lnTo>
                      <a:pt x="2420" y="2148"/>
                    </a:lnTo>
                    <a:lnTo>
                      <a:pt x="2667" y="1856"/>
                    </a:lnTo>
                    <a:lnTo>
                      <a:pt x="2789" y="1447"/>
                    </a:lnTo>
                    <a:lnTo>
                      <a:pt x="2789" y="1025"/>
                    </a:lnTo>
                    <a:lnTo>
                      <a:pt x="2699" y="694"/>
                    </a:lnTo>
                    <a:lnTo>
                      <a:pt x="2478" y="421"/>
                    </a:lnTo>
                    <a:lnTo>
                      <a:pt x="2220" y="226"/>
                    </a:lnTo>
                    <a:lnTo>
                      <a:pt x="1973" y="123"/>
                    </a:lnTo>
                    <a:lnTo>
                      <a:pt x="1726" y="51"/>
                    </a:lnTo>
                    <a:lnTo>
                      <a:pt x="1422" y="13"/>
                    </a:lnTo>
                    <a:lnTo>
                      <a:pt x="1219" y="0"/>
                    </a:lnTo>
                    <a:lnTo>
                      <a:pt x="921" y="57"/>
                    </a:lnTo>
                    <a:lnTo>
                      <a:pt x="584" y="175"/>
                    </a:lnTo>
                    <a:close/>
                  </a:path>
                </a:pathLst>
              </a:custGeom>
              <a:solidFill>
                <a:srgbClr val="B2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39" name="Freeform 95"/>
              <p:cNvSpPr>
                <a:spLocks/>
              </p:cNvSpPr>
              <p:nvPr/>
            </p:nvSpPr>
            <p:spPr bwMode="auto">
              <a:xfrm>
                <a:off x="1846" y="2318"/>
                <a:ext cx="401" cy="503"/>
              </a:xfrm>
              <a:custGeom>
                <a:avLst/>
                <a:gdLst>
                  <a:gd name="T0" fmla="*/ 75 w 1203"/>
                  <a:gd name="T1" fmla="*/ 11 h 1510"/>
                  <a:gd name="T2" fmla="*/ 56 w 1203"/>
                  <a:gd name="T3" fmla="*/ 4 h 1510"/>
                  <a:gd name="T4" fmla="*/ 34 w 1203"/>
                  <a:gd name="T5" fmla="*/ 0 h 1510"/>
                  <a:gd name="T6" fmla="*/ 14 w 1203"/>
                  <a:gd name="T7" fmla="*/ 2 h 1510"/>
                  <a:gd name="T8" fmla="*/ 0 w 1203"/>
                  <a:gd name="T9" fmla="*/ 11 h 1510"/>
                  <a:gd name="T10" fmla="*/ 2 w 1203"/>
                  <a:gd name="T11" fmla="*/ 26 h 1510"/>
                  <a:gd name="T12" fmla="*/ 20 w 1203"/>
                  <a:gd name="T13" fmla="*/ 39 h 1510"/>
                  <a:gd name="T14" fmla="*/ 47 w 1203"/>
                  <a:gd name="T15" fmla="*/ 52 h 1510"/>
                  <a:gd name="T16" fmla="*/ 73 w 1203"/>
                  <a:gd name="T17" fmla="*/ 72 h 1510"/>
                  <a:gd name="T18" fmla="*/ 97 w 1203"/>
                  <a:gd name="T19" fmla="*/ 96 h 1510"/>
                  <a:gd name="T20" fmla="*/ 110 w 1203"/>
                  <a:gd name="T21" fmla="*/ 119 h 1510"/>
                  <a:gd name="T22" fmla="*/ 113 w 1203"/>
                  <a:gd name="T23" fmla="*/ 137 h 1510"/>
                  <a:gd name="T24" fmla="*/ 113 w 1203"/>
                  <a:gd name="T25" fmla="*/ 156 h 1510"/>
                  <a:gd name="T26" fmla="*/ 110 w 1203"/>
                  <a:gd name="T27" fmla="*/ 165 h 1510"/>
                  <a:gd name="T28" fmla="*/ 119 w 1203"/>
                  <a:gd name="T29" fmla="*/ 168 h 1510"/>
                  <a:gd name="T30" fmla="*/ 128 w 1203"/>
                  <a:gd name="T31" fmla="*/ 156 h 1510"/>
                  <a:gd name="T32" fmla="*/ 134 w 1203"/>
                  <a:gd name="T33" fmla="*/ 137 h 1510"/>
                  <a:gd name="T34" fmla="*/ 134 w 1203"/>
                  <a:gd name="T35" fmla="*/ 120 h 1510"/>
                  <a:gd name="T36" fmla="*/ 130 w 1203"/>
                  <a:gd name="T37" fmla="*/ 91 h 1510"/>
                  <a:gd name="T38" fmla="*/ 113 w 1203"/>
                  <a:gd name="T39" fmla="*/ 52 h 1510"/>
                  <a:gd name="T40" fmla="*/ 92 w 1203"/>
                  <a:gd name="T41" fmla="*/ 25 h 1510"/>
                  <a:gd name="T42" fmla="*/ 75 w 1203"/>
                  <a:gd name="T43" fmla="*/ 11 h 1510"/>
                  <a:gd name="T44" fmla="*/ 75 w 1203"/>
                  <a:gd name="T45" fmla="*/ 11 h 15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03"/>
                  <a:gd name="T70" fmla="*/ 0 h 1510"/>
                  <a:gd name="T71" fmla="*/ 1203 w 1203"/>
                  <a:gd name="T72" fmla="*/ 1510 h 15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03" h="1510">
                    <a:moveTo>
                      <a:pt x="673" y="96"/>
                    </a:moveTo>
                    <a:lnTo>
                      <a:pt x="503" y="34"/>
                    </a:lnTo>
                    <a:lnTo>
                      <a:pt x="306" y="0"/>
                    </a:lnTo>
                    <a:lnTo>
                      <a:pt x="122" y="14"/>
                    </a:lnTo>
                    <a:lnTo>
                      <a:pt x="0" y="96"/>
                    </a:lnTo>
                    <a:lnTo>
                      <a:pt x="20" y="232"/>
                    </a:lnTo>
                    <a:lnTo>
                      <a:pt x="177" y="347"/>
                    </a:lnTo>
                    <a:lnTo>
                      <a:pt x="422" y="469"/>
                    </a:lnTo>
                    <a:lnTo>
                      <a:pt x="659" y="652"/>
                    </a:lnTo>
                    <a:lnTo>
                      <a:pt x="870" y="863"/>
                    </a:lnTo>
                    <a:lnTo>
                      <a:pt x="986" y="1068"/>
                    </a:lnTo>
                    <a:lnTo>
                      <a:pt x="1019" y="1232"/>
                    </a:lnTo>
                    <a:lnTo>
                      <a:pt x="1013" y="1408"/>
                    </a:lnTo>
                    <a:lnTo>
                      <a:pt x="993" y="1483"/>
                    </a:lnTo>
                    <a:lnTo>
                      <a:pt x="1074" y="1510"/>
                    </a:lnTo>
                    <a:lnTo>
                      <a:pt x="1155" y="1408"/>
                    </a:lnTo>
                    <a:lnTo>
                      <a:pt x="1203" y="1237"/>
                    </a:lnTo>
                    <a:lnTo>
                      <a:pt x="1203" y="1081"/>
                    </a:lnTo>
                    <a:lnTo>
                      <a:pt x="1170" y="816"/>
                    </a:lnTo>
                    <a:lnTo>
                      <a:pt x="1019" y="469"/>
                    </a:lnTo>
                    <a:lnTo>
                      <a:pt x="830" y="225"/>
                    </a:lnTo>
                    <a:lnTo>
                      <a:pt x="673" y="96"/>
                    </a:lnTo>
                    <a:close/>
                  </a:path>
                </a:pathLst>
              </a:custGeom>
              <a:solidFill>
                <a:srgbClr val="E9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40" name="Freeform 96"/>
              <p:cNvSpPr>
                <a:spLocks/>
              </p:cNvSpPr>
              <p:nvPr/>
            </p:nvSpPr>
            <p:spPr bwMode="auto">
              <a:xfrm>
                <a:off x="1438" y="2337"/>
                <a:ext cx="626" cy="759"/>
              </a:xfrm>
              <a:custGeom>
                <a:avLst/>
                <a:gdLst>
                  <a:gd name="T0" fmla="*/ 68 w 1879"/>
                  <a:gd name="T1" fmla="*/ 0 h 2278"/>
                  <a:gd name="T2" fmla="*/ 61 w 1879"/>
                  <a:gd name="T3" fmla="*/ 10 h 2278"/>
                  <a:gd name="T4" fmla="*/ 62 w 1879"/>
                  <a:gd name="T5" fmla="*/ 25 h 2278"/>
                  <a:gd name="T6" fmla="*/ 76 w 1879"/>
                  <a:gd name="T7" fmla="*/ 39 h 2278"/>
                  <a:gd name="T8" fmla="*/ 110 w 1879"/>
                  <a:gd name="T9" fmla="*/ 54 h 2278"/>
                  <a:gd name="T10" fmla="*/ 144 w 1879"/>
                  <a:gd name="T11" fmla="*/ 65 h 2278"/>
                  <a:gd name="T12" fmla="*/ 166 w 1879"/>
                  <a:gd name="T13" fmla="*/ 78 h 2278"/>
                  <a:gd name="T14" fmla="*/ 185 w 1879"/>
                  <a:gd name="T15" fmla="*/ 98 h 2278"/>
                  <a:gd name="T16" fmla="*/ 196 w 1879"/>
                  <a:gd name="T17" fmla="*/ 118 h 2278"/>
                  <a:gd name="T18" fmla="*/ 203 w 1879"/>
                  <a:gd name="T19" fmla="*/ 138 h 2278"/>
                  <a:gd name="T20" fmla="*/ 209 w 1879"/>
                  <a:gd name="T21" fmla="*/ 167 h 2278"/>
                  <a:gd name="T22" fmla="*/ 209 w 1879"/>
                  <a:gd name="T23" fmla="*/ 201 h 2278"/>
                  <a:gd name="T24" fmla="*/ 203 w 1879"/>
                  <a:gd name="T25" fmla="*/ 223 h 2278"/>
                  <a:gd name="T26" fmla="*/ 192 w 1879"/>
                  <a:gd name="T27" fmla="*/ 240 h 2278"/>
                  <a:gd name="T28" fmla="*/ 173 w 1879"/>
                  <a:gd name="T29" fmla="*/ 251 h 2278"/>
                  <a:gd name="T30" fmla="*/ 145 w 1879"/>
                  <a:gd name="T31" fmla="*/ 253 h 2278"/>
                  <a:gd name="T32" fmla="*/ 100 w 1879"/>
                  <a:gd name="T33" fmla="*/ 245 h 2278"/>
                  <a:gd name="T34" fmla="*/ 62 w 1879"/>
                  <a:gd name="T35" fmla="*/ 229 h 2278"/>
                  <a:gd name="T36" fmla="*/ 34 w 1879"/>
                  <a:gd name="T37" fmla="*/ 205 h 2278"/>
                  <a:gd name="T38" fmla="*/ 12 w 1879"/>
                  <a:gd name="T39" fmla="*/ 172 h 2278"/>
                  <a:gd name="T40" fmla="*/ 0 w 1879"/>
                  <a:gd name="T41" fmla="*/ 123 h 2278"/>
                  <a:gd name="T42" fmla="*/ 6 w 1879"/>
                  <a:gd name="T43" fmla="*/ 82 h 2278"/>
                  <a:gd name="T44" fmla="*/ 18 w 1879"/>
                  <a:gd name="T45" fmla="*/ 48 h 2278"/>
                  <a:gd name="T46" fmla="*/ 38 w 1879"/>
                  <a:gd name="T47" fmla="*/ 21 h 2278"/>
                  <a:gd name="T48" fmla="*/ 68 w 1879"/>
                  <a:gd name="T49" fmla="*/ 0 h 2278"/>
                  <a:gd name="T50" fmla="*/ 68 w 1879"/>
                  <a:gd name="T51" fmla="*/ 0 h 227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79"/>
                  <a:gd name="T79" fmla="*/ 0 h 2278"/>
                  <a:gd name="T80" fmla="*/ 1879 w 1879"/>
                  <a:gd name="T81" fmla="*/ 2278 h 227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79" h="2278">
                    <a:moveTo>
                      <a:pt x="612" y="0"/>
                    </a:moveTo>
                    <a:lnTo>
                      <a:pt x="553" y="89"/>
                    </a:lnTo>
                    <a:lnTo>
                      <a:pt x="560" y="221"/>
                    </a:lnTo>
                    <a:lnTo>
                      <a:pt x="685" y="354"/>
                    </a:lnTo>
                    <a:lnTo>
                      <a:pt x="995" y="486"/>
                    </a:lnTo>
                    <a:lnTo>
                      <a:pt x="1296" y="582"/>
                    </a:lnTo>
                    <a:lnTo>
                      <a:pt x="1495" y="700"/>
                    </a:lnTo>
                    <a:lnTo>
                      <a:pt x="1665" y="885"/>
                    </a:lnTo>
                    <a:lnTo>
                      <a:pt x="1761" y="1061"/>
                    </a:lnTo>
                    <a:lnTo>
                      <a:pt x="1827" y="1246"/>
                    </a:lnTo>
                    <a:lnTo>
                      <a:pt x="1879" y="1505"/>
                    </a:lnTo>
                    <a:lnTo>
                      <a:pt x="1879" y="1806"/>
                    </a:lnTo>
                    <a:lnTo>
                      <a:pt x="1827" y="2012"/>
                    </a:lnTo>
                    <a:lnTo>
                      <a:pt x="1731" y="2160"/>
                    </a:lnTo>
                    <a:lnTo>
                      <a:pt x="1554" y="2263"/>
                    </a:lnTo>
                    <a:lnTo>
                      <a:pt x="1303" y="2278"/>
                    </a:lnTo>
                    <a:lnTo>
                      <a:pt x="899" y="2204"/>
                    </a:lnTo>
                    <a:lnTo>
                      <a:pt x="560" y="2064"/>
                    </a:lnTo>
                    <a:lnTo>
                      <a:pt x="309" y="1850"/>
                    </a:lnTo>
                    <a:lnTo>
                      <a:pt x="111" y="1549"/>
                    </a:lnTo>
                    <a:lnTo>
                      <a:pt x="0" y="1106"/>
                    </a:lnTo>
                    <a:lnTo>
                      <a:pt x="52" y="737"/>
                    </a:lnTo>
                    <a:lnTo>
                      <a:pt x="161" y="428"/>
                    </a:lnTo>
                    <a:lnTo>
                      <a:pt x="339" y="192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rgbClr val="8C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41" name="Freeform 97"/>
              <p:cNvSpPr>
                <a:spLocks/>
              </p:cNvSpPr>
              <p:nvPr/>
            </p:nvSpPr>
            <p:spPr bwMode="auto">
              <a:xfrm>
                <a:off x="2209" y="2375"/>
                <a:ext cx="164" cy="301"/>
              </a:xfrm>
              <a:custGeom>
                <a:avLst/>
                <a:gdLst>
                  <a:gd name="T0" fmla="*/ 2 w 494"/>
                  <a:gd name="T1" fmla="*/ 0 h 902"/>
                  <a:gd name="T2" fmla="*/ 7 w 494"/>
                  <a:gd name="T3" fmla="*/ 24 h 902"/>
                  <a:gd name="T4" fmla="*/ 0 w 494"/>
                  <a:gd name="T5" fmla="*/ 37 h 902"/>
                  <a:gd name="T6" fmla="*/ 13 w 494"/>
                  <a:gd name="T7" fmla="*/ 48 h 902"/>
                  <a:gd name="T8" fmla="*/ 34 w 494"/>
                  <a:gd name="T9" fmla="*/ 74 h 902"/>
                  <a:gd name="T10" fmla="*/ 33 w 494"/>
                  <a:gd name="T11" fmla="*/ 88 h 902"/>
                  <a:gd name="T12" fmla="*/ 54 w 494"/>
                  <a:gd name="T13" fmla="*/ 100 h 902"/>
                  <a:gd name="T14" fmla="*/ 46 w 494"/>
                  <a:gd name="T15" fmla="*/ 53 h 902"/>
                  <a:gd name="T16" fmla="*/ 28 w 494"/>
                  <a:gd name="T17" fmla="*/ 20 h 902"/>
                  <a:gd name="T18" fmla="*/ 2 w 494"/>
                  <a:gd name="T19" fmla="*/ 0 h 902"/>
                  <a:gd name="T20" fmla="*/ 2 w 494"/>
                  <a:gd name="T21" fmla="*/ 0 h 9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4"/>
                  <a:gd name="T34" fmla="*/ 0 h 902"/>
                  <a:gd name="T35" fmla="*/ 494 w 494"/>
                  <a:gd name="T36" fmla="*/ 902 h 9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4" h="902">
                    <a:moveTo>
                      <a:pt x="19" y="0"/>
                    </a:moveTo>
                    <a:lnTo>
                      <a:pt x="65" y="214"/>
                    </a:lnTo>
                    <a:lnTo>
                      <a:pt x="0" y="337"/>
                    </a:lnTo>
                    <a:lnTo>
                      <a:pt x="116" y="434"/>
                    </a:lnTo>
                    <a:lnTo>
                      <a:pt x="311" y="668"/>
                    </a:lnTo>
                    <a:lnTo>
                      <a:pt x="298" y="792"/>
                    </a:lnTo>
                    <a:lnTo>
                      <a:pt x="494" y="902"/>
                    </a:lnTo>
                    <a:lnTo>
                      <a:pt x="415" y="473"/>
                    </a:lnTo>
                    <a:lnTo>
                      <a:pt x="253" y="18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3D9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42" name="Freeform 98"/>
              <p:cNvSpPr>
                <a:spLocks/>
              </p:cNvSpPr>
              <p:nvPr/>
            </p:nvSpPr>
            <p:spPr bwMode="auto">
              <a:xfrm>
                <a:off x="1469" y="2774"/>
                <a:ext cx="110" cy="207"/>
              </a:xfrm>
              <a:custGeom>
                <a:avLst/>
                <a:gdLst>
                  <a:gd name="T0" fmla="*/ 0 w 331"/>
                  <a:gd name="T1" fmla="*/ 27 h 622"/>
                  <a:gd name="T2" fmla="*/ 23 w 331"/>
                  <a:gd name="T3" fmla="*/ 0 h 622"/>
                  <a:gd name="T4" fmla="*/ 24 w 331"/>
                  <a:gd name="T5" fmla="*/ 30 h 622"/>
                  <a:gd name="T6" fmla="*/ 36 w 331"/>
                  <a:gd name="T7" fmla="*/ 33 h 622"/>
                  <a:gd name="T8" fmla="*/ 37 w 331"/>
                  <a:gd name="T9" fmla="*/ 69 h 622"/>
                  <a:gd name="T10" fmla="*/ 13 w 331"/>
                  <a:gd name="T11" fmla="*/ 49 h 622"/>
                  <a:gd name="T12" fmla="*/ 0 w 331"/>
                  <a:gd name="T13" fmla="*/ 27 h 622"/>
                  <a:gd name="T14" fmla="*/ 0 w 331"/>
                  <a:gd name="T15" fmla="*/ 27 h 6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1"/>
                  <a:gd name="T25" fmla="*/ 0 h 622"/>
                  <a:gd name="T26" fmla="*/ 331 w 331"/>
                  <a:gd name="T27" fmla="*/ 622 h 6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1" h="622">
                    <a:moveTo>
                      <a:pt x="0" y="246"/>
                    </a:moveTo>
                    <a:lnTo>
                      <a:pt x="207" y="0"/>
                    </a:lnTo>
                    <a:lnTo>
                      <a:pt x="214" y="272"/>
                    </a:lnTo>
                    <a:lnTo>
                      <a:pt x="325" y="298"/>
                    </a:lnTo>
                    <a:lnTo>
                      <a:pt x="331" y="622"/>
                    </a:lnTo>
                    <a:lnTo>
                      <a:pt x="117" y="441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43" name="Freeform 99"/>
              <p:cNvSpPr>
                <a:spLocks/>
              </p:cNvSpPr>
              <p:nvPr/>
            </p:nvSpPr>
            <p:spPr bwMode="auto">
              <a:xfrm>
                <a:off x="2226" y="2646"/>
                <a:ext cx="142" cy="279"/>
              </a:xfrm>
              <a:custGeom>
                <a:avLst/>
                <a:gdLst>
                  <a:gd name="T0" fmla="*/ 21 w 427"/>
                  <a:gd name="T1" fmla="*/ 93 h 837"/>
                  <a:gd name="T2" fmla="*/ 22 w 427"/>
                  <a:gd name="T3" fmla="*/ 73 h 837"/>
                  <a:gd name="T4" fmla="*/ 14 w 427"/>
                  <a:gd name="T5" fmla="*/ 59 h 837"/>
                  <a:gd name="T6" fmla="*/ 0 w 427"/>
                  <a:gd name="T7" fmla="*/ 45 h 837"/>
                  <a:gd name="T8" fmla="*/ 3 w 427"/>
                  <a:gd name="T9" fmla="*/ 8 h 837"/>
                  <a:gd name="T10" fmla="*/ 25 w 427"/>
                  <a:gd name="T11" fmla="*/ 0 h 837"/>
                  <a:gd name="T12" fmla="*/ 46 w 427"/>
                  <a:gd name="T13" fmla="*/ 1 h 837"/>
                  <a:gd name="T14" fmla="*/ 47 w 427"/>
                  <a:gd name="T15" fmla="*/ 32 h 837"/>
                  <a:gd name="T16" fmla="*/ 39 w 427"/>
                  <a:gd name="T17" fmla="*/ 66 h 837"/>
                  <a:gd name="T18" fmla="*/ 21 w 427"/>
                  <a:gd name="T19" fmla="*/ 93 h 837"/>
                  <a:gd name="T20" fmla="*/ 21 w 427"/>
                  <a:gd name="T21" fmla="*/ 93 h 8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7"/>
                  <a:gd name="T34" fmla="*/ 0 h 837"/>
                  <a:gd name="T35" fmla="*/ 427 w 427"/>
                  <a:gd name="T36" fmla="*/ 837 h 8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7" h="837">
                    <a:moveTo>
                      <a:pt x="188" y="837"/>
                    </a:moveTo>
                    <a:lnTo>
                      <a:pt x="195" y="661"/>
                    </a:lnTo>
                    <a:lnTo>
                      <a:pt x="123" y="532"/>
                    </a:lnTo>
                    <a:lnTo>
                      <a:pt x="0" y="401"/>
                    </a:lnTo>
                    <a:lnTo>
                      <a:pt x="25" y="71"/>
                    </a:lnTo>
                    <a:lnTo>
                      <a:pt x="226" y="0"/>
                    </a:lnTo>
                    <a:lnTo>
                      <a:pt x="414" y="13"/>
                    </a:lnTo>
                    <a:lnTo>
                      <a:pt x="427" y="285"/>
                    </a:lnTo>
                    <a:lnTo>
                      <a:pt x="350" y="596"/>
                    </a:lnTo>
                    <a:lnTo>
                      <a:pt x="188" y="837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44" name="Freeform 100"/>
              <p:cNvSpPr>
                <a:spLocks/>
              </p:cNvSpPr>
              <p:nvPr/>
            </p:nvSpPr>
            <p:spPr bwMode="auto">
              <a:xfrm>
                <a:off x="1808" y="3035"/>
                <a:ext cx="267" cy="67"/>
              </a:xfrm>
              <a:custGeom>
                <a:avLst/>
                <a:gdLst>
                  <a:gd name="T0" fmla="*/ 0 w 799"/>
                  <a:gd name="T1" fmla="*/ 17 h 201"/>
                  <a:gd name="T2" fmla="*/ 26 w 799"/>
                  <a:gd name="T3" fmla="*/ 7 h 201"/>
                  <a:gd name="T4" fmla="*/ 54 w 799"/>
                  <a:gd name="T5" fmla="*/ 5 h 201"/>
                  <a:gd name="T6" fmla="*/ 89 w 799"/>
                  <a:gd name="T7" fmla="*/ 0 h 201"/>
                  <a:gd name="T8" fmla="*/ 85 w 799"/>
                  <a:gd name="T9" fmla="*/ 13 h 201"/>
                  <a:gd name="T10" fmla="*/ 51 w 799"/>
                  <a:gd name="T11" fmla="*/ 20 h 201"/>
                  <a:gd name="T12" fmla="*/ 22 w 799"/>
                  <a:gd name="T13" fmla="*/ 22 h 201"/>
                  <a:gd name="T14" fmla="*/ 0 w 799"/>
                  <a:gd name="T15" fmla="*/ 17 h 201"/>
                  <a:gd name="T16" fmla="*/ 0 w 799"/>
                  <a:gd name="T17" fmla="*/ 17 h 2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9"/>
                  <a:gd name="T28" fmla="*/ 0 h 201"/>
                  <a:gd name="T29" fmla="*/ 799 w 799"/>
                  <a:gd name="T30" fmla="*/ 201 h 2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9" h="201">
                    <a:moveTo>
                      <a:pt x="0" y="155"/>
                    </a:moveTo>
                    <a:lnTo>
                      <a:pt x="234" y="65"/>
                    </a:lnTo>
                    <a:lnTo>
                      <a:pt x="481" y="45"/>
                    </a:lnTo>
                    <a:lnTo>
                      <a:pt x="799" y="0"/>
                    </a:lnTo>
                    <a:lnTo>
                      <a:pt x="760" y="117"/>
                    </a:lnTo>
                    <a:lnTo>
                      <a:pt x="462" y="181"/>
                    </a:lnTo>
                    <a:lnTo>
                      <a:pt x="195" y="201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45" name="Freeform 101"/>
              <p:cNvSpPr>
                <a:spLocks/>
              </p:cNvSpPr>
              <p:nvPr/>
            </p:nvSpPr>
            <p:spPr bwMode="auto">
              <a:xfrm>
                <a:off x="1439" y="2542"/>
                <a:ext cx="69" cy="138"/>
              </a:xfrm>
              <a:custGeom>
                <a:avLst/>
                <a:gdLst>
                  <a:gd name="T0" fmla="*/ 11 w 208"/>
                  <a:gd name="T1" fmla="*/ 0 h 416"/>
                  <a:gd name="T2" fmla="*/ 23 w 208"/>
                  <a:gd name="T3" fmla="*/ 9 h 416"/>
                  <a:gd name="T4" fmla="*/ 17 w 208"/>
                  <a:gd name="T5" fmla="*/ 35 h 416"/>
                  <a:gd name="T6" fmla="*/ 0 w 208"/>
                  <a:gd name="T7" fmla="*/ 46 h 416"/>
                  <a:gd name="T8" fmla="*/ 11 w 208"/>
                  <a:gd name="T9" fmla="*/ 0 h 416"/>
                  <a:gd name="T10" fmla="*/ 11 w 208"/>
                  <a:gd name="T11" fmla="*/ 0 h 4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16"/>
                  <a:gd name="T20" fmla="*/ 208 w 208"/>
                  <a:gd name="T21" fmla="*/ 416 h 4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16">
                    <a:moveTo>
                      <a:pt x="97" y="0"/>
                    </a:moveTo>
                    <a:lnTo>
                      <a:pt x="208" y="85"/>
                    </a:lnTo>
                    <a:lnTo>
                      <a:pt x="156" y="318"/>
                    </a:lnTo>
                    <a:lnTo>
                      <a:pt x="0" y="416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46" name="Freeform 102"/>
              <p:cNvSpPr>
                <a:spLocks/>
              </p:cNvSpPr>
              <p:nvPr/>
            </p:nvSpPr>
            <p:spPr bwMode="auto">
              <a:xfrm>
                <a:off x="1824" y="2688"/>
                <a:ext cx="322" cy="367"/>
              </a:xfrm>
              <a:custGeom>
                <a:avLst/>
                <a:gdLst>
                  <a:gd name="T0" fmla="*/ 29 w 966"/>
                  <a:gd name="T1" fmla="*/ 116 h 1103"/>
                  <a:gd name="T2" fmla="*/ 22 w 966"/>
                  <a:gd name="T3" fmla="*/ 88 h 1103"/>
                  <a:gd name="T4" fmla="*/ 24 w 966"/>
                  <a:gd name="T5" fmla="*/ 71 h 1103"/>
                  <a:gd name="T6" fmla="*/ 0 w 966"/>
                  <a:gd name="T7" fmla="*/ 53 h 1103"/>
                  <a:gd name="T8" fmla="*/ 4 w 966"/>
                  <a:gd name="T9" fmla="*/ 36 h 1103"/>
                  <a:gd name="T10" fmla="*/ 8 w 966"/>
                  <a:gd name="T11" fmla="*/ 22 h 1103"/>
                  <a:gd name="T12" fmla="*/ 33 w 966"/>
                  <a:gd name="T13" fmla="*/ 9 h 1103"/>
                  <a:gd name="T14" fmla="*/ 63 w 966"/>
                  <a:gd name="T15" fmla="*/ 0 h 1103"/>
                  <a:gd name="T16" fmla="*/ 81 w 966"/>
                  <a:gd name="T17" fmla="*/ 1 h 1103"/>
                  <a:gd name="T18" fmla="*/ 106 w 966"/>
                  <a:gd name="T19" fmla="*/ 11 h 1103"/>
                  <a:gd name="T20" fmla="*/ 107 w 966"/>
                  <a:gd name="T21" fmla="*/ 32 h 1103"/>
                  <a:gd name="T22" fmla="*/ 102 w 966"/>
                  <a:gd name="T23" fmla="*/ 67 h 1103"/>
                  <a:gd name="T24" fmla="*/ 85 w 966"/>
                  <a:gd name="T25" fmla="*/ 73 h 1103"/>
                  <a:gd name="T26" fmla="*/ 77 w 966"/>
                  <a:gd name="T27" fmla="*/ 73 h 1103"/>
                  <a:gd name="T28" fmla="*/ 58 w 966"/>
                  <a:gd name="T29" fmla="*/ 82 h 1103"/>
                  <a:gd name="T30" fmla="*/ 51 w 966"/>
                  <a:gd name="T31" fmla="*/ 96 h 1103"/>
                  <a:gd name="T32" fmla="*/ 48 w 966"/>
                  <a:gd name="T33" fmla="*/ 108 h 1103"/>
                  <a:gd name="T34" fmla="*/ 32 w 966"/>
                  <a:gd name="T35" fmla="*/ 122 h 1103"/>
                  <a:gd name="T36" fmla="*/ 29 w 966"/>
                  <a:gd name="T37" fmla="*/ 116 h 1103"/>
                  <a:gd name="T38" fmla="*/ 29 w 966"/>
                  <a:gd name="T39" fmla="*/ 116 h 11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6"/>
                  <a:gd name="T61" fmla="*/ 0 h 1103"/>
                  <a:gd name="T62" fmla="*/ 966 w 966"/>
                  <a:gd name="T63" fmla="*/ 1103 h 110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6" h="1103">
                    <a:moveTo>
                      <a:pt x="265" y="1052"/>
                    </a:moveTo>
                    <a:lnTo>
                      <a:pt x="201" y="792"/>
                    </a:lnTo>
                    <a:lnTo>
                      <a:pt x="220" y="636"/>
                    </a:lnTo>
                    <a:lnTo>
                      <a:pt x="0" y="481"/>
                    </a:lnTo>
                    <a:lnTo>
                      <a:pt x="32" y="324"/>
                    </a:lnTo>
                    <a:lnTo>
                      <a:pt x="70" y="194"/>
                    </a:lnTo>
                    <a:lnTo>
                      <a:pt x="298" y="84"/>
                    </a:lnTo>
                    <a:lnTo>
                      <a:pt x="564" y="0"/>
                    </a:lnTo>
                    <a:lnTo>
                      <a:pt x="733" y="13"/>
                    </a:lnTo>
                    <a:lnTo>
                      <a:pt x="953" y="98"/>
                    </a:lnTo>
                    <a:lnTo>
                      <a:pt x="966" y="286"/>
                    </a:lnTo>
                    <a:lnTo>
                      <a:pt x="921" y="604"/>
                    </a:lnTo>
                    <a:lnTo>
                      <a:pt x="765" y="656"/>
                    </a:lnTo>
                    <a:lnTo>
                      <a:pt x="693" y="656"/>
                    </a:lnTo>
                    <a:lnTo>
                      <a:pt x="525" y="740"/>
                    </a:lnTo>
                    <a:lnTo>
                      <a:pt x="461" y="869"/>
                    </a:lnTo>
                    <a:lnTo>
                      <a:pt x="435" y="974"/>
                    </a:lnTo>
                    <a:lnTo>
                      <a:pt x="286" y="1103"/>
                    </a:lnTo>
                    <a:lnTo>
                      <a:pt x="265" y="1052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47" name="Freeform 103"/>
              <p:cNvSpPr>
                <a:spLocks/>
              </p:cNvSpPr>
              <p:nvPr/>
            </p:nvSpPr>
            <p:spPr bwMode="auto">
              <a:xfrm>
                <a:off x="1698" y="2613"/>
                <a:ext cx="201" cy="117"/>
              </a:xfrm>
              <a:custGeom>
                <a:avLst/>
                <a:gdLst>
                  <a:gd name="T0" fmla="*/ 0 w 603"/>
                  <a:gd name="T1" fmla="*/ 5 h 350"/>
                  <a:gd name="T2" fmla="*/ 11 w 603"/>
                  <a:gd name="T3" fmla="*/ 17 h 350"/>
                  <a:gd name="T4" fmla="*/ 19 w 603"/>
                  <a:gd name="T5" fmla="*/ 24 h 350"/>
                  <a:gd name="T6" fmla="*/ 55 w 603"/>
                  <a:gd name="T7" fmla="*/ 39 h 350"/>
                  <a:gd name="T8" fmla="*/ 67 w 603"/>
                  <a:gd name="T9" fmla="*/ 34 h 350"/>
                  <a:gd name="T10" fmla="*/ 62 w 603"/>
                  <a:gd name="T11" fmla="*/ 30 h 350"/>
                  <a:gd name="T12" fmla="*/ 64 w 603"/>
                  <a:gd name="T13" fmla="*/ 14 h 350"/>
                  <a:gd name="T14" fmla="*/ 54 w 603"/>
                  <a:gd name="T15" fmla="*/ 9 h 350"/>
                  <a:gd name="T16" fmla="*/ 43 w 603"/>
                  <a:gd name="T17" fmla="*/ 20 h 350"/>
                  <a:gd name="T18" fmla="*/ 32 w 603"/>
                  <a:gd name="T19" fmla="*/ 14 h 350"/>
                  <a:gd name="T20" fmla="*/ 35 w 603"/>
                  <a:gd name="T21" fmla="*/ 0 h 350"/>
                  <a:gd name="T22" fmla="*/ 0 w 603"/>
                  <a:gd name="T23" fmla="*/ 5 h 350"/>
                  <a:gd name="T24" fmla="*/ 0 w 603"/>
                  <a:gd name="T25" fmla="*/ 5 h 3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350"/>
                  <a:gd name="T41" fmla="*/ 603 w 603"/>
                  <a:gd name="T42" fmla="*/ 350 h 3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350">
                    <a:moveTo>
                      <a:pt x="0" y="46"/>
                    </a:moveTo>
                    <a:lnTo>
                      <a:pt x="103" y="156"/>
                    </a:lnTo>
                    <a:lnTo>
                      <a:pt x="169" y="214"/>
                    </a:lnTo>
                    <a:lnTo>
                      <a:pt x="492" y="350"/>
                    </a:lnTo>
                    <a:lnTo>
                      <a:pt x="603" y="306"/>
                    </a:lnTo>
                    <a:lnTo>
                      <a:pt x="558" y="273"/>
                    </a:lnTo>
                    <a:lnTo>
                      <a:pt x="577" y="129"/>
                    </a:lnTo>
                    <a:lnTo>
                      <a:pt x="486" y="78"/>
                    </a:lnTo>
                    <a:lnTo>
                      <a:pt x="389" y="175"/>
                    </a:lnTo>
                    <a:lnTo>
                      <a:pt x="285" y="123"/>
                    </a:lnTo>
                    <a:lnTo>
                      <a:pt x="31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48" name="Freeform 104"/>
              <p:cNvSpPr>
                <a:spLocks/>
              </p:cNvSpPr>
              <p:nvPr/>
            </p:nvSpPr>
            <p:spPr bwMode="auto">
              <a:xfrm>
                <a:off x="1778" y="2304"/>
                <a:ext cx="106" cy="35"/>
              </a:xfrm>
              <a:custGeom>
                <a:avLst/>
                <a:gdLst>
                  <a:gd name="T0" fmla="*/ 0 w 319"/>
                  <a:gd name="T1" fmla="*/ 2 h 104"/>
                  <a:gd name="T2" fmla="*/ 25 w 319"/>
                  <a:gd name="T3" fmla="*/ 0 h 104"/>
                  <a:gd name="T4" fmla="*/ 35 w 319"/>
                  <a:gd name="T5" fmla="*/ 2 h 104"/>
                  <a:gd name="T6" fmla="*/ 30 w 319"/>
                  <a:gd name="T7" fmla="*/ 12 h 104"/>
                  <a:gd name="T8" fmla="*/ 15 w 319"/>
                  <a:gd name="T9" fmla="*/ 7 h 104"/>
                  <a:gd name="T10" fmla="*/ 5 w 319"/>
                  <a:gd name="T11" fmla="*/ 8 h 104"/>
                  <a:gd name="T12" fmla="*/ 0 w 319"/>
                  <a:gd name="T13" fmla="*/ 2 h 104"/>
                  <a:gd name="T14" fmla="*/ 0 w 319"/>
                  <a:gd name="T15" fmla="*/ 2 h 1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9"/>
                  <a:gd name="T25" fmla="*/ 0 h 104"/>
                  <a:gd name="T26" fmla="*/ 319 w 319"/>
                  <a:gd name="T27" fmla="*/ 104 h 1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9" h="104">
                    <a:moveTo>
                      <a:pt x="0" y="19"/>
                    </a:moveTo>
                    <a:lnTo>
                      <a:pt x="227" y="0"/>
                    </a:lnTo>
                    <a:lnTo>
                      <a:pt x="319" y="19"/>
                    </a:lnTo>
                    <a:lnTo>
                      <a:pt x="273" y="104"/>
                    </a:lnTo>
                    <a:lnTo>
                      <a:pt x="137" y="65"/>
                    </a:lnTo>
                    <a:lnTo>
                      <a:pt x="46" y="7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49" name="Freeform 105"/>
              <p:cNvSpPr>
                <a:spLocks/>
              </p:cNvSpPr>
              <p:nvPr/>
            </p:nvSpPr>
            <p:spPr bwMode="auto">
              <a:xfrm>
                <a:off x="1633" y="2345"/>
                <a:ext cx="444" cy="342"/>
              </a:xfrm>
              <a:custGeom>
                <a:avLst/>
                <a:gdLst>
                  <a:gd name="T0" fmla="*/ 50 w 1330"/>
                  <a:gd name="T1" fmla="*/ 2 h 1025"/>
                  <a:gd name="T2" fmla="*/ 28 w 1330"/>
                  <a:gd name="T3" fmla="*/ 11 h 1025"/>
                  <a:gd name="T4" fmla="*/ 22 w 1330"/>
                  <a:gd name="T5" fmla="*/ 24 h 1025"/>
                  <a:gd name="T6" fmla="*/ 0 w 1330"/>
                  <a:gd name="T7" fmla="*/ 47 h 1025"/>
                  <a:gd name="T8" fmla="*/ 1 w 1330"/>
                  <a:gd name="T9" fmla="*/ 62 h 1025"/>
                  <a:gd name="T10" fmla="*/ 0 w 1330"/>
                  <a:gd name="T11" fmla="*/ 78 h 1025"/>
                  <a:gd name="T12" fmla="*/ 7 w 1330"/>
                  <a:gd name="T13" fmla="*/ 97 h 1025"/>
                  <a:gd name="T14" fmla="*/ 17 w 1330"/>
                  <a:gd name="T15" fmla="*/ 114 h 1025"/>
                  <a:gd name="T16" fmla="*/ 20 w 1330"/>
                  <a:gd name="T17" fmla="*/ 95 h 1025"/>
                  <a:gd name="T18" fmla="*/ 33 w 1330"/>
                  <a:gd name="T19" fmla="*/ 109 h 1025"/>
                  <a:gd name="T20" fmla="*/ 55 w 1330"/>
                  <a:gd name="T21" fmla="*/ 93 h 1025"/>
                  <a:gd name="T22" fmla="*/ 76 w 1330"/>
                  <a:gd name="T23" fmla="*/ 81 h 1025"/>
                  <a:gd name="T24" fmla="*/ 90 w 1330"/>
                  <a:gd name="T25" fmla="*/ 78 h 1025"/>
                  <a:gd name="T26" fmla="*/ 97 w 1330"/>
                  <a:gd name="T27" fmla="*/ 97 h 1025"/>
                  <a:gd name="T28" fmla="*/ 104 w 1330"/>
                  <a:gd name="T29" fmla="*/ 78 h 1025"/>
                  <a:gd name="T30" fmla="*/ 114 w 1330"/>
                  <a:gd name="T31" fmla="*/ 74 h 1025"/>
                  <a:gd name="T32" fmla="*/ 127 w 1330"/>
                  <a:gd name="T33" fmla="*/ 59 h 1025"/>
                  <a:gd name="T34" fmla="*/ 148 w 1330"/>
                  <a:gd name="T35" fmla="*/ 39 h 1025"/>
                  <a:gd name="T36" fmla="*/ 143 w 1330"/>
                  <a:gd name="T37" fmla="*/ 28 h 1025"/>
                  <a:gd name="T38" fmla="*/ 113 w 1330"/>
                  <a:gd name="T39" fmla="*/ 47 h 1025"/>
                  <a:gd name="T40" fmla="*/ 123 w 1330"/>
                  <a:gd name="T41" fmla="*/ 29 h 1025"/>
                  <a:gd name="T42" fmla="*/ 144 w 1330"/>
                  <a:gd name="T43" fmla="*/ 12 h 1025"/>
                  <a:gd name="T44" fmla="*/ 126 w 1330"/>
                  <a:gd name="T45" fmla="*/ 0 h 1025"/>
                  <a:gd name="T46" fmla="*/ 109 w 1330"/>
                  <a:gd name="T47" fmla="*/ 6 h 1025"/>
                  <a:gd name="T48" fmla="*/ 93 w 1330"/>
                  <a:gd name="T49" fmla="*/ 22 h 1025"/>
                  <a:gd name="T50" fmla="*/ 94 w 1330"/>
                  <a:gd name="T51" fmla="*/ 41 h 1025"/>
                  <a:gd name="T52" fmla="*/ 87 w 1330"/>
                  <a:gd name="T53" fmla="*/ 43 h 1025"/>
                  <a:gd name="T54" fmla="*/ 81 w 1330"/>
                  <a:gd name="T55" fmla="*/ 32 h 1025"/>
                  <a:gd name="T56" fmla="*/ 65 w 1330"/>
                  <a:gd name="T57" fmla="*/ 32 h 1025"/>
                  <a:gd name="T58" fmla="*/ 63 w 1330"/>
                  <a:gd name="T59" fmla="*/ 24 h 1025"/>
                  <a:gd name="T60" fmla="*/ 66 w 1330"/>
                  <a:gd name="T61" fmla="*/ 9 h 1025"/>
                  <a:gd name="T62" fmla="*/ 63 w 1330"/>
                  <a:gd name="T63" fmla="*/ 4 h 1025"/>
                  <a:gd name="T64" fmla="*/ 50 w 1330"/>
                  <a:gd name="T65" fmla="*/ 2 h 1025"/>
                  <a:gd name="T66" fmla="*/ 50 w 1330"/>
                  <a:gd name="T67" fmla="*/ 2 h 10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30"/>
                  <a:gd name="T103" fmla="*/ 0 h 1025"/>
                  <a:gd name="T104" fmla="*/ 1330 w 1330"/>
                  <a:gd name="T105" fmla="*/ 1025 h 10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30" h="1025">
                    <a:moveTo>
                      <a:pt x="447" y="18"/>
                    </a:moveTo>
                    <a:lnTo>
                      <a:pt x="254" y="96"/>
                    </a:lnTo>
                    <a:lnTo>
                      <a:pt x="201" y="213"/>
                    </a:lnTo>
                    <a:lnTo>
                      <a:pt x="0" y="427"/>
                    </a:lnTo>
                    <a:lnTo>
                      <a:pt x="13" y="557"/>
                    </a:lnTo>
                    <a:lnTo>
                      <a:pt x="0" y="701"/>
                    </a:lnTo>
                    <a:lnTo>
                      <a:pt x="64" y="876"/>
                    </a:lnTo>
                    <a:lnTo>
                      <a:pt x="156" y="1025"/>
                    </a:lnTo>
                    <a:lnTo>
                      <a:pt x="182" y="856"/>
                    </a:lnTo>
                    <a:lnTo>
                      <a:pt x="298" y="979"/>
                    </a:lnTo>
                    <a:lnTo>
                      <a:pt x="493" y="836"/>
                    </a:lnTo>
                    <a:lnTo>
                      <a:pt x="687" y="727"/>
                    </a:lnTo>
                    <a:lnTo>
                      <a:pt x="805" y="701"/>
                    </a:lnTo>
                    <a:lnTo>
                      <a:pt x="869" y="869"/>
                    </a:lnTo>
                    <a:lnTo>
                      <a:pt x="934" y="701"/>
                    </a:lnTo>
                    <a:lnTo>
                      <a:pt x="1019" y="661"/>
                    </a:lnTo>
                    <a:lnTo>
                      <a:pt x="1135" y="532"/>
                    </a:lnTo>
                    <a:lnTo>
                      <a:pt x="1330" y="350"/>
                    </a:lnTo>
                    <a:lnTo>
                      <a:pt x="1285" y="252"/>
                    </a:lnTo>
                    <a:lnTo>
                      <a:pt x="1013" y="427"/>
                    </a:lnTo>
                    <a:lnTo>
                      <a:pt x="1103" y="259"/>
                    </a:lnTo>
                    <a:lnTo>
                      <a:pt x="1291" y="109"/>
                    </a:lnTo>
                    <a:lnTo>
                      <a:pt x="1129" y="0"/>
                    </a:lnTo>
                    <a:lnTo>
                      <a:pt x="980" y="51"/>
                    </a:lnTo>
                    <a:lnTo>
                      <a:pt x="838" y="200"/>
                    </a:lnTo>
                    <a:lnTo>
                      <a:pt x="843" y="370"/>
                    </a:lnTo>
                    <a:lnTo>
                      <a:pt x="779" y="388"/>
                    </a:lnTo>
                    <a:lnTo>
                      <a:pt x="727" y="285"/>
                    </a:lnTo>
                    <a:lnTo>
                      <a:pt x="584" y="285"/>
                    </a:lnTo>
                    <a:lnTo>
                      <a:pt x="565" y="213"/>
                    </a:lnTo>
                    <a:lnTo>
                      <a:pt x="597" y="77"/>
                    </a:lnTo>
                    <a:lnTo>
                      <a:pt x="565" y="38"/>
                    </a:lnTo>
                    <a:lnTo>
                      <a:pt x="447" y="18"/>
                    </a:lnTo>
                    <a:close/>
                  </a:path>
                </a:pathLst>
              </a:custGeom>
              <a:solidFill>
                <a:srgbClr val="669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50" name="Freeform 106"/>
              <p:cNvSpPr>
                <a:spLocks/>
              </p:cNvSpPr>
              <p:nvPr/>
            </p:nvSpPr>
            <p:spPr bwMode="auto">
              <a:xfrm>
                <a:off x="1429" y="2260"/>
                <a:ext cx="928" cy="853"/>
              </a:xfrm>
              <a:custGeom>
                <a:avLst/>
                <a:gdLst>
                  <a:gd name="T0" fmla="*/ 137 w 2784"/>
                  <a:gd name="T1" fmla="*/ 0 h 2561"/>
                  <a:gd name="T2" fmla="*/ 90 w 2784"/>
                  <a:gd name="T3" fmla="*/ 10 h 2561"/>
                  <a:gd name="T4" fmla="*/ 60 w 2784"/>
                  <a:gd name="T5" fmla="*/ 26 h 2561"/>
                  <a:gd name="T6" fmla="*/ 29 w 2784"/>
                  <a:gd name="T7" fmla="*/ 56 h 2561"/>
                  <a:gd name="T8" fmla="*/ 12 w 2784"/>
                  <a:gd name="T9" fmla="*/ 86 h 2561"/>
                  <a:gd name="T10" fmla="*/ 1 w 2784"/>
                  <a:gd name="T11" fmla="*/ 122 h 2561"/>
                  <a:gd name="T12" fmla="*/ 2 w 2784"/>
                  <a:gd name="T13" fmla="*/ 166 h 2561"/>
                  <a:gd name="T14" fmla="*/ 17 w 2784"/>
                  <a:gd name="T15" fmla="*/ 209 h 2561"/>
                  <a:gd name="T16" fmla="*/ 42 w 2784"/>
                  <a:gd name="T17" fmla="*/ 240 h 2561"/>
                  <a:gd name="T18" fmla="*/ 77 w 2784"/>
                  <a:gd name="T19" fmla="*/ 265 h 2561"/>
                  <a:gd name="T20" fmla="*/ 120 w 2784"/>
                  <a:gd name="T21" fmla="*/ 279 h 2561"/>
                  <a:gd name="T22" fmla="*/ 168 w 2784"/>
                  <a:gd name="T23" fmla="*/ 284 h 2561"/>
                  <a:gd name="T24" fmla="*/ 220 w 2784"/>
                  <a:gd name="T25" fmla="*/ 275 h 2561"/>
                  <a:gd name="T26" fmla="*/ 260 w 2784"/>
                  <a:gd name="T27" fmla="*/ 254 h 2561"/>
                  <a:gd name="T28" fmla="*/ 290 w 2784"/>
                  <a:gd name="T29" fmla="*/ 226 h 2561"/>
                  <a:gd name="T30" fmla="*/ 309 w 2784"/>
                  <a:gd name="T31" fmla="*/ 188 h 2561"/>
                  <a:gd name="T32" fmla="*/ 305 w 2784"/>
                  <a:gd name="T33" fmla="*/ 170 h 2561"/>
                  <a:gd name="T34" fmla="*/ 300 w 2784"/>
                  <a:gd name="T35" fmla="*/ 193 h 2561"/>
                  <a:gd name="T36" fmla="*/ 290 w 2784"/>
                  <a:gd name="T37" fmla="*/ 197 h 2561"/>
                  <a:gd name="T38" fmla="*/ 285 w 2784"/>
                  <a:gd name="T39" fmla="*/ 208 h 2561"/>
                  <a:gd name="T40" fmla="*/ 273 w 2784"/>
                  <a:gd name="T41" fmla="*/ 228 h 2561"/>
                  <a:gd name="T42" fmla="*/ 250 w 2784"/>
                  <a:gd name="T43" fmla="*/ 248 h 2561"/>
                  <a:gd name="T44" fmla="*/ 224 w 2784"/>
                  <a:gd name="T45" fmla="*/ 263 h 2561"/>
                  <a:gd name="T46" fmla="*/ 176 w 2784"/>
                  <a:gd name="T47" fmla="*/ 272 h 2561"/>
                  <a:gd name="T48" fmla="*/ 131 w 2784"/>
                  <a:gd name="T49" fmla="*/ 271 h 2561"/>
                  <a:gd name="T50" fmla="*/ 87 w 2784"/>
                  <a:gd name="T51" fmla="*/ 257 h 2561"/>
                  <a:gd name="T52" fmla="*/ 56 w 2784"/>
                  <a:gd name="T53" fmla="*/ 235 h 2561"/>
                  <a:gd name="T54" fmla="*/ 24 w 2784"/>
                  <a:gd name="T55" fmla="*/ 202 h 2561"/>
                  <a:gd name="T56" fmla="*/ 12 w 2784"/>
                  <a:gd name="T57" fmla="*/ 170 h 2561"/>
                  <a:gd name="T58" fmla="*/ 8 w 2784"/>
                  <a:gd name="T59" fmla="*/ 142 h 2561"/>
                  <a:gd name="T60" fmla="*/ 14 w 2784"/>
                  <a:gd name="T61" fmla="*/ 108 h 2561"/>
                  <a:gd name="T62" fmla="*/ 33 w 2784"/>
                  <a:gd name="T63" fmla="*/ 67 h 2561"/>
                  <a:gd name="T64" fmla="*/ 58 w 2784"/>
                  <a:gd name="T65" fmla="*/ 38 h 2561"/>
                  <a:gd name="T66" fmla="*/ 96 w 2784"/>
                  <a:gd name="T67" fmla="*/ 16 h 2561"/>
                  <a:gd name="T68" fmla="*/ 140 w 2784"/>
                  <a:gd name="T69" fmla="*/ 6 h 2561"/>
                  <a:gd name="T70" fmla="*/ 161 w 2784"/>
                  <a:gd name="T71" fmla="*/ 2 h 25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84"/>
                  <a:gd name="T109" fmla="*/ 0 h 2561"/>
                  <a:gd name="T110" fmla="*/ 2784 w 2784"/>
                  <a:gd name="T111" fmla="*/ 2561 h 25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84" h="2561">
                    <a:moveTo>
                      <a:pt x="1445" y="19"/>
                    </a:moveTo>
                    <a:lnTo>
                      <a:pt x="1233" y="0"/>
                    </a:lnTo>
                    <a:lnTo>
                      <a:pt x="1007" y="31"/>
                    </a:lnTo>
                    <a:lnTo>
                      <a:pt x="806" y="87"/>
                    </a:lnTo>
                    <a:lnTo>
                      <a:pt x="669" y="150"/>
                    </a:lnTo>
                    <a:lnTo>
                      <a:pt x="538" y="238"/>
                    </a:lnTo>
                    <a:lnTo>
                      <a:pt x="406" y="344"/>
                    </a:lnTo>
                    <a:lnTo>
                      <a:pt x="263" y="508"/>
                    </a:lnTo>
                    <a:lnTo>
                      <a:pt x="181" y="619"/>
                    </a:lnTo>
                    <a:lnTo>
                      <a:pt x="106" y="776"/>
                    </a:lnTo>
                    <a:lnTo>
                      <a:pt x="43" y="915"/>
                    </a:lnTo>
                    <a:lnTo>
                      <a:pt x="6" y="1103"/>
                    </a:lnTo>
                    <a:lnTo>
                      <a:pt x="0" y="1283"/>
                    </a:lnTo>
                    <a:lnTo>
                      <a:pt x="19" y="1497"/>
                    </a:lnTo>
                    <a:lnTo>
                      <a:pt x="80" y="1691"/>
                    </a:lnTo>
                    <a:lnTo>
                      <a:pt x="152" y="1879"/>
                    </a:lnTo>
                    <a:lnTo>
                      <a:pt x="250" y="2022"/>
                    </a:lnTo>
                    <a:lnTo>
                      <a:pt x="379" y="2164"/>
                    </a:lnTo>
                    <a:lnTo>
                      <a:pt x="515" y="2282"/>
                    </a:lnTo>
                    <a:lnTo>
                      <a:pt x="694" y="2392"/>
                    </a:lnTo>
                    <a:lnTo>
                      <a:pt x="875" y="2461"/>
                    </a:lnTo>
                    <a:lnTo>
                      <a:pt x="1082" y="2517"/>
                    </a:lnTo>
                    <a:lnTo>
                      <a:pt x="1307" y="2554"/>
                    </a:lnTo>
                    <a:lnTo>
                      <a:pt x="1514" y="2561"/>
                    </a:lnTo>
                    <a:lnTo>
                      <a:pt x="1726" y="2535"/>
                    </a:lnTo>
                    <a:lnTo>
                      <a:pt x="1976" y="2477"/>
                    </a:lnTo>
                    <a:lnTo>
                      <a:pt x="2140" y="2416"/>
                    </a:lnTo>
                    <a:lnTo>
                      <a:pt x="2339" y="2292"/>
                    </a:lnTo>
                    <a:lnTo>
                      <a:pt x="2514" y="2148"/>
                    </a:lnTo>
                    <a:lnTo>
                      <a:pt x="2609" y="2035"/>
                    </a:lnTo>
                    <a:lnTo>
                      <a:pt x="2728" y="1841"/>
                    </a:lnTo>
                    <a:lnTo>
                      <a:pt x="2777" y="1691"/>
                    </a:lnTo>
                    <a:lnTo>
                      <a:pt x="2784" y="1590"/>
                    </a:lnTo>
                    <a:lnTo>
                      <a:pt x="2747" y="1527"/>
                    </a:lnTo>
                    <a:lnTo>
                      <a:pt x="2728" y="1635"/>
                    </a:lnTo>
                    <a:lnTo>
                      <a:pt x="2696" y="1741"/>
                    </a:lnTo>
                    <a:lnTo>
                      <a:pt x="2620" y="1866"/>
                    </a:lnTo>
                    <a:lnTo>
                      <a:pt x="2609" y="1778"/>
                    </a:lnTo>
                    <a:lnTo>
                      <a:pt x="2559" y="1791"/>
                    </a:lnTo>
                    <a:lnTo>
                      <a:pt x="2564" y="1871"/>
                    </a:lnTo>
                    <a:lnTo>
                      <a:pt x="2571" y="1953"/>
                    </a:lnTo>
                    <a:lnTo>
                      <a:pt x="2458" y="2059"/>
                    </a:lnTo>
                    <a:lnTo>
                      <a:pt x="2383" y="2148"/>
                    </a:lnTo>
                    <a:lnTo>
                      <a:pt x="2251" y="2236"/>
                    </a:lnTo>
                    <a:lnTo>
                      <a:pt x="2114" y="2310"/>
                    </a:lnTo>
                    <a:lnTo>
                      <a:pt x="2015" y="2373"/>
                    </a:lnTo>
                    <a:lnTo>
                      <a:pt x="1808" y="2424"/>
                    </a:lnTo>
                    <a:lnTo>
                      <a:pt x="1583" y="2454"/>
                    </a:lnTo>
                    <a:lnTo>
                      <a:pt x="1376" y="2461"/>
                    </a:lnTo>
                    <a:lnTo>
                      <a:pt x="1175" y="2442"/>
                    </a:lnTo>
                    <a:lnTo>
                      <a:pt x="1013" y="2392"/>
                    </a:lnTo>
                    <a:lnTo>
                      <a:pt x="782" y="2316"/>
                    </a:lnTo>
                    <a:lnTo>
                      <a:pt x="631" y="2228"/>
                    </a:lnTo>
                    <a:lnTo>
                      <a:pt x="506" y="2122"/>
                    </a:lnTo>
                    <a:lnTo>
                      <a:pt x="331" y="1985"/>
                    </a:lnTo>
                    <a:lnTo>
                      <a:pt x="218" y="1815"/>
                    </a:lnTo>
                    <a:lnTo>
                      <a:pt x="156" y="1678"/>
                    </a:lnTo>
                    <a:lnTo>
                      <a:pt x="106" y="1527"/>
                    </a:lnTo>
                    <a:lnTo>
                      <a:pt x="80" y="1397"/>
                    </a:lnTo>
                    <a:lnTo>
                      <a:pt x="75" y="1278"/>
                    </a:lnTo>
                    <a:lnTo>
                      <a:pt x="93" y="1127"/>
                    </a:lnTo>
                    <a:lnTo>
                      <a:pt x="125" y="977"/>
                    </a:lnTo>
                    <a:lnTo>
                      <a:pt x="194" y="802"/>
                    </a:lnTo>
                    <a:lnTo>
                      <a:pt x="300" y="601"/>
                    </a:lnTo>
                    <a:lnTo>
                      <a:pt x="412" y="470"/>
                    </a:lnTo>
                    <a:lnTo>
                      <a:pt x="525" y="344"/>
                    </a:lnTo>
                    <a:lnTo>
                      <a:pt x="682" y="225"/>
                    </a:lnTo>
                    <a:lnTo>
                      <a:pt x="862" y="145"/>
                    </a:lnTo>
                    <a:lnTo>
                      <a:pt x="1026" y="87"/>
                    </a:lnTo>
                    <a:lnTo>
                      <a:pt x="1257" y="50"/>
                    </a:lnTo>
                    <a:lnTo>
                      <a:pt x="144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51" name="Freeform 107"/>
              <p:cNvSpPr>
                <a:spLocks/>
              </p:cNvSpPr>
              <p:nvPr/>
            </p:nvSpPr>
            <p:spPr bwMode="auto">
              <a:xfrm>
                <a:off x="1986" y="2272"/>
                <a:ext cx="404" cy="510"/>
              </a:xfrm>
              <a:custGeom>
                <a:avLst/>
                <a:gdLst>
                  <a:gd name="T0" fmla="*/ 0 w 1214"/>
                  <a:gd name="T1" fmla="*/ 0 h 1529"/>
                  <a:gd name="T2" fmla="*/ 27 w 1214"/>
                  <a:gd name="T3" fmla="*/ 7 h 1529"/>
                  <a:gd name="T4" fmla="*/ 47 w 1214"/>
                  <a:gd name="T5" fmla="*/ 14 h 1529"/>
                  <a:gd name="T6" fmla="*/ 67 w 1214"/>
                  <a:gd name="T7" fmla="*/ 23 h 1529"/>
                  <a:gd name="T8" fmla="*/ 84 w 1214"/>
                  <a:gd name="T9" fmla="*/ 34 h 1529"/>
                  <a:gd name="T10" fmla="*/ 97 w 1214"/>
                  <a:gd name="T11" fmla="*/ 47 h 1529"/>
                  <a:gd name="T12" fmla="*/ 108 w 1214"/>
                  <a:gd name="T13" fmla="*/ 58 h 1529"/>
                  <a:gd name="T14" fmla="*/ 120 w 1214"/>
                  <a:gd name="T15" fmla="*/ 77 h 1529"/>
                  <a:gd name="T16" fmla="*/ 127 w 1214"/>
                  <a:gd name="T17" fmla="*/ 93 h 1529"/>
                  <a:gd name="T18" fmla="*/ 131 w 1214"/>
                  <a:gd name="T19" fmla="*/ 110 h 1529"/>
                  <a:gd name="T20" fmla="*/ 134 w 1214"/>
                  <a:gd name="T21" fmla="*/ 128 h 1529"/>
                  <a:gd name="T22" fmla="*/ 133 w 1214"/>
                  <a:gd name="T23" fmla="*/ 148 h 1529"/>
                  <a:gd name="T24" fmla="*/ 128 w 1214"/>
                  <a:gd name="T25" fmla="*/ 170 h 1529"/>
                  <a:gd name="T26" fmla="*/ 125 w 1214"/>
                  <a:gd name="T27" fmla="*/ 157 h 1529"/>
                  <a:gd name="T28" fmla="*/ 121 w 1214"/>
                  <a:gd name="T29" fmla="*/ 143 h 1529"/>
                  <a:gd name="T30" fmla="*/ 122 w 1214"/>
                  <a:gd name="T31" fmla="*/ 128 h 1529"/>
                  <a:gd name="T32" fmla="*/ 120 w 1214"/>
                  <a:gd name="T33" fmla="*/ 106 h 1529"/>
                  <a:gd name="T34" fmla="*/ 116 w 1214"/>
                  <a:gd name="T35" fmla="*/ 91 h 1529"/>
                  <a:gd name="T36" fmla="*/ 109 w 1214"/>
                  <a:gd name="T37" fmla="*/ 76 h 1529"/>
                  <a:gd name="T38" fmla="*/ 101 w 1214"/>
                  <a:gd name="T39" fmla="*/ 63 h 1529"/>
                  <a:gd name="T40" fmla="*/ 90 w 1214"/>
                  <a:gd name="T41" fmla="*/ 52 h 1529"/>
                  <a:gd name="T42" fmla="*/ 69 w 1214"/>
                  <a:gd name="T43" fmla="*/ 34 h 1529"/>
                  <a:gd name="T44" fmla="*/ 50 w 1214"/>
                  <a:gd name="T45" fmla="*/ 23 h 1529"/>
                  <a:gd name="T46" fmla="*/ 31 w 1214"/>
                  <a:gd name="T47" fmla="*/ 15 h 1529"/>
                  <a:gd name="T48" fmla="*/ 9 w 1214"/>
                  <a:gd name="T49" fmla="*/ 7 h 1529"/>
                  <a:gd name="T50" fmla="*/ 0 w 1214"/>
                  <a:gd name="T51" fmla="*/ 0 h 1529"/>
                  <a:gd name="T52" fmla="*/ 0 w 1214"/>
                  <a:gd name="T53" fmla="*/ 0 h 15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14"/>
                  <a:gd name="T82" fmla="*/ 0 h 1529"/>
                  <a:gd name="T83" fmla="*/ 1214 w 1214"/>
                  <a:gd name="T84" fmla="*/ 1529 h 15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14" h="1529">
                    <a:moveTo>
                      <a:pt x="0" y="0"/>
                    </a:moveTo>
                    <a:lnTo>
                      <a:pt x="244" y="63"/>
                    </a:lnTo>
                    <a:lnTo>
                      <a:pt x="425" y="126"/>
                    </a:lnTo>
                    <a:lnTo>
                      <a:pt x="600" y="207"/>
                    </a:lnTo>
                    <a:lnTo>
                      <a:pt x="759" y="310"/>
                    </a:lnTo>
                    <a:lnTo>
                      <a:pt x="876" y="420"/>
                    </a:lnTo>
                    <a:lnTo>
                      <a:pt x="973" y="518"/>
                    </a:lnTo>
                    <a:lnTo>
                      <a:pt x="1082" y="696"/>
                    </a:lnTo>
                    <a:lnTo>
                      <a:pt x="1145" y="839"/>
                    </a:lnTo>
                    <a:lnTo>
                      <a:pt x="1188" y="990"/>
                    </a:lnTo>
                    <a:lnTo>
                      <a:pt x="1214" y="1153"/>
                    </a:lnTo>
                    <a:lnTo>
                      <a:pt x="1201" y="1334"/>
                    </a:lnTo>
                    <a:lnTo>
                      <a:pt x="1157" y="1529"/>
                    </a:lnTo>
                    <a:lnTo>
                      <a:pt x="1133" y="1416"/>
                    </a:lnTo>
                    <a:lnTo>
                      <a:pt x="1095" y="1284"/>
                    </a:lnTo>
                    <a:lnTo>
                      <a:pt x="1101" y="1153"/>
                    </a:lnTo>
                    <a:lnTo>
                      <a:pt x="1088" y="952"/>
                    </a:lnTo>
                    <a:lnTo>
                      <a:pt x="1045" y="815"/>
                    </a:lnTo>
                    <a:lnTo>
                      <a:pt x="982" y="683"/>
                    </a:lnTo>
                    <a:lnTo>
                      <a:pt x="907" y="564"/>
                    </a:lnTo>
                    <a:lnTo>
                      <a:pt x="807" y="471"/>
                    </a:lnTo>
                    <a:lnTo>
                      <a:pt x="619" y="307"/>
                    </a:lnTo>
                    <a:lnTo>
                      <a:pt x="451" y="207"/>
                    </a:lnTo>
                    <a:lnTo>
                      <a:pt x="276" y="139"/>
                    </a:lnTo>
                    <a:lnTo>
                      <a:pt x="81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52" name="Freeform 108"/>
              <p:cNvSpPr>
                <a:spLocks/>
              </p:cNvSpPr>
              <p:nvPr/>
            </p:nvSpPr>
            <p:spPr bwMode="auto">
              <a:xfrm>
                <a:off x="1468" y="2404"/>
                <a:ext cx="230" cy="140"/>
              </a:xfrm>
              <a:custGeom>
                <a:avLst/>
                <a:gdLst>
                  <a:gd name="T0" fmla="*/ 4 w 688"/>
                  <a:gd name="T1" fmla="*/ 39 h 420"/>
                  <a:gd name="T2" fmla="*/ 21 w 688"/>
                  <a:gd name="T3" fmla="*/ 25 h 420"/>
                  <a:gd name="T4" fmla="*/ 31 w 688"/>
                  <a:gd name="T5" fmla="*/ 20 h 420"/>
                  <a:gd name="T6" fmla="*/ 47 w 688"/>
                  <a:gd name="T7" fmla="*/ 11 h 420"/>
                  <a:gd name="T8" fmla="*/ 60 w 688"/>
                  <a:gd name="T9" fmla="*/ 6 h 420"/>
                  <a:gd name="T10" fmla="*/ 68 w 688"/>
                  <a:gd name="T11" fmla="*/ 1 h 420"/>
                  <a:gd name="T12" fmla="*/ 77 w 688"/>
                  <a:gd name="T13" fmla="*/ 0 h 420"/>
                  <a:gd name="T14" fmla="*/ 77 w 688"/>
                  <a:gd name="T15" fmla="*/ 3 h 420"/>
                  <a:gd name="T16" fmla="*/ 62 w 688"/>
                  <a:gd name="T17" fmla="*/ 10 h 420"/>
                  <a:gd name="T18" fmla="*/ 42 w 688"/>
                  <a:gd name="T19" fmla="*/ 20 h 420"/>
                  <a:gd name="T20" fmla="*/ 23 w 688"/>
                  <a:gd name="T21" fmla="*/ 33 h 420"/>
                  <a:gd name="T22" fmla="*/ 0 w 688"/>
                  <a:gd name="T23" fmla="*/ 47 h 420"/>
                  <a:gd name="T24" fmla="*/ 4 w 688"/>
                  <a:gd name="T25" fmla="*/ 39 h 420"/>
                  <a:gd name="T26" fmla="*/ 4 w 688"/>
                  <a:gd name="T27" fmla="*/ 39 h 4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8"/>
                  <a:gd name="T43" fmla="*/ 0 h 420"/>
                  <a:gd name="T44" fmla="*/ 688 w 688"/>
                  <a:gd name="T45" fmla="*/ 420 h 4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8" h="420">
                    <a:moveTo>
                      <a:pt x="38" y="351"/>
                    </a:moveTo>
                    <a:lnTo>
                      <a:pt x="188" y="226"/>
                    </a:lnTo>
                    <a:lnTo>
                      <a:pt x="282" y="176"/>
                    </a:lnTo>
                    <a:lnTo>
                      <a:pt x="426" y="100"/>
                    </a:lnTo>
                    <a:lnTo>
                      <a:pt x="532" y="50"/>
                    </a:lnTo>
                    <a:lnTo>
                      <a:pt x="607" y="12"/>
                    </a:lnTo>
                    <a:lnTo>
                      <a:pt x="688" y="0"/>
                    </a:lnTo>
                    <a:lnTo>
                      <a:pt x="688" y="31"/>
                    </a:lnTo>
                    <a:lnTo>
                      <a:pt x="551" y="94"/>
                    </a:lnTo>
                    <a:lnTo>
                      <a:pt x="376" y="182"/>
                    </a:lnTo>
                    <a:lnTo>
                      <a:pt x="206" y="295"/>
                    </a:lnTo>
                    <a:lnTo>
                      <a:pt x="0" y="420"/>
                    </a:lnTo>
                    <a:lnTo>
                      <a:pt x="38" y="3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53" name="Freeform 109"/>
              <p:cNvSpPr>
                <a:spLocks/>
              </p:cNvSpPr>
              <p:nvPr/>
            </p:nvSpPr>
            <p:spPr bwMode="auto">
              <a:xfrm>
                <a:off x="1443" y="2537"/>
                <a:ext cx="78" cy="146"/>
              </a:xfrm>
              <a:custGeom>
                <a:avLst/>
                <a:gdLst>
                  <a:gd name="T0" fmla="*/ 1 w 232"/>
                  <a:gd name="T1" fmla="*/ 49 h 437"/>
                  <a:gd name="T2" fmla="*/ 7 w 232"/>
                  <a:gd name="T3" fmla="*/ 41 h 437"/>
                  <a:gd name="T4" fmla="*/ 14 w 232"/>
                  <a:gd name="T5" fmla="*/ 39 h 437"/>
                  <a:gd name="T6" fmla="*/ 20 w 232"/>
                  <a:gd name="T7" fmla="*/ 38 h 437"/>
                  <a:gd name="T8" fmla="*/ 21 w 232"/>
                  <a:gd name="T9" fmla="*/ 33 h 437"/>
                  <a:gd name="T10" fmla="*/ 23 w 232"/>
                  <a:gd name="T11" fmla="*/ 22 h 437"/>
                  <a:gd name="T12" fmla="*/ 26 w 232"/>
                  <a:gd name="T13" fmla="*/ 12 h 437"/>
                  <a:gd name="T14" fmla="*/ 26 w 232"/>
                  <a:gd name="T15" fmla="*/ 7 h 437"/>
                  <a:gd name="T16" fmla="*/ 10 w 232"/>
                  <a:gd name="T17" fmla="*/ 0 h 437"/>
                  <a:gd name="T18" fmla="*/ 7 w 232"/>
                  <a:gd name="T19" fmla="*/ 8 h 437"/>
                  <a:gd name="T20" fmla="*/ 15 w 232"/>
                  <a:gd name="T21" fmla="*/ 10 h 437"/>
                  <a:gd name="T22" fmla="*/ 15 w 232"/>
                  <a:gd name="T23" fmla="*/ 17 h 437"/>
                  <a:gd name="T24" fmla="*/ 13 w 232"/>
                  <a:gd name="T25" fmla="*/ 25 h 437"/>
                  <a:gd name="T26" fmla="*/ 12 w 232"/>
                  <a:gd name="T27" fmla="*/ 33 h 437"/>
                  <a:gd name="T28" fmla="*/ 8 w 232"/>
                  <a:gd name="T29" fmla="*/ 36 h 437"/>
                  <a:gd name="T30" fmla="*/ 0 w 232"/>
                  <a:gd name="T31" fmla="*/ 38 h 437"/>
                  <a:gd name="T32" fmla="*/ 1 w 232"/>
                  <a:gd name="T33" fmla="*/ 49 h 437"/>
                  <a:gd name="T34" fmla="*/ 1 w 232"/>
                  <a:gd name="T35" fmla="*/ 49 h 4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2"/>
                  <a:gd name="T55" fmla="*/ 0 h 437"/>
                  <a:gd name="T56" fmla="*/ 232 w 232"/>
                  <a:gd name="T57" fmla="*/ 437 h 4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2" h="437">
                    <a:moveTo>
                      <a:pt x="13" y="437"/>
                    </a:moveTo>
                    <a:lnTo>
                      <a:pt x="63" y="369"/>
                    </a:lnTo>
                    <a:lnTo>
                      <a:pt x="125" y="350"/>
                    </a:lnTo>
                    <a:lnTo>
                      <a:pt x="175" y="339"/>
                    </a:lnTo>
                    <a:lnTo>
                      <a:pt x="188" y="300"/>
                    </a:lnTo>
                    <a:lnTo>
                      <a:pt x="201" y="194"/>
                    </a:lnTo>
                    <a:lnTo>
                      <a:pt x="232" y="106"/>
                    </a:lnTo>
                    <a:lnTo>
                      <a:pt x="225" y="62"/>
                    </a:lnTo>
                    <a:lnTo>
                      <a:pt x="88" y="0"/>
                    </a:lnTo>
                    <a:lnTo>
                      <a:pt x="63" y="69"/>
                    </a:lnTo>
                    <a:lnTo>
                      <a:pt x="138" y="93"/>
                    </a:lnTo>
                    <a:lnTo>
                      <a:pt x="138" y="156"/>
                    </a:lnTo>
                    <a:lnTo>
                      <a:pt x="119" y="225"/>
                    </a:lnTo>
                    <a:lnTo>
                      <a:pt x="106" y="294"/>
                    </a:lnTo>
                    <a:lnTo>
                      <a:pt x="69" y="326"/>
                    </a:lnTo>
                    <a:lnTo>
                      <a:pt x="0" y="344"/>
                    </a:lnTo>
                    <a:lnTo>
                      <a:pt x="13" y="4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54" name="Freeform 110"/>
              <p:cNvSpPr>
                <a:spLocks/>
              </p:cNvSpPr>
              <p:nvPr/>
            </p:nvSpPr>
            <p:spPr bwMode="auto">
              <a:xfrm>
                <a:off x="1448" y="2573"/>
                <a:ext cx="298" cy="200"/>
              </a:xfrm>
              <a:custGeom>
                <a:avLst/>
                <a:gdLst>
                  <a:gd name="T0" fmla="*/ 0 w 894"/>
                  <a:gd name="T1" fmla="*/ 60 h 601"/>
                  <a:gd name="T2" fmla="*/ 13 w 894"/>
                  <a:gd name="T3" fmla="*/ 47 h 601"/>
                  <a:gd name="T4" fmla="*/ 30 w 894"/>
                  <a:gd name="T5" fmla="*/ 33 h 601"/>
                  <a:gd name="T6" fmla="*/ 47 w 894"/>
                  <a:gd name="T7" fmla="*/ 21 h 601"/>
                  <a:gd name="T8" fmla="*/ 63 w 894"/>
                  <a:gd name="T9" fmla="*/ 13 h 601"/>
                  <a:gd name="T10" fmla="*/ 81 w 894"/>
                  <a:gd name="T11" fmla="*/ 5 h 601"/>
                  <a:gd name="T12" fmla="*/ 99 w 894"/>
                  <a:gd name="T13" fmla="*/ 0 h 601"/>
                  <a:gd name="T14" fmla="*/ 87 w 894"/>
                  <a:gd name="T15" fmla="*/ 7 h 601"/>
                  <a:gd name="T16" fmla="*/ 67 w 894"/>
                  <a:gd name="T17" fmla="*/ 18 h 601"/>
                  <a:gd name="T18" fmla="*/ 50 w 894"/>
                  <a:gd name="T19" fmla="*/ 28 h 601"/>
                  <a:gd name="T20" fmla="*/ 35 w 894"/>
                  <a:gd name="T21" fmla="*/ 38 h 601"/>
                  <a:gd name="T22" fmla="*/ 25 w 894"/>
                  <a:gd name="T23" fmla="*/ 45 h 601"/>
                  <a:gd name="T24" fmla="*/ 12 w 894"/>
                  <a:gd name="T25" fmla="*/ 56 h 601"/>
                  <a:gd name="T26" fmla="*/ 1 w 894"/>
                  <a:gd name="T27" fmla="*/ 67 h 601"/>
                  <a:gd name="T28" fmla="*/ 0 w 894"/>
                  <a:gd name="T29" fmla="*/ 60 h 601"/>
                  <a:gd name="T30" fmla="*/ 0 w 894"/>
                  <a:gd name="T31" fmla="*/ 60 h 6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4"/>
                  <a:gd name="T49" fmla="*/ 0 h 601"/>
                  <a:gd name="T50" fmla="*/ 894 w 894"/>
                  <a:gd name="T51" fmla="*/ 601 h 6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4" h="601">
                    <a:moveTo>
                      <a:pt x="0" y="545"/>
                    </a:moveTo>
                    <a:lnTo>
                      <a:pt x="119" y="426"/>
                    </a:lnTo>
                    <a:lnTo>
                      <a:pt x="268" y="294"/>
                    </a:lnTo>
                    <a:lnTo>
                      <a:pt x="425" y="188"/>
                    </a:lnTo>
                    <a:lnTo>
                      <a:pt x="570" y="114"/>
                    </a:lnTo>
                    <a:lnTo>
                      <a:pt x="726" y="45"/>
                    </a:lnTo>
                    <a:lnTo>
                      <a:pt x="894" y="0"/>
                    </a:lnTo>
                    <a:lnTo>
                      <a:pt x="782" y="63"/>
                    </a:lnTo>
                    <a:lnTo>
                      <a:pt x="600" y="164"/>
                    </a:lnTo>
                    <a:lnTo>
                      <a:pt x="450" y="251"/>
                    </a:lnTo>
                    <a:lnTo>
                      <a:pt x="318" y="339"/>
                    </a:lnTo>
                    <a:lnTo>
                      <a:pt x="225" y="408"/>
                    </a:lnTo>
                    <a:lnTo>
                      <a:pt x="112" y="501"/>
                    </a:lnTo>
                    <a:lnTo>
                      <a:pt x="13" y="601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55" name="Freeform 111"/>
              <p:cNvSpPr>
                <a:spLocks/>
              </p:cNvSpPr>
              <p:nvPr/>
            </p:nvSpPr>
            <p:spPr bwMode="auto">
              <a:xfrm>
                <a:off x="1475" y="2765"/>
                <a:ext cx="479" cy="223"/>
              </a:xfrm>
              <a:custGeom>
                <a:avLst/>
                <a:gdLst>
                  <a:gd name="T0" fmla="*/ 0 w 1438"/>
                  <a:gd name="T1" fmla="*/ 27 h 669"/>
                  <a:gd name="T2" fmla="*/ 10 w 1438"/>
                  <a:gd name="T3" fmla="*/ 10 h 669"/>
                  <a:gd name="T4" fmla="*/ 21 w 1438"/>
                  <a:gd name="T5" fmla="*/ 0 h 669"/>
                  <a:gd name="T6" fmla="*/ 26 w 1438"/>
                  <a:gd name="T7" fmla="*/ 3 h 669"/>
                  <a:gd name="T8" fmla="*/ 24 w 1438"/>
                  <a:gd name="T9" fmla="*/ 31 h 669"/>
                  <a:gd name="T10" fmla="*/ 32 w 1438"/>
                  <a:gd name="T11" fmla="*/ 32 h 669"/>
                  <a:gd name="T12" fmla="*/ 37 w 1438"/>
                  <a:gd name="T13" fmla="*/ 35 h 669"/>
                  <a:gd name="T14" fmla="*/ 39 w 1438"/>
                  <a:gd name="T15" fmla="*/ 44 h 669"/>
                  <a:gd name="T16" fmla="*/ 40 w 1438"/>
                  <a:gd name="T17" fmla="*/ 56 h 669"/>
                  <a:gd name="T18" fmla="*/ 53 w 1438"/>
                  <a:gd name="T19" fmla="*/ 43 h 669"/>
                  <a:gd name="T20" fmla="*/ 67 w 1438"/>
                  <a:gd name="T21" fmla="*/ 33 h 669"/>
                  <a:gd name="T22" fmla="*/ 84 w 1438"/>
                  <a:gd name="T23" fmla="*/ 25 h 669"/>
                  <a:gd name="T24" fmla="*/ 101 w 1438"/>
                  <a:gd name="T25" fmla="*/ 17 h 669"/>
                  <a:gd name="T26" fmla="*/ 124 w 1438"/>
                  <a:gd name="T27" fmla="*/ 8 h 669"/>
                  <a:gd name="T28" fmla="*/ 145 w 1438"/>
                  <a:gd name="T29" fmla="*/ 6 h 669"/>
                  <a:gd name="T30" fmla="*/ 160 w 1438"/>
                  <a:gd name="T31" fmla="*/ 6 h 669"/>
                  <a:gd name="T32" fmla="*/ 154 w 1438"/>
                  <a:gd name="T33" fmla="*/ 10 h 669"/>
                  <a:gd name="T34" fmla="*/ 126 w 1438"/>
                  <a:gd name="T35" fmla="*/ 17 h 669"/>
                  <a:gd name="T36" fmla="*/ 107 w 1438"/>
                  <a:gd name="T37" fmla="*/ 23 h 669"/>
                  <a:gd name="T38" fmla="*/ 91 w 1438"/>
                  <a:gd name="T39" fmla="*/ 31 h 669"/>
                  <a:gd name="T40" fmla="*/ 75 w 1438"/>
                  <a:gd name="T41" fmla="*/ 38 h 669"/>
                  <a:gd name="T42" fmla="*/ 59 w 1438"/>
                  <a:gd name="T43" fmla="*/ 49 h 669"/>
                  <a:gd name="T44" fmla="*/ 51 w 1438"/>
                  <a:gd name="T45" fmla="*/ 55 h 669"/>
                  <a:gd name="T46" fmla="*/ 43 w 1438"/>
                  <a:gd name="T47" fmla="*/ 62 h 669"/>
                  <a:gd name="T48" fmla="*/ 41 w 1438"/>
                  <a:gd name="T49" fmla="*/ 74 h 669"/>
                  <a:gd name="T50" fmla="*/ 32 w 1438"/>
                  <a:gd name="T51" fmla="*/ 67 h 669"/>
                  <a:gd name="T52" fmla="*/ 32 w 1438"/>
                  <a:gd name="T53" fmla="*/ 55 h 669"/>
                  <a:gd name="T54" fmla="*/ 32 w 1438"/>
                  <a:gd name="T55" fmla="*/ 44 h 669"/>
                  <a:gd name="T56" fmla="*/ 31 w 1438"/>
                  <a:gd name="T57" fmla="*/ 40 h 669"/>
                  <a:gd name="T58" fmla="*/ 26 w 1438"/>
                  <a:gd name="T59" fmla="*/ 37 h 669"/>
                  <a:gd name="T60" fmla="*/ 20 w 1438"/>
                  <a:gd name="T61" fmla="*/ 37 h 669"/>
                  <a:gd name="T62" fmla="*/ 17 w 1438"/>
                  <a:gd name="T63" fmla="*/ 33 h 669"/>
                  <a:gd name="T64" fmla="*/ 18 w 1438"/>
                  <a:gd name="T65" fmla="*/ 12 h 669"/>
                  <a:gd name="T66" fmla="*/ 13 w 1438"/>
                  <a:gd name="T67" fmla="*/ 19 h 669"/>
                  <a:gd name="T68" fmla="*/ 11 w 1438"/>
                  <a:gd name="T69" fmla="*/ 25 h 669"/>
                  <a:gd name="T70" fmla="*/ 5 w 1438"/>
                  <a:gd name="T71" fmla="*/ 34 h 669"/>
                  <a:gd name="T72" fmla="*/ 0 w 1438"/>
                  <a:gd name="T73" fmla="*/ 27 h 669"/>
                  <a:gd name="T74" fmla="*/ 0 w 1438"/>
                  <a:gd name="T75" fmla="*/ 27 h 66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38"/>
                  <a:gd name="T115" fmla="*/ 0 h 669"/>
                  <a:gd name="T116" fmla="*/ 1438 w 1438"/>
                  <a:gd name="T117" fmla="*/ 669 h 66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38" h="669">
                    <a:moveTo>
                      <a:pt x="0" y="244"/>
                    </a:moveTo>
                    <a:lnTo>
                      <a:pt x="93" y="87"/>
                    </a:lnTo>
                    <a:lnTo>
                      <a:pt x="186" y="0"/>
                    </a:lnTo>
                    <a:lnTo>
                      <a:pt x="236" y="24"/>
                    </a:lnTo>
                    <a:lnTo>
                      <a:pt x="218" y="281"/>
                    </a:lnTo>
                    <a:lnTo>
                      <a:pt x="287" y="287"/>
                    </a:lnTo>
                    <a:lnTo>
                      <a:pt x="331" y="318"/>
                    </a:lnTo>
                    <a:lnTo>
                      <a:pt x="350" y="394"/>
                    </a:lnTo>
                    <a:lnTo>
                      <a:pt x="356" y="506"/>
                    </a:lnTo>
                    <a:lnTo>
                      <a:pt x="475" y="387"/>
                    </a:lnTo>
                    <a:lnTo>
                      <a:pt x="607" y="299"/>
                    </a:lnTo>
                    <a:lnTo>
                      <a:pt x="756" y="225"/>
                    </a:lnTo>
                    <a:lnTo>
                      <a:pt x="912" y="149"/>
                    </a:lnTo>
                    <a:lnTo>
                      <a:pt x="1119" y="74"/>
                    </a:lnTo>
                    <a:lnTo>
                      <a:pt x="1307" y="50"/>
                    </a:lnTo>
                    <a:lnTo>
                      <a:pt x="1438" y="56"/>
                    </a:lnTo>
                    <a:lnTo>
                      <a:pt x="1387" y="93"/>
                    </a:lnTo>
                    <a:lnTo>
                      <a:pt x="1132" y="149"/>
                    </a:lnTo>
                    <a:lnTo>
                      <a:pt x="963" y="206"/>
                    </a:lnTo>
                    <a:lnTo>
                      <a:pt x="819" y="275"/>
                    </a:lnTo>
                    <a:lnTo>
                      <a:pt x="674" y="344"/>
                    </a:lnTo>
                    <a:lnTo>
                      <a:pt x="531" y="437"/>
                    </a:lnTo>
                    <a:lnTo>
                      <a:pt x="462" y="499"/>
                    </a:lnTo>
                    <a:lnTo>
                      <a:pt x="387" y="562"/>
                    </a:lnTo>
                    <a:lnTo>
                      <a:pt x="368" y="669"/>
                    </a:lnTo>
                    <a:lnTo>
                      <a:pt x="292" y="601"/>
                    </a:lnTo>
                    <a:lnTo>
                      <a:pt x="292" y="494"/>
                    </a:lnTo>
                    <a:lnTo>
                      <a:pt x="292" y="400"/>
                    </a:lnTo>
                    <a:lnTo>
                      <a:pt x="281" y="363"/>
                    </a:lnTo>
                    <a:lnTo>
                      <a:pt x="231" y="337"/>
                    </a:lnTo>
                    <a:lnTo>
                      <a:pt x="181" y="331"/>
                    </a:lnTo>
                    <a:lnTo>
                      <a:pt x="156" y="299"/>
                    </a:lnTo>
                    <a:lnTo>
                      <a:pt x="162" y="112"/>
                    </a:lnTo>
                    <a:lnTo>
                      <a:pt x="117" y="175"/>
                    </a:lnTo>
                    <a:lnTo>
                      <a:pt x="99" y="225"/>
                    </a:lnTo>
                    <a:lnTo>
                      <a:pt x="43" y="305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56" name="Freeform 112"/>
              <p:cNvSpPr>
                <a:spLocks/>
              </p:cNvSpPr>
              <p:nvPr/>
            </p:nvSpPr>
            <p:spPr bwMode="auto">
              <a:xfrm>
                <a:off x="1579" y="2512"/>
                <a:ext cx="659" cy="587"/>
              </a:xfrm>
              <a:custGeom>
                <a:avLst/>
                <a:gdLst>
                  <a:gd name="T0" fmla="*/ 8 w 1976"/>
                  <a:gd name="T1" fmla="*/ 0 h 1760"/>
                  <a:gd name="T2" fmla="*/ 4 w 1976"/>
                  <a:gd name="T3" fmla="*/ 10 h 1760"/>
                  <a:gd name="T4" fmla="*/ 1 w 1976"/>
                  <a:gd name="T5" fmla="*/ 26 h 1760"/>
                  <a:gd name="T6" fmla="*/ 0 w 1976"/>
                  <a:gd name="T7" fmla="*/ 45 h 1760"/>
                  <a:gd name="T8" fmla="*/ 2 w 1976"/>
                  <a:gd name="T9" fmla="*/ 64 h 1760"/>
                  <a:gd name="T10" fmla="*/ 5 w 1976"/>
                  <a:gd name="T11" fmla="*/ 81 h 1760"/>
                  <a:gd name="T12" fmla="*/ 8 w 1976"/>
                  <a:gd name="T13" fmla="*/ 96 h 1760"/>
                  <a:gd name="T14" fmla="*/ 14 w 1976"/>
                  <a:gd name="T15" fmla="*/ 111 h 1760"/>
                  <a:gd name="T16" fmla="*/ 21 w 1976"/>
                  <a:gd name="T17" fmla="*/ 130 h 1760"/>
                  <a:gd name="T18" fmla="*/ 30 w 1976"/>
                  <a:gd name="T19" fmla="*/ 144 h 1760"/>
                  <a:gd name="T20" fmla="*/ 41 w 1976"/>
                  <a:gd name="T21" fmla="*/ 157 h 1760"/>
                  <a:gd name="T22" fmla="*/ 56 w 1976"/>
                  <a:gd name="T23" fmla="*/ 171 h 1760"/>
                  <a:gd name="T24" fmla="*/ 83 w 1976"/>
                  <a:gd name="T25" fmla="*/ 193 h 1760"/>
                  <a:gd name="T26" fmla="*/ 105 w 1976"/>
                  <a:gd name="T27" fmla="*/ 196 h 1760"/>
                  <a:gd name="T28" fmla="*/ 95 w 1976"/>
                  <a:gd name="T29" fmla="*/ 187 h 1760"/>
                  <a:gd name="T30" fmla="*/ 106 w 1976"/>
                  <a:gd name="T31" fmla="*/ 183 h 1760"/>
                  <a:gd name="T32" fmla="*/ 124 w 1976"/>
                  <a:gd name="T33" fmla="*/ 181 h 1760"/>
                  <a:gd name="T34" fmla="*/ 131 w 1976"/>
                  <a:gd name="T35" fmla="*/ 183 h 1760"/>
                  <a:gd name="T36" fmla="*/ 138 w 1976"/>
                  <a:gd name="T37" fmla="*/ 183 h 1760"/>
                  <a:gd name="T38" fmla="*/ 146 w 1976"/>
                  <a:gd name="T39" fmla="*/ 180 h 1760"/>
                  <a:gd name="T40" fmla="*/ 159 w 1976"/>
                  <a:gd name="T41" fmla="*/ 178 h 1760"/>
                  <a:gd name="T42" fmla="*/ 159 w 1976"/>
                  <a:gd name="T43" fmla="*/ 186 h 1760"/>
                  <a:gd name="T44" fmla="*/ 172 w 1976"/>
                  <a:gd name="T45" fmla="*/ 178 h 1760"/>
                  <a:gd name="T46" fmla="*/ 188 w 1976"/>
                  <a:gd name="T47" fmla="*/ 165 h 1760"/>
                  <a:gd name="T48" fmla="*/ 202 w 1976"/>
                  <a:gd name="T49" fmla="*/ 152 h 1760"/>
                  <a:gd name="T50" fmla="*/ 212 w 1976"/>
                  <a:gd name="T51" fmla="*/ 141 h 1760"/>
                  <a:gd name="T52" fmla="*/ 220 w 1976"/>
                  <a:gd name="T53" fmla="*/ 127 h 1760"/>
                  <a:gd name="T54" fmla="*/ 213 w 1976"/>
                  <a:gd name="T55" fmla="*/ 128 h 1760"/>
                  <a:gd name="T56" fmla="*/ 209 w 1976"/>
                  <a:gd name="T57" fmla="*/ 134 h 1760"/>
                  <a:gd name="T58" fmla="*/ 201 w 1976"/>
                  <a:gd name="T59" fmla="*/ 143 h 1760"/>
                  <a:gd name="T60" fmla="*/ 194 w 1976"/>
                  <a:gd name="T61" fmla="*/ 152 h 1760"/>
                  <a:gd name="T62" fmla="*/ 177 w 1976"/>
                  <a:gd name="T63" fmla="*/ 166 h 1760"/>
                  <a:gd name="T64" fmla="*/ 165 w 1976"/>
                  <a:gd name="T65" fmla="*/ 173 h 1760"/>
                  <a:gd name="T66" fmla="*/ 151 w 1976"/>
                  <a:gd name="T67" fmla="*/ 173 h 1760"/>
                  <a:gd name="T68" fmla="*/ 141 w 1976"/>
                  <a:gd name="T69" fmla="*/ 175 h 1760"/>
                  <a:gd name="T70" fmla="*/ 135 w 1976"/>
                  <a:gd name="T71" fmla="*/ 177 h 1760"/>
                  <a:gd name="T72" fmla="*/ 138 w 1976"/>
                  <a:gd name="T73" fmla="*/ 170 h 1760"/>
                  <a:gd name="T74" fmla="*/ 145 w 1976"/>
                  <a:gd name="T75" fmla="*/ 157 h 1760"/>
                  <a:gd name="T76" fmla="*/ 140 w 1976"/>
                  <a:gd name="T77" fmla="*/ 159 h 1760"/>
                  <a:gd name="T78" fmla="*/ 133 w 1976"/>
                  <a:gd name="T79" fmla="*/ 169 h 1760"/>
                  <a:gd name="T80" fmla="*/ 129 w 1976"/>
                  <a:gd name="T81" fmla="*/ 175 h 1760"/>
                  <a:gd name="T82" fmla="*/ 110 w 1976"/>
                  <a:gd name="T83" fmla="*/ 178 h 1760"/>
                  <a:gd name="T84" fmla="*/ 100 w 1976"/>
                  <a:gd name="T85" fmla="*/ 180 h 1760"/>
                  <a:gd name="T86" fmla="*/ 90 w 1976"/>
                  <a:gd name="T87" fmla="*/ 181 h 1760"/>
                  <a:gd name="T88" fmla="*/ 80 w 1976"/>
                  <a:gd name="T89" fmla="*/ 177 h 1760"/>
                  <a:gd name="T90" fmla="*/ 70 w 1976"/>
                  <a:gd name="T91" fmla="*/ 171 h 1760"/>
                  <a:gd name="T92" fmla="*/ 58 w 1976"/>
                  <a:gd name="T93" fmla="*/ 159 h 1760"/>
                  <a:gd name="T94" fmla="*/ 47 w 1976"/>
                  <a:gd name="T95" fmla="*/ 149 h 1760"/>
                  <a:gd name="T96" fmla="*/ 37 w 1976"/>
                  <a:gd name="T97" fmla="*/ 137 h 1760"/>
                  <a:gd name="T98" fmla="*/ 28 w 1976"/>
                  <a:gd name="T99" fmla="*/ 125 h 1760"/>
                  <a:gd name="T100" fmla="*/ 21 w 1976"/>
                  <a:gd name="T101" fmla="*/ 110 h 1760"/>
                  <a:gd name="T102" fmla="*/ 16 w 1976"/>
                  <a:gd name="T103" fmla="*/ 95 h 1760"/>
                  <a:gd name="T104" fmla="*/ 12 w 1976"/>
                  <a:gd name="T105" fmla="*/ 83 h 1760"/>
                  <a:gd name="T106" fmla="*/ 10 w 1976"/>
                  <a:gd name="T107" fmla="*/ 68 h 1760"/>
                  <a:gd name="T108" fmla="*/ 8 w 1976"/>
                  <a:gd name="T109" fmla="*/ 49 h 1760"/>
                  <a:gd name="T110" fmla="*/ 6 w 1976"/>
                  <a:gd name="T111" fmla="*/ 29 h 1760"/>
                  <a:gd name="T112" fmla="*/ 9 w 1976"/>
                  <a:gd name="T113" fmla="*/ 15 h 1760"/>
                  <a:gd name="T114" fmla="*/ 10 w 1976"/>
                  <a:gd name="T115" fmla="*/ 6 h 1760"/>
                  <a:gd name="T116" fmla="*/ 8 w 1976"/>
                  <a:gd name="T117" fmla="*/ 0 h 1760"/>
                  <a:gd name="T118" fmla="*/ 8 w 1976"/>
                  <a:gd name="T119" fmla="*/ 0 h 17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76"/>
                  <a:gd name="T181" fmla="*/ 0 h 1760"/>
                  <a:gd name="T182" fmla="*/ 1976 w 1976"/>
                  <a:gd name="T183" fmla="*/ 1760 h 176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76" h="1760">
                    <a:moveTo>
                      <a:pt x="74" y="0"/>
                    </a:moveTo>
                    <a:lnTo>
                      <a:pt x="37" y="89"/>
                    </a:lnTo>
                    <a:lnTo>
                      <a:pt x="11" y="232"/>
                    </a:lnTo>
                    <a:lnTo>
                      <a:pt x="0" y="407"/>
                    </a:lnTo>
                    <a:lnTo>
                      <a:pt x="18" y="577"/>
                    </a:lnTo>
                    <a:lnTo>
                      <a:pt x="43" y="727"/>
                    </a:lnTo>
                    <a:lnTo>
                      <a:pt x="74" y="865"/>
                    </a:lnTo>
                    <a:lnTo>
                      <a:pt x="124" y="997"/>
                    </a:lnTo>
                    <a:lnTo>
                      <a:pt x="193" y="1172"/>
                    </a:lnTo>
                    <a:lnTo>
                      <a:pt x="274" y="1297"/>
                    </a:lnTo>
                    <a:lnTo>
                      <a:pt x="368" y="1410"/>
                    </a:lnTo>
                    <a:lnTo>
                      <a:pt x="506" y="1535"/>
                    </a:lnTo>
                    <a:lnTo>
                      <a:pt x="750" y="1735"/>
                    </a:lnTo>
                    <a:lnTo>
                      <a:pt x="944" y="1760"/>
                    </a:lnTo>
                    <a:lnTo>
                      <a:pt x="856" y="1678"/>
                    </a:lnTo>
                    <a:lnTo>
                      <a:pt x="950" y="1646"/>
                    </a:lnTo>
                    <a:lnTo>
                      <a:pt x="1119" y="1628"/>
                    </a:lnTo>
                    <a:lnTo>
                      <a:pt x="1175" y="1646"/>
                    </a:lnTo>
                    <a:lnTo>
                      <a:pt x="1244" y="1646"/>
                    </a:lnTo>
                    <a:lnTo>
                      <a:pt x="1313" y="1616"/>
                    </a:lnTo>
                    <a:lnTo>
                      <a:pt x="1432" y="1603"/>
                    </a:lnTo>
                    <a:lnTo>
                      <a:pt x="1432" y="1672"/>
                    </a:lnTo>
                    <a:lnTo>
                      <a:pt x="1551" y="1598"/>
                    </a:lnTo>
                    <a:lnTo>
                      <a:pt x="1694" y="1484"/>
                    </a:lnTo>
                    <a:lnTo>
                      <a:pt x="1819" y="1365"/>
                    </a:lnTo>
                    <a:lnTo>
                      <a:pt x="1907" y="1272"/>
                    </a:lnTo>
                    <a:lnTo>
                      <a:pt x="1976" y="1146"/>
                    </a:lnTo>
                    <a:lnTo>
                      <a:pt x="1920" y="1153"/>
                    </a:lnTo>
                    <a:lnTo>
                      <a:pt x="1882" y="1203"/>
                    </a:lnTo>
                    <a:lnTo>
                      <a:pt x="1808" y="1284"/>
                    </a:lnTo>
                    <a:lnTo>
                      <a:pt x="1744" y="1371"/>
                    </a:lnTo>
                    <a:lnTo>
                      <a:pt x="1594" y="1490"/>
                    </a:lnTo>
                    <a:lnTo>
                      <a:pt x="1482" y="1559"/>
                    </a:lnTo>
                    <a:lnTo>
                      <a:pt x="1357" y="1559"/>
                    </a:lnTo>
                    <a:lnTo>
                      <a:pt x="1270" y="1578"/>
                    </a:lnTo>
                    <a:lnTo>
                      <a:pt x="1212" y="1591"/>
                    </a:lnTo>
                    <a:lnTo>
                      <a:pt x="1244" y="1527"/>
                    </a:lnTo>
                    <a:lnTo>
                      <a:pt x="1300" y="1410"/>
                    </a:lnTo>
                    <a:lnTo>
                      <a:pt x="1257" y="1434"/>
                    </a:lnTo>
                    <a:lnTo>
                      <a:pt x="1193" y="1522"/>
                    </a:lnTo>
                    <a:lnTo>
                      <a:pt x="1156" y="1572"/>
                    </a:lnTo>
                    <a:lnTo>
                      <a:pt x="987" y="1603"/>
                    </a:lnTo>
                    <a:lnTo>
                      <a:pt x="899" y="1622"/>
                    </a:lnTo>
                    <a:lnTo>
                      <a:pt x="812" y="1628"/>
                    </a:lnTo>
                    <a:lnTo>
                      <a:pt x="724" y="1591"/>
                    </a:lnTo>
                    <a:lnTo>
                      <a:pt x="631" y="1535"/>
                    </a:lnTo>
                    <a:lnTo>
                      <a:pt x="525" y="1434"/>
                    </a:lnTo>
                    <a:lnTo>
                      <a:pt x="424" y="1341"/>
                    </a:lnTo>
                    <a:lnTo>
                      <a:pt x="331" y="1228"/>
                    </a:lnTo>
                    <a:lnTo>
                      <a:pt x="255" y="1122"/>
                    </a:lnTo>
                    <a:lnTo>
                      <a:pt x="193" y="990"/>
                    </a:lnTo>
                    <a:lnTo>
                      <a:pt x="143" y="858"/>
                    </a:lnTo>
                    <a:lnTo>
                      <a:pt x="111" y="746"/>
                    </a:lnTo>
                    <a:lnTo>
                      <a:pt x="87" y="608"/>
                    </a:lnTo>
                    <a:lnTo>
                      <a:pt x="74" y="439"/>
                    </a:lnTo>
                    <a:lnTo>
                      <a:pt x="55" y="257"/>
                    </a:lnTo>
                    <a:lnTo>
                      <a:pt x="80" y="132"/>
                    </a:lnTo>
                    <a:lnTo>
                      <a:pt x="87" y="57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57" name="Freeform 113"/>
              <p:cNvSpPr>
                <a:spLocks/>
              </p:cNvSpPr>
              <p:nvPr/>
            </p:nvSpPr>
            <p:spPr bwMode="auto">
              <a:xfrm>
                <a:off x="1627" y="2274"/>
                <a:ext cx="175" cy="169"/>
              </a:xfrm>
              <a:custGeom>
                <a:avLst/>
                <a:gdLst>
                  <a:gd name="T0" fmla="*/ 49 w 525"/>
                  <a:gd name="T1" fmla="*/ 0 h 507"/>
                  <a:gd name="T2" fmla="*/ 35 w 525"/>
                  <a:gd name="T3" fmla="*/ 10 h 507"/>
                  <a:gd name="T4" fmla="*/ 25 w 525"/>
                  <a:gd name="T5" fmla="*/ 19 h 507"/>
                  <a:gd name="T6" fmla="*/ 17 w 525"/>
                  <a:gd name="T7" fmla="*/ 29 h 507"/>
                  <a:gd name="T8" fmla="*/ 8 w 525"/>
                  <a:gd name="T9" fmla="*/ 38 h 507"/>
                  <a:gd name="T10" fmla="*/ 0 w 525"/>
                  <a:gd name="T11" fmla="*/ 56 h 507"/>
                  <a:gd name="T12" fmla="*/ 10 w 525"/>
                  <a:gd name="T13" fmla="*/ 51 h 507"/>
                  <a:gd name="T14" fmla="*/ 17 w 525"/>
                  <a:gd name="T15" fmla="*/ 38 h 507"/>
                  <a:gd name="T16" fmla="*/ 29 w 525"/>
                  <a:gd name="T17" fmla="*/ 26 h 507"/>
                  <a:gd name="T18" fmla="*/ 37 w 525"/>
                  <a:gd name="T19" fmla="*/ 17 h 507"/>
                  <a:gd name="T20" fmla="*/ 47 w 525"/>
                  <a:gd name="T21" fmla="*/ 9 h 507"/>
                  <a:gd name="T22" fmla="*/ 58 w 525"/>
                  <a:gd name="T23" fmla="*/ 1 h 507"/>
                  <a:gd name="T24" fmla="*/ 49 w 525"/>
                  <a:gd name="T25" fmla="*/ 0 h 507"/>
                  <a:gd name="T26" fmla="*/ 49 w 525"/>
                  <a:gd name="T27" fmla="*/ 0 h 5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25"/>
                  <a:gd name="T43" fmla="*/ 0 h 507"/>
                  <a:gd name="T44" fmla="*/ 525 w 525"/>
                  <a:gd name="T45" fmla="*/ 507 h 5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25" h="507">
                    <a:moveTo>
                      <a:pt x="443" y="0"/>
                    </a:moveTo>
                    <a:lnTo>
                      <a:pt x="313" y="94"/>
                    </a:lnTo>
                    <a:lnTo>
                      <a:pt x="225" y="170"/>
                    </a:lnTo>
                    <a:lnTo>
                      <a:pt x="151" y="257"/>
                    </a:lnTo>
                    <a:lnTo>
                      <a:pt x="75" y="339"/>
                    </a:lnTo>
                    <a:lnTo>
                      <a:pt x="0" y="507"/>
                    </a:lnTo>
                    <a:lnTo>
                      <a:pt x="88" y="456"/>
                    </a:lnTo>
                    <a:lnTo>
                      <a:pt x="156" y="345"/>
                    </a:lnTo>
                    <a:lnTo>
                      <a:pt x="257" y="231"/>
                    </a:lnTo>
                    <a:lnTo>
                      <a:pt x="337" y="151"/>
                    </a:lnTo>
                    <a:lnTo>
                      <a:pt x="425" y="82"/>
                    </a:lnTo>
                    <a:lnTo>
                      <a:pt x="525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58" name="Freeform 114"/>
              <p:cNvSpPr>
                <a:spLocks/>
              </p:cNvSpPr>
              <p:nvPr/>
            </p:nvSpPr>
            <p:spPr bwMode="auto">
              <a:xfrm>
                <a:off x="1862" y="2281"/>
                <a:ext cx="226" cy="686"/>
              </a:xfrm>
              <a:custGeom>
                <a:avLst/>
                <a:gdLst>
                  <a:gd name="T0" fmla="*/ 0 w 676"/>
                  <a:gd name="T1" fmla="*/ 1 h 2059"/>
                  <a:gd name="T2" fmla="*/ 13 w 676"/>
                  <a:gd name="T3" fmla="*/ 8 h 2059"/>
                  <a:gd name="T4" fmla="*/ 23 w 676"/>
                  <a:gd name="T5" fmla="*/ 15 h 2059"/>
                  <a:gd name="T6" fmla="*/ 31 w 676"/>
                  <a:gd name="T7" fmla="*/ 22 h 2059"/>
                  <a:gd name="T8" fmla="*/ 40 w 676"/>
                  <a:gd name="T9" fmla="*/ 33 h 2059"/>
                  <a:gd name="T10" fmla="*/ 50 w 676"/>
                  <a:gd name="T11" fmla="*/ 51 h 2059"/>
                  <a:gd name="T12" fmla="*/ 56 w 676"/>
                  <a:gd name="T13" fmla="*/ 68 h 2059"/>
                  <a:gd name="T14" fmla="*/ 63 w 676"/>
                  <a:gd name="T15" fmla="*/ 87 h 2059"/>
                  <a:gd name="T16" fmla="*/ 67 w 676"/>
                  <a:gd name="T17" fmla="*/ 111 h 2059"/>
                  <a:gd name="T18" fmla="*/ 67 w 676"/>
                  <a:gd name="T19" fmla="*/ 143 h 2059"/>
                  <a:gd name="T20" fmla="*/ 67 w 676"/>
                  <a:gd name="T21" fmla="*/ 168 h 2059"/>
                  <a:gd name="T22" fmla="*/ 65 w 676"/>
                  <a:gd name="T23" fmla="*/ 182 h 2059"/>
                  <a:gd name="T24" fmla="*/ 62 w 676"/>
                  <a:gd name="T25" fmla="*/ 197 h 2059"/>
                  <a:gd name="T26" fmla="*/ 56 w 676"/>
                  <a:gd name="T27" fmla="*/ 214 h 2059"/>
                  <a:gd name="T28" fmla="*/ 50 w 676"/>
                  <a:gd name="T29" fmla="*/ 229 h 2059"/>
                  <a:gd name="T30" fmla="*/ 57 w 676"/>
                  <a:gd name="T31" fmla="*/ 224 h 2059"/>
                  <a:gd name="T32" fmla="*/ 65 w 676"/>
                  <a:gd name="T33" fmla="*/ 208 h 2059"/>
                  <a:gd name="T34" fmla="*/ 71 w 676"/>
                  <a:gd name="T35" fmla="*/ 186 h 2059"/>
                  <a:gd name="T36" fmla="*/ 74 w 676"/>
                  <a:gd name="T37" fmla="*/ 161 h 2059"/>
                  <a:gd name="T38" fmla="*/ 76 w 676"/>
                  <a:gd name="T39" fmla="*/ 143 h 2059"/>
                  <a:gd name="T40" fmla="*/ 74 w 676"/>
                  <a:gd name="T41" fmla="*/ 117 h 2059"/>
                  <a:gd name="T42" fmla="*/ 72 w 676"/>
                  <a:gd name="T43" fmla="*/ 93 h 2059"/>
                  <a:gd name="T44" fmla="*/ 67 w 676"/>
                  <a:gd name="T45" fmla="*/ 76 h 2059"/>
                  <a:gd name="T46" fmla="*/ 61 w 676"/>
                  <a:gd name="T47" fmla="*/ 60 h 2059"/>
                  <a:gd name="T48" fmla="*/ 51 w 676"/>
                  <a:gd name="T49" fmla="*/ 38 h 2059"/>
                  <a:gd name="T50" fmla="*/ 43 w 676"/>
                  <a:gd name="T51" fmla="*/ 24 h 2059"/>
                  <a:gd name="T52" fmla="*/ 32 w 676"/>
                  <a:gd name="T53" fmla="*/ 13 h 2059"/>
                  <a:gd name="T54" fmla="*/ 20 w 676"/>
                  <a:gd name="T55" fmla="*/ 6 h 2059"/>
                  <a:gd name="T56" fmla="*/ 13 w 676"/>
                  <a:gd name="T57" fmla="*/ 0 h 2059"/>
                  <a:gd name="T58" fmla="*/ 0 w 676"/>
                  <a:gd name="T59" fmla="*/ 1 h 2059"/>
                  <a:gd name="T60" fmla="*/ 0 w 676"/>
                  <a:gd name="T61" fmla="*/ 1 h 205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76"/>
                  <a:gd name="T94" fmla="*/ 0 h 2059"/>
                  <a:gd name="T95" fmla="*/ 676 w 676"/>
                  <a:gd name="T96" fmla="*/ 2059 h 205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76" h="2059">
                    <a:moveTo>
                      <a:pt x="0" y="6"/>
                    </a:moveTo>
                    <a:lnTo>
                      <a:pt x="119" y="69"/>
                    </a:lnTo>
                    <a:lnTo>
                      <a:pt x="207" y="132"/>
                    </a:lnTo>
                    <a:lnTo>
                      <a:pt x="276" y="194"/>
                    </a:lnTo>
                    <a:lnTo>
                      <a:pt x="357" y="300"/>
                    </a:lnTo>
                    <a:lnTo>
                      <a:pt x="445" y="463"/>
                    </a:lnTo>
                    <a:lnTo>
                      <a:pt x="501" y="614"/>
                    </a:lnTo>
                    <a:lnTo>
                      <a:pt x="564" y="783"/>
                    </a:lnTo>
                    <a:lnTo>
                      <a:pt x="601" y="1001"/>
                    </a:lnTo>
                    <a:lnTo>
                      <a:pt x="601" y="1289"/>
                    </a:lnTo>
                    <a:lnTo>
                      <a:pt x="596" y="1514"/>
                    </a:lnTo>
                    <a:lnTo>
                      <a:pt x="577" y="1641"/>
                    </a:lnTo>
                    <a:lnTo>
                      <a:pt x="551" y="1778"/>
                    </a:lnTo>
                    <a:lnTo>
                      <a:pt x="501" y="1927"/>
                    </a:lnTo>
                    <a:lnTo>
                      <a:pt x="451" y="2059"/>
                    </a:lnTo>
                    <a:lnTo>
                      <a:pt x="508" y="2015"/>
                    </a:lnTo>
                    <a:lnTo>
                      <a:pt x="577" y="1877"/>
                    </a:lnTo>
                    <a:lnTo>
                      <a:pt x="633" y="1678"/>
                    </a:lnTo>
                    <a:lnTo>
                      <a:pt x="664" y="1453"/>
                    </a:lnTo>
                    <a:lnTo>
                      <a:pt x="676" y="1289"/>
                    </a:lnTo>
                    <a:lnTo>
                      <a:pt x="657" y="1051"/>
                    </a:lnTo>
                    <a:lnTo>
                      <a:pt x="639" y="839"/>
                    </a:lnTo>
                    <a:lnTo>
                      <a:pt x="596" y="688"/>
                    </a:lnTo>
                    <a:lnTo>
                      <a:pt x="545" y="538"/>
                    </a:lnTo>
                    <a:lnTo>
                      <a:pt x="458" y="338"/>
                    </a:lnTo>
                    <a:lnTo>
                      <a:pt x="389" y="219"/>
                    </a:lnTo>
                    <a:lnTo>
                      <a:pt x="283" y="113"/>
                    </a:lnTo>
                    <a:lnTo>
                      <a:pt x="182" y="50"/>
                    </a:lnTo>
                    <a:lnTo>
                      <a:pt x="11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59" name="Freeform 115"/>
              <p:cNvSpPr>
                <a:spLocks/>
              </p:cNvSpPr>
              <p:nvPr/>
            </p:nvSpPr>
            <p:spPr bwMode="auto">
              <a:xfrm>
                <a:off x="1806" y="2514"/>
                <a:ext cx="570" cy="169"/>
              </a:xfrm>
              <a:custGeom>
                <a:avLst/>
                <a:gdLst>
                  <a:gd name="T0" fmla="*/ 3 w 1708"/>
                  <a:gd name="T1" fmla="*/ 11 h 507"/>
                  <a:gd name="T2" fmla="*/ 26 w 1708"/>
                  <a:gd name="T3" fmla="*/ 6 h 507"/>
                  <a:gd name="T4" fmla="*/ 50 w 1708"/>
                  <a:gd name="T5" fmla="*/ 2 h 507"/>
                  <a:gd name="T6" fmla="*/ 69 w 1708"/>
                  <a:gd name="T7" fmla="*/ 1 h 507"/>
                  <a:gd name="T8" fmla="*/ 87 w 1708"/>
                  <a:gd name="T9" fmla="*/ 0 h 507"/>
                  <a:gd name="T10" fmla="*/ 111 w 1708"/>
                  <a:gd name="T11" fmla="*/ 3 h 507"/>
                  <a:gd name="T12" fmla="*/ 129 w 1708"/>
                  <a:gd name="T13" fmla="*/ 7 h 507"/>
                  <a:gd name="T14" fmla="*/ 144 w 1708"/>
                  <a:gd name="T15" fmla="*/ 11 h 507"/>
                  <a:gd name="T16" fmla="*/ 162 w 1708"/>
                  <a:gd name="T17" fmla="*/ 17 h 507"/>
                  <a:gd name="T18" fmla="*/ 173 w 1708"/>
                  <a:gd name="T19" fmla="*/ 24 h 507"/>
                  <a:gd name="T20" fmla="*/ 190 w 1708"/>
                  <a:gd name="T21" fmla="*/ 38 h 507"/>
                  <a:gd name="T22" fmla="*/ 188 w 1708"/>
                  <a:gd name="T23" fmla="*/ 56 h 507"/>
                  <a:gd name="T24" fmla="*/ 179 w 1708"/>
                  <a:gd name="T25" fmla="*/ 52 h 507"/>
                  <a:gd name="T26" fmla="*/ 176 w 1708"/>
                  <a:gd name="T27" fmla="*/ 45 h 507"/>
                  <a:gd name="T28" fmla="*/ 179 w 1708"/>
                  <a:gd name="T29" fmla="*/ 41 h 507"/>
                  <a:gd name="T30" fmla="*/ 174 w 1708"/>
                  <a:gd name="T31" fmla="*/ 35 h 507"/>
                  <a:gd name="T32" fmla="*/ 160 w 1708"/>
                  <a:gd name="T33" fmla="*/ 25 h 507"/>
                  <a:gd name="T34" fmla="*/ 147 w 1708"/>
                  <a:gd name="T35" fmla="*/ 20 h 507"/>
                  <a:gd name="T36" fmla="*/ 127 w 1708"/>
                  <a:gd name="T37" fmla="*/ 14 h 507"/>
                  <a:gd name="T38" fmla="*/ 108 w 1708"/>
                  <a:gd name="T39" fmla="*/ 10 h 507"/>
                  <a:gd name="T40" fmla="*/ 91 w 1708"/>
                  <a:gd name="T41" fmla="*/ 8 h 507"/>
                  <a:gd name="T42" fmla="*/ 72 w 1708"/>
                  <a:gd name="T43" fmla="*/ 7 h 507"/>
                  <a:gd name="T44" fmla="*/ 53 w 1708"/>
                  <a:gd name="T45" fmla="*/ 8 h 507"/>
                  <a:gd name="T46" fmla="*/ 33 w 1708"/>
                  <a:gd name="T47" fmla="*/ 10 h 507"/>
                  <a:gd name="T48" fmla="*/ 19 w 1708"/>
                  <a:gd name="T49" fmla="*/ 13 h 507"/>
                  <a:gd name="T50" fmla="*/ 0 w 1708"/>
                  <a:gd name="T51" fmla="*/ 18 h 507"/>
                  <a:gd name="T52" fmla="*/ 3 w 1708"/>
                  <a:gd name="T53" fmla="*/ 11 h 507"/>
                  <a:gd name="T54" fmla="*/ 3 w 1708"/>
                  <a:gd name="T55" fmla="*/ 11 h 5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08"/>
                  <a:gd name="T85" fmla="*/ 0 h 507"/>
                  <a:gd name="T86" fmla="*/ 1708 w 1708"/>
                  <a:gd name="T87" fmla="*/ 507 h 50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08" h="507">
                    <a:moveTo>
                      <a:pt x="25" y="102"/>
                    </a:moveTo>
                    <a:lnTo>
                      <a:pt x="238" y="51"/>
                    </a:lnTo>
                    <a:lnTo>
                      <a:pt x="451" y="20"/>
                    </a:lnTo>
                    <a:lnTo>
                      <a:pt x="619" y="13"/>
                    </a:lnTo>
                    <a:lnTo>
                      <a:pt x="785" y="0"/>
                    </a:lnTo>
                    <a:lnTo>
                      <a:pt x="1000" y="26"/>
                    </a:lnTo>
                    <a:lnTo>
                      <a:pt x="1164" y="63"/>
                    </a:lnTo>
                    <a:lnTo>
                      <a:pt x="1295" y="102"/>
                    </a:lnTo>
                    <a:lnTo>
                      <a:pt x="1451" y="152"/>
                    </a:lnTo>
                    <a:lnTo>
                      <a:pt x="1551" y="214"/>
                    </a:lnTo>
                    <a:lnTo>
                      <a:pt x="1708" y="340"/>
                    </a:lnTo>
                    <a:lnTo>
                      <a:pt x="1689" y="507"/>
                    </a:lnTo>
                    <a:lnTo>
                      <a:pt x="1602" y="464"/>
                    </a:lnTo>
                    <a:lnTo>
                      <a:pt x="1576" y="409"/>
                    </a:lnTo>
                    <a:lnTo>
                      <a:pt x="1602" y="370"/>
                    </a:lnTo>
                    <a:lnTo>
                      <a:pt x="1557" y="314"/>
                    </a:lnTo>
                    <a:lnTo>
                      <a:pt x="1432" y="226"/>
                    </a:lnTo>
                    <a:lnTo>
                      <a:pt x="1320" y="182"/>
                    </a:lnTo>
                    <a:lnTo>
                      <a:pt x="1145" y="126"/>
                    </a:lnTo>
                    <a:lnTo>
                      <a:pt x="970" y="89"/>
                    </a:lnTo>
                    <a:lnTo>
                      <a:pt x="820" y="76"/>
                    </a:lnTo>
                    <a:lnTo>
                      <a:pt x="650" y="63"/>
                    </a:lnTo>
                    <a:lnTo>
                      <a:pt x="475" y="70"/>
                    </a:lnTo>
                    <a:lnTo>
                      <a:pt x="300" y="94"/>
                    </a:lnTo>
                    <a:lnTo>
                      <a:pt x="175" y="120"/>
                    </a:lnTo>
                    <a:lnTo>
                      <a:pt x="0" y="163"/>
                    </a:lnTo>
                    <a:lnTo>
                      <a:pt x="25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60" name="Freeform 116"/>
              <p:cNvSpPr>
                <a:spLocks/>
              </p:cNvSpPr>
              <p:nvPr/>
            </p:nvSpPr>
            <p:spPr bwMode="auto">
              <a:xfrm>
                <a:off x="1915" y="2665"/>
                <a:ext cx="140" cy="52"/>
              </a:xfrm>
              <a:custGeom>
                <a:avLst/>
                <a:gdLst>
                  <a:gd name="T0" fmla="*/ 0 w 419"/>
                  <a:gd name="T1" fmla="*/ 11 h 156"/>
                  <a:gd name="T2" fmla="*/ 15 w 419"/>
                  <a:gd name="T3" fmla="*/ 6 h 156"/>
                  <a:gd name="T4" fmla="*/ 27 w 419"/>
                  <a:gd name="T5" fmla="*/ 1 h 156"/>
                  <a:gd name="T6" fmla="*/ 47 w 419"/>
                  <a:gd name="T7" fmla="*/ 0 h 156"/>
                  <a:gd name="T8" fmla="*/ 44 w 419"/>
                  <a:gd name="T9" fmla="*/ 6 h 156"/>
                  <a:gd name="T10" fmla="*/ 31 w 419"/>
                  <a:gd name="T11" fmla="*/ 6 h 156"/>
                  <a:gd name="T12" fmla="*/ 19 w 419"/>
                  <a:gd name="T13" fmla="*/ 10 h 156"/>
                  <a:gd name="T14" fmla="*/ 10 w 419"/>
                  <a:gd name="T15" fmla="*/ 14 h 156"/>
                  <a:gd name="T16" fmla="*/ 2 w 419"/>
                  <a:gd name="T17" fmla="*/ 17 h 156"/>
                  <a:gd name="T18" fmla="*/ 0 w 419"/>
                  <a:gd name="T19" fmla="*/ 11 h 156"/>
                  <a:gd name="T20" fmla="*/ 0 w 419"/>
                  <a:gd name="T21" fmla="*/ 11 h 1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9"/>
                  <a:gd name="T34" fmla="*/ 0 h 156"/>
                  <a:gd name="T35" fmla="*/ 419 w 419"/>
                  <a:gd name="T36" fmla="*/ 156 h 1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9" h="156">
                    <a:moveTo>
                      <a:pt x="0" y="100"/>
                    </a:moveTo>
                    <a:lnTo>
                      <a:pt x="138" y="50"/>
                    </a:lnTo>
                    <a:lnTo>
                      <a:pt x="244" y="12"/>
                    </a:lnTo>
                    <a:lnTo>
                      <a:pt x="419" y="0"/>
                    </a:lnTo>
                    <a:lnTo>
                      <a:pt x="393" y="50"/>
                    </a:lnTo>
                    <a:lnTo>
                      <a:pt x="274" y="50"/>
                    </a:lnTo>
                    <a:lnTo>
                      <a:pt x="168" y="87"/>
                    </a:lnTo>
                    <a:lnTo>
                      <a:pt x="93" y="124"/>
                    </a:lnTo>
                    <a:lnTo>
                      <a:pt x="19" y="156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61" name="Freeform 117"/>
              <p:cNvSpPr>
                <a:spLocks/>
              </p:cNvSpPr>
              <p:nvPr/>
            </p:nvSpPr>
            <p:spPr bwMode="auto">
              <a:xfrm>
                <a:off x="2011" y="2782"/>
                <a:ext cx="273" cy="208"/>
              </a:xfrm>
              <a:custGeom>
                <a:avLst/>
                <a:gdLst>
                  <a:gd name="T0" fmla="*/ 0 w 819"/>
                  <a:gd name="T1" fmla="*/ 3 h 625"/>
                  <a:gd name="T2" fmla="*/ 19 w 819"/>
                  <a:gd name="T3" fmla="*/ 0 h 625"/>
                  <a:gd name="T4" fmla="*/ 43 w 819"/>
                  <a:gd name="T5" fmla="*/ 2 h 625"/>
                  <a:gd name="T6" fmla="*/ 57 w 819"/>
                  <a:gd name="T7" fmla="*/ 5 h 625"/>
                  <a:gd name="T8" fmla="*/ 69 w 819"/>
                  <a:gd name="T9" fmla="*/ 11 h 625"/>
                  <a:gd name="T10" fmla="*/ 78 w 819"/>
                  <a:gd name="T11" fmla="*/ 19 h 625"/>
                  <a:gd name="T12" fmla="*/ 84 w 819"/>
                  <a:gd name="T13" fmla="*/ 25 h 625"/>
                  <a:gd name="T14" fmla="*/ 88 w 819"/>
                  <a:gd name="T15" fmla="*/ 33 h 625"/>
                  <a:gd name="T16" fmla="*/ 91 w 819"/>
                  <a:gd name="T17" fmla="*/ 53 h 625"/>
                  <a:gd name="T18" fmla="*/ 70 w 819"/>
                  <a:gd name="T19" fmla="*/ 69 h 625"/>
                  <a:gd name="T20" fmla="*/ 77 w 819"/>
                  <a:gd name="T21" fmla="*/ 55 h 625"/>
                  <a:gd name="T22" fmla="*/ 79 w 819"/>
                  <a:gd name="T23" fmla="*/ 44 h 625"/>
                  <a:gd name="T24" fmla="*/ 79 w 819"/>
                  <a:gd name="T25" fmla="*/ 31 h 625"/>
                  <a:gd name="T26" fmla="*/ 72 w 819"/>
                  <a:gd name="T27" fmla="*/ 22 h 625"/>
                  <a:gd name="T28" fmla="*/ 63 w 819"/>
                  <a:gd name="T29" fmla="*/ 17 h 625"/>
                  <a:gd name="T30" fmla="*/ 52 w 819"/>
                  <a:gd name="T31" fmla="*/ 12 h 625"/>
                  <a:gd name="T32" fmla="*/ 40 w 819"/>
                  <a:gd name="T33" fmla="*/ 10 h 625"/>
                  <a:gd name="T34" fmla="*/ 26 w 819"/>
                  <a:gd name="T35" fmla="*/ 7 h 625"/>
                  <a:gd name="T36" fmla="*/ 9 w 819"/>
                  <a:gd name="T37" fmla="*/ 6 h 625"/>
                  <a:gd name="T38" fmla="*/ 1 w 819"/>
                  <a:gd name="T39" fmla="*/ 8 h 625"/>
                  <a:gd name="T40" fmla="*/ 0 w 819"/>
                  <a:gd name="T41" fmla="*/ 3 h 625"/>
                  <a:gd name="T42" fmla="*/ 0 w 819"/>
                  <a:gd name="T43" fmla="*/ 3 h 6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19"/>
                  <a:gd name="T67" fmla="*/ 0 h 625"/>
                  <a:gd name="T68" fmla="*/ 819 w 819"/>
                  <a:gd name="T69" fmla="*/ 625 h 6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19" h="625">
                    <a:moveTo>
                      <a:pt x="0" y="24"/>
                    </a:moveTo>
                    <a:lnTo>
                      <a:pt x="175" y="0"/>
                    </a:lnTo>
                    <a:lnTo>
                      <a:pt x="387" y="19"/>
                    </a:lnTo>
                    <a:lnTo>
                      <a:pt x="514" y="49"/>
                    </a:lnTo>
                    <a:lnTo>
                      <a:pt x="620" y="99"/>
                    </a:lnTo>
                    <a:lnTo>
                      <a:pt x="700" y="168"/>
                    </a:lnTo>
                    <a:lnTo>
                      <a:pt x="758" y="225"/>
                    </a:lnTo>
                    <a:lnTo>
                      <a:pt x="795" y="300"/>
                    </a:lnTo>
                    <a:lnTo>
                      <a:pt x="819" y="475"/>
                    </a:lnTo>
                    <a:lnTo>
                      <a:pt x="631" y="625"/>
                    </a:lnTo>
                    <a:lnTo>
                      <a:pt x="689" y="500"/>
                    </a:lnTo>
                    <a:lnTo>
                      <a:pt x="713" y="394"/>
                    </a:lnTo>
                    <a:lnTo>
                      <a:pt x="707" y="281"/>
                    </a:lnTo>
                    <a:lnTo>
                      <a:pt x="650" y="199"/>
                    </a:lnTo>
                    <a:lnTo>
                      <a:pt x="570" y="149"/>
                    </a:lnTo>
                    <a:lnTo>
                      <a:pt x="469" y="106"/>
                    </a:lnTo>
                    <a:lnTo>
                      <a:pt x="363" y="87"/>
                    </a:lnTo>
                    <a:lnTo>
                      <a:pt x="238" y="62"/>
                    </a:lnTo>
                    <a:lnTo>
                      <a:pt x="82" y="56"/>
                    </a:lnTo>
                    <a:lnTo>
                      <a:pt x="6" y="6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62" name="Freeform 118"/>
              <p:cNvSpPr>
                <a:spLocks/>
              </p:cNvSpPr>
              <p:nvPr/>
            </p:nvSpPr>
            <p:spPr bwMode="auto">
              <a:xfrm>
                <a:off x="2050" y="2673"/>
                <a:ext cx="115" cy="217"/>
              </a:xfrm>
              <a:custGeom>
                <a:avLst/>
                <a:gdLst>
                  <a:gd name="T0" fmla="*/ 19 w 344"/>
                  <a:gd name="T1" fmla="*/ 0 h 651"/>
                  <a:gd name="T2" fmla="*/ 23 w 344"/>
                  <a:gd name="T3" fmla="*/ 4 h 651"/>
                  <a:gd name="T4" fmla="*/ 34 w 344"/>
                  <a:gd name="T5" fmla="*/ 5 h 651"/>
                  <a:gd name="T6" fmla="*/ 38 w 344"/>
                  <a:gd name="T7" fmla="*/ 10 h 651"/>
                  <a:gd name="T8" fmla="*/ 37 w 344"/>
                  <a:gd name="T9" fmla="*/ 25 h 651"/>
                  <a:gd name="T10" fmla="*/ 34 w 344"/>
                  <a:gd name="T11" fmla="*/ 42 h 651"/>
                  <a:gd name="T12" fmla="*/ 32 w 344"/>
                  <a:gd name="T13" fmla="*/ 58 h 651"/>
                  <a:gd name="T14" fmla="*/ 30 w 344"/>
                  <a:gd name="T15" fmla="*/ 68 h 651"/>
                  <a:gd name="T16" fmla="*/ 20 w 344"/>
                  <a:gd name="T17" fmla="*/ 72 h 651"/>
                  <a:gd name="T18" fmla="*/ 0 w 344"/>
                  <a:gd name="T19" fmla="*/ 72 h 651"/>
                  <a:gd name="T20" fmla="*/ 1 w 344"/>
                  <a:gd name="T21" fmla="*/ 68 h 651"/>
                  <a:gd name="T22" fmla="*/ 10 w 344"/>
                  <a:gd name="T23" fmla="*/ 69 h 651"/>
                  <a:gd name="T24" fmla="*/ 20 w 344"/>
                  <a:gd name="T25" fmla="*/ 65 h 651"/>
                  <a:gd name="T26" fmla="*/ 26 w 344"/>
                  <a:gd name="T27" fmla="*/ 59 h 651"/>
                  <a:gd name="T28" fmla="*/ 27 w 344"/>
                  <a:gd name="T29" fmla="*/ 44 h 651"/>
                  <a:gd name="T30" fmla="*/ 31 w 344"/>
                  <a:gd name="T31" fmla="*/ 22 h 651"/>
                  <a:gd name="T32" fmla="*/ 30 w 344"/>
                  <a:gd name="T33" fmla="*/ 12 h 651"/>
                  <a:gd name="T34" fmla="*/ 25 w 344"/>
                  <a:gd name="T35" fmla="*/ 10 h 651"/>
                  <a:gd name="T36" fmla="*/ 18 w 344"/>
                  <a:gd name="T37" fmla="*/ 8 h 651"/>
                  <a:gd name="T38" fmla="*/ 19 w 344"/>
                  <a:gd name="T39" fmla="*/ 0 h 651"/>
                  <a:gd name="T40" fmla="*/ 19 w 344"/>
                  <a:gd name="T41" fmla="*/ 0 h 6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4"/>
                  <a:gd name="T64" fmla="*/ 0 h 651"/>
                  <a:gd name="T65" fmla="*/ 344 w 344"/>
                  <a:gd name="T66" fmla="*/ 651 h 6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4" h="651">
                    <a:moveTo>
                      <a:pt x="169" y="0"/>
                    </a:moveTo>
                    <a:lnTo>
                      <a:pt x="207" y="38"/>
                    </a:lnTo>
                    <a:lnTo>
                      <a:pt x="307" y="43"/>
                    </a:lnTo>
                    <a:lnTo>
                      <a:pt x="344" y="88"/>
                    </a:lnTo>
                    <a:lnTo>
                      <a:pt x="331" y="226"/>
                    </a:lnTo>
                    <a:lnTo>
                      <a:pt x="307" y="382"/>
                    </a:lnTo>
                    <a:lnTo>
                      <a:pt x="287" y="525"/>
                    </a:lnTo>
                    <a:lnTo>
                      <a:pt x="268" y="613"/>
                    </a:lnTo>
                    <a:lnTo>
                      <a:pt x="181" y="651"/>
                    </a:lnTo>
                    <a:lnTo>
                      <a:pt x="0" y="651"/>
                    </a:lnTo>
                    <a:lnTo>
                      <a:pt x="13" y="613"/>
                    </a:lnTo>
                    <a:lnTo>
                      <a:pt x="88" y="620"/>
                    </a:lnTo>
                    <a:lnTo>
                      <a:pt x="181" y="588"/>
                    </a:lnTo>
                    <a:lnTo>
                      <a:pt x="231" y="532"/>
                    </a:lnTo>
                    <a:lnTo>
                      <a:pt x="244" y="395"/>
                    </a:lnTo>
                    <a:lnTo>
                      <a:pt x="276" y="200"/>
                    </a:lnTo>
                    <a:lnTo>
                      <a:pt x="268" y="107"/>
                    </a:lnTo>
                    <a:lnTo>
                      <a:pt x="220" y="88"/>
                    </a:lnTo>
                    <a:lnTo>
                      <a:pt x="162" y="69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63" name="Freeform 119"/>
              <p:cNvSpPr>
                <a:spLocks/>
              </p:cNvSpPr>
              <p:nvPr/>
            </p:nvSpPr>
            <p:spPr bwMode="auto">
              <a:xfrm>
                <a:off x="1906" y="2894"/>
                <a:ext cx="121" cy="144"/>
              </a:xfrm>
              <a:custGeom>
                <a:avLst/>
                <a:gdLst>
                  <a:gd name="T0" fmla="*/ 0 w 363"/>
                  <a:gd name="T1" fmla="*/ 33 h 432"/>
                  <a:gd name="T2" fmla="*/ 1 w 363"/>
                  <a:gd name="T3" fmla="*/ 45 h 432"/>
                  <a:gd name="T4" fmla="*/ 5 w 363"/>
                  <a:gd name="T5" fmla="*/ 48 h 432"/>
                  <a:gd name="T6" fmla="*/ 14 w 363"/>
                  <a:gd name="T7" fmla="*/ 42 h 432"/>
                  <a:gd name="T8" fmla="*/ 25 w 363"/>
                  <a:gd name="T9" fmla="*/ 35 h 432"/>
                  <a:gd name="T10" fmla="*/ 30 w 363"/>
                  <a:gd name="T11" fmla="*/ 28 h 432"/>
                  <a:gd name="T12" fmla="*/ 29 w 363"/>
                  <a:gd name="T13" fmla="*/ 21 h 432"/>
                  <a:gd name="T14" fmla="*/ 33 w 363"/>
                  <a:gd name="T15" fmla="*/ 13 h 432"/>
                  <a:gd name="T16" fmla="*/ 40 w 363"/>
                  <a:gd name="T17" fmla="*/ 6 h 432"/>
                  <a:gd name="T18" fmla="*/ 36 w 363"/>
                  <a:gd name="T19" fmla="*/ 0 h 432"/>
                  <a:gd name="T20" fmla="*/ 30 w 363"/>
                  <a:gd name="T21" fmla="*/ 7 h 432"/>
                  <a:gd name="T22" fmla="*/ 25 w 363"/>
                  <a:gd name="T23" fmla="*/ 13 h 432"/>
                  <a:gd name="T24" fmla="*/ 22 w 363"/>
                  <a:gd name="T25" fmla="*/ 19 h 432"/>
                  <a:gd name="T26" fmla="*/ 22 w 363"/>
                  <a:gd name="T27" fmla="*/ 27 h 432"/>
                  <a:gd name="T28" fmla="*/ 19 w 363"/>
                  <a:gd name="T29" fmla="*/ 32 h 432"/>
                  <a:gd name="T30" fmla="*/ 12 w 363"/>
                  <a:gd name="T31" fmla="*/ 37 h 432"/>
                  <a:gd name="T32" fmla="*/ 8 w 363"/>
                  <a:gd name="T33" fmla="*/ 40 h 432"/>
                  <a:gd name="T34" fmla="*/ 4 w 363"/>
                  <a:gd name="T35" fmla="*/ 31 h 432"/>
                  <a:gd name="T36" fmla="*/ 0 w 363"/>
                  <a:gd name="T37" fmla="*/ 33 h 432"/>
                  <a:gd name="T38" fmla="*/ 0 w 363"/>
                  <a:gd name="T39" fmla="*/ 33 h 4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63"/>
                  <a:gd name="T61" fmla="*/ 0 h 432"/>
                  <a:gd name="T62" fmla="*/ 363 w 363"/>
                  <a:gd name="T63" fmla="*/ 432 h 4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63" h="432">
                    <a:moveTo>
                      <a:pt x="0" y="301"/>
                    </a:moveTo>
                    <a:lnTo>
                      <a:pt x="6" y="407"/>
                    </a:lnTo>
                    <a:lnTo>
                      <a:pt x="45" y="432"/>
                    </a:lnTo>
                    <a:lnTo>
                      <a:pt x="125" y="376"/>
                    </a:lnTo>
                    <a:lnTo>
                      <a:pt x="225" y="314"/>
                    </a:lnTo>
                    <a:lnTo>
                      <a:pt x="270" y="251"/>
                    </a:lnTo>
                    <a:lnTo>
                      <a:pt x="263" y="188"/>
                    </a:lnTo>
                    <a:lnTo>
                      <a:pt x="300" y="119"/>
                    </a:lnTo>
                    <a:lnTo>
                      <a:pt x="363" y="50"/>
                    </a:lnTo>
                    <a:lnTo>
                      <a:pt x="326" y="0"/>
                    </a:lnTo>
                    <a:lnTo>
                      <a:pt x="270" y="63"/>
                    </a:lnTo>
                    <a:lnTo>
                      <a:pt x="225" y="113"/>
                    </a:lnTo>
                    <a:lnTo>
                      <a:pt x="201" y="175"/>
                    </a:lnTo>
                    <a:lnTo>
                      <a:pt x="194" y="245"/>
                    </a:lnTo>
                    <a:lnTo>
                      <a:pt x="169" y="288"/>
                    </a:lnTo>
                    <a:lnTo>
                      <a:pt x="106" y="333"/>
                    </a:lnTo>
                    <a:lnTo>
                      <a:pt x="69" y="364"/>
                    </a:lnTo>
                    <a:lnTo>
                      <a:pt x="37" y="282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64" name="Freeform 120"/>
              <p:cNvSpPr>
                <a:spLocks/>
              </p:cNvSpPr>
              <p:nvPr/>
            </p:nvSpPr>
            <p:spPr bwMode="auto">
              <a:xfrm>
                <a:off x="1775" y="2335"/>
                <a:ext cx="570" cy="471"/>
              </a:xfrm>
              <a:custGeom>
                <a:avLst/>
                <a:gdLst>
                  <a:gd name="T0" fmla="*/ 150 w 1710"/>
                  <a:gd name="T1" fmla="*/ 19 h 1415"/>
                  <a:gd name="T2" fmla="*/ 156 w 1710"/>
                  <a:gd name="T3" fmla="*/ 33 h 1415"/>
                  <a:gd name="T4" fmla="*/ 164 w 1710"/>
                  <a:gd name="T5" fmla="*/ 45 h 1415"/>
                  <a:gd name="T6" fmla="*/ 172 w 1710"/>
                  <a:gd name="T7" fmla="*/ 57 h 1415"/>
                  <a:gd name="T8" fmla="*/ 175 w 1710"/>
                  <a:gd name="T9" fmla="*/ 65 h 1415"/>
                  <a:gd name="T10" fmla="*/ 189 w 1710"/>
                  <a:gd name="T11" fmla="*/ 63 h 1415"/>
                  <a:gd name="T12" fmla="*/ 190 w 1710"/>
                  <a:gd name="T13" fmla="*/ 68 h 1415"/>
                  <a:gd name="T14" fmla="*/ 178 w 1710"/>
                  <a:gd name="T15" fmla="*/ 72 h 1415"/>
                  <a:gd name="T16" fmla="*/ 180 w 1710"/>
                  <a:gd name="T17" fmla="*/ 86 h 1415"/>
                  <a:gd name="T18" fmla="*/ 181 w 1710"/>
                  <a:gd name="T19" fmla="*/ 106 h 1415"/>
                  <a:gd name="T20" fmla="*/ 180 w 1710"/>
                  <a:gd name="T21" fmla="*/ 125 h 1415"/>
                  <a:gd name="T22" fmla="*/ 177 w 1710"/>
                  <a:gd name="T23" fmla="*/ 137 h 1415"/>
                  <a:gd name="T24" fmla="*/ 170 w 1710"/>
                  <a:gd name="T25" fmla="*/ 157 h 1415"/>
                  <a:gd name="T26" fmla="*/ 170 w 1710"/>
                  <a:gd name="T27" fmla="*/ 148 h 1415"/>
                  <a:gd name="T28" fmla="*/ 174 w 1710"/>
                  <a:gd name="T29" fmla="*/ 125 h 1415"/>
                  <a:gd name="T30" fmla="*/ 175 w 1710"/>
                  <a:gd name="T31" fmla="*/ 106 h 1415"/>
                  <a:gd name="T32" fmla="*/ 175 w 1710"/>
                  <a:gd name="T33" fmla="*/ 90 h 1415"/>
                  <a:gd name="T34" fmla="*/ 171 w 1710"/>
                  <a:gd name="T35" fmla="*/ 74 h 1415"/>
                  <a:gd name="T36" fmla="*/ 168 w 1710"/>
                  <a:gd name="T37" fmla="*/ 62 h 1415"/>
                  <a:gd name="T38" fmla="*/ 162 w 1710"/>
                  <a:gd name="T39" fmla="*/ 51 h 1415"/>
                  <a:gd name="T40" fmla="*/ 154 w 1710"/>
                  <a:gd name="T41" fmla="*/ 42 h 1415"/>
                  <a:gd name="T42" fmla="*/ 148 w 1710"/>
                  <a:gd name="T43" fmla="*/ 50 h 1415"/>
                  <a:gd name="T44" fmla="*/ 154 w 1710"/>
                  <a:gd name="T45" fmla="*/ 57 h 1415"/>
                  <a:gd name="T46" fmla="*/ 161 w 1710"/>
                  <a:gd name="T47" fmla="*/ 61 h 1415"/>
                  <a:gd name="T48" fmla="*/ 160 w 1710"/>
                  <a:gd name="T49" fmla="*/ 65 h 1415"/>
                  <a:gd name="T50" fmla="*/ 154 w 1710"/>
                  <a:gd name="T51" fmla="*/ 65 h 1415"/>
                  <a:gd name="T52" fmla="*/ 144 w 1710"/>
                  <a:gd name="T53" fmla="*/ 57 h 1415"/>
                  <a:gd name="T54" fmla="*/ 138 w 1710"/>
                  <a:gd name="T55" fmla="*/ 51 h 1415"/>
                  <a:gd name="T56" fmla="*/ 144 w 1710"/>
                  <a:gd name="T57" fmla="*/ 44 h 1415"/>
                  <a:gd name="T58" fmla="*/ 150 w 1710"/>
                  <a:gd name="T59" fmla="*/ 36 h 1415"/>
                  <a:gd name="T60" fmla="*/ 145 w 1710"/>
                  <a:gd name="T61" fmla="*/ 26 h 1415"/>
                  <a:gd name="T62" fmla="*/ 140 w 1710"/>
                  <a:gd name="T63" fmla="*/ 21 h 1415"/>
                  <a:gd name="T64" fmla="*/ 126 w 1710"/>
                  <a:gd name="T65" fmla="*/ 14 h 1415"/>
                  <a:gd name="T66" fmla="*/ 104 w 1710"/>
                  <a:gd name="T67" fmla="*/ 8 h 1415"/>
                  <a:gd name="T68" fmla="*/ 69 w 1710"/>
                  <a:gd name="T69" fmla="*/ 6 h 1415"/>
                  <a:gd name="T70" fmla="*/ 36 w 1710"/>
                  <a:gd name="T71" fmla="*/ 7 h 1415"/>
                  <a:gd name="T72" fmla="*/ 13 w 1710"/>
                  <a:gd name="T73" fmla="*/ 11 h 1415"/>
                  <a:gd name="T74" fmla="*/ 4 w 1710"/>
                  <a:gd name="T75" fmla="*/ 13 h 1415"/>
                  <a:gd name="T76" fmla="*/ 0 w 1710"/>
                  <a:gd name="T77" fmla="*/ 10 h 1415"/>
                  <a:gd name="T78" fmla="*/ 13 w 1710"/>
                  <a:gd name="T79" fmla="*/ 6 h 1415"/>
                  <a:gd name="T80" fmla="*/ 40 w 1710"/>
                  <a:gd name="T81" fmla="*/ 2 h 1415"/>
                  <a:gd name="T82" fmla="*/ 63 w 1710"/>
                  <a:gd name="T83" fmla="*/ 0 h 1415"/>
                  <a:gd name="T84" fmla="*/ 94 w 1710"/>
                  <a:gd name="T85" fmla="*/ 1 h 1415"/>
                  <a:gd name="T86" fmla="*/ 118 w 1710"/>
                  <a:gd name="T87" fmla="*/ 6 h 1415"/>
                  <a:gd name="T88" fmla="*/ 143 w 1710"/>
                  <a:gd name="T89" fmla="*/ 10 h 1415"/>
                  <a:gd name="T90" fmla="*/ 150 w 1710"/>
                  <a:gd name="T91" fmla="*/ 19 h 1415"/>
                  <a:gd name="T92" fmla="*/ 150 w 1710"/>
                  <a:gd name="T93" fmla="*/ 19 h 14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10"/>
                  <a:gd name="T142" fmla="*/ 0 h 1415"/>
                  <a:gd name="T143" fmla="*/ 1710 w 1710"/>
                  <a:gd name="T144" fmla="*/ 1415 h 141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10" h="1415">
                    <a:moveTo>
                      <a:pt x="1346" y="169"/>
                    </a:moveTo>
                    <a:lnTo>
                      <a:pt x="1408" y="295"/>
                    </a:lnTo>
                    <a:lnTo>
                      <a:pt x="1477" y="402"/>
                    </a:lnTo>
                    <a:lnTo>
                      <a:pt x="1546" y="513"/>
                    </a:lnTo>
                    <a:lnTo>
                      <a:pt x="1572" y="589"/>
                    </a:lnTo>
                    <a:lnTo>
                      <a:pt x="1697" y="564"/>
                    </a:lnTo>
                    <a:lnTo>
                      <a:pt x="1710" y="614"/>
                    </a:lnTo>
                    <a:lnTo>
                      <a:pt x="1603" y="645"/>
                    </a:lnTo>
                    <a:lnTo>
                      <a:pt x="1622" y="777"/>
                    </a:lnTo>
                    <a:lnTo>
                      <a:pt x="1633" y="958"/>
                    </a:lnTo>
                    <a:lnTo>
                      <a:pt x="1622" y="1127"/>
                    </a:lnTo>
                    <a:lnTo>
                      <a:pt x="1596" y="1241"/>
                    </a:lnTo>
                    <a:lnTo>
                      <a:pt x="1527" y="1415"/>
                    </a:lnTo>
                    <a:lnTo>
                      <a:pt x="1527" y="1341"/>
                    </a:lnTo>
                    <a:lnTo>
                      <a:pt x="1565" y="1127"/>
                    </a:lnTo>
                    <a:lnTo>
                      <a:pt x="1572" y="952"/>
                    </a:lnTo>
                    <a:lnTo>
                      <a:pt x="1578" y="815"/>
                    </a:lnTo>
                    <a:lnTo>
                      <a:pt x="1540" y="670"/>
                    </a:lnTo>
                    <a:lnTo>
                      <a:pt x="1509" y="558"/>
                    </a:lnTo>
                    <a:lnTo>
                      <a:pt x="1458" y="463"/>
                    </a:lnTo>
                    <a:lnTo>
                      <a:pt x="1390" y="376"/>
                    </a:lnTo>
                    <a:lnTo>
                      <a:pt x="1328" y="452"/>
                    </a:lnTo>
                    <a:lnTo>
                      <a:pt x="1390" y="513"/>
                    </a:lnTo>
                    <a:lnTo>
                      <a:pt x="1447" y="551"/>
                    </a:lnTo>
                    <a:lnTo>
                      <a:pt x="1440" y="589"/>
                    </a:lnTo>
                    <a:lnTo>
                      <a:pt x="1384" y="582"/>
                    </a:lnTo>
                    <a:lnTo>
                      <a:pt x="1296" y="513"/>
                    </a:lnTo>
                    <a:lnTo>
                      <a:pt x="1246" y="463"/>
                    </a:lnTo>
                    <a:lnTo>
                      <a:pt x="1296" y="394"/>
                    </a:lnTo>
                    <a:lnTo>
                      <a:pt x="1346" y="326"/>
                    </a:lnTo>
                    <a:lnTo>
                      <a:pt x="1309" y="238"/>
                    </a:lnTo>
                    <a:lnTo>
                      <a:pt x="1259" y="188"/>
                    </a:lnTo>
                    <a:lnTo>
                      <a:pt x="1134" y="126"/>
                    </a:lnTo>
                    <a:lnTo>
                      <a:pt x="933" y="76"/>
                    </a:lnTo>
                    <a:lnTo>
                      <a:pt x="620" y="57"/>
                    </a:lnTo>
                    <a:lnTo>
                      <a:pt x="320" y="63"/>
                    </a:lnTo>
                    <a:lnTo>
                      <a:pt x="120" y="95"/>
                    </a:lnTo>
                    <a:lnTo>
                      <a:pt x="39" y="113"/>
                    </a:lnTo>
                    <a:lnTo>
                      <a:pt x="0" y="88"/>
                    </a:lnTo>
                    <a:lnTo>
                      <a:pt x="114" y="57"/>
                    </a:lnTo>
                    <a:lnTo>
                      <a:pt x="364" y="19"/>
                    </a:lnTo>
                    <a:lnTo>
                      <a:pt x="564" y="0"/>
                    </a:lnTo>
                    <a:lnTo>
                      <a:pt x="846" y="13"/>
                    </a:lnTo>
                    <a:lnTo>
                      <a:pt x="1058" y="50"/>
                    </a:lnTo>
                    <a:lnTo>
                      <a:pt x="1289" y="88"/>
                    </a:lnTo>
                    <a:lnTo>
                      <a:pt x="1346" y="1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65" name="Freeform 121"/>
              <p:cNvSpPr>
                <a:spLocks/>
              </p:cNvSpPr>
              <p:nvPr/>
            </p:nvSpPr>
            <p:spPr bwMode="auto">
              <a:xfrm>
                <a:off x="1748" y="2673"/>
                <a:ext cx="163" cy="298"/>
              </a:xfrm>
              <a:custGeom>
                <a:avLst/>
                <a:gdLst>
                  <a:gd name="T0" fmla="*/ 0 w 488"/>
                  <a:gd name="T1" fmla="*/ 5 h 895"/>
                  <a:gd name="T2" fmla="*/ 25 w 488"/>
                  <a:gd name="T3" fmla="*/ 14 h 895"/>
                  <a:gd name="T4" fmla="*/ 34 w 488"/>
                  <a:gd name="T5" fmla="*/ 17 h 895"/>
                  <a:gd name="T6" fmla="*/ 28 w 488"/>
                  <a:gd name="T7" fmla="*/ 29 h 895"/>
                  <a:gd name="T8" fmla="*/ 22 w 488"/>
                  <a:gd name="T9" fmla="*/ 47 h 895"/>
                  <a:gd name="T10" fmla="*/ 20 w 488"/>
                  <a:gd name="T11" fmla="*/ 53 h 895"/>
                  <a:gd name="T12" fmla="*/ 26 w 488"/>
                  <a:gd name="T13" fmla="*/ 58 h 895"/>
                  <a:gd name="T14" fmla="*/ 39 w 488"/>
                  <a:gd name="T15" fmla="*/ 65 h 895"/>
                  <a:gd name="T16" fmla="*/ 47 w 488"/>
                  <a:gd name="T17" fmla="*/ 69 h 895"/>
                  <a:gd name="T18" fmla="*/ 47 w 488"/>
                  <a:gd name="T19" fmla="*/ 90 h 895"/>
                  <a:gd name="T20" fmla="*/ 51 w 488"/>
                  <a:gd name="T21" fmla="*/ 99 h 895"/>
                  <a:gd name="T22" fmla="*/ 53 w 488"/>
                  <a:gd name="T23" fmla="*/ 92 h 895"/>
                  <a:gd name="T24" fmla="*/ 52 w 488"/>
                  <a:gd name="T25" fmla="*/ 80 h 895"/>
                  <a:gd name="T26" fmla="*/ 54 w 488"/>
                  <a:gd name="T27" fmla="*/ 73 h 895"/>
                  <a:gd name="T28" fmla="*/ 53 w 488"/>
                  <a:gd name="T29" fmla="*/ 65 h 895"/>
                  <a:gd name="T30" fmla="*/ 44 w 488"/>
                  <a:gd name="T31" fmla="*/ 61 h 895"/>
                  <a:gd name="T32" fmla="*/ 36 w 488"/>
                  <a:gd name="T33" fmla="*/ 56 h 895"/>
                  <a:gd name="T34" fmla="*/ 27 w 488"/>
                  <a:gd name="T35" fmla="*/ 51 h 895"/>
                  <a:gd name="T36" fmla="*/ 32 w 488"/>
                  <a:gd name="T37" fmla="*/ 32 h 895"/>
                  <a:gd name="T38" fmla="*/ 40 w 488"/>
                  <a:gd name="T39" fmla="*/ 22 h 895"/>
                  <a:gd name="T40" fmla="*/ 38 w 488"/>
                  <a:gd name="T41" fmla="*/ 15 h 895"/>
                  <a:gd name="T42" fmla="*/ 26 w 488"/>
                  <a:gd name="T43" fmla="*/ 8 h 895"/>
                  <a:gd name="T44" fmla="*/ 12 w 488"/>
                  <a:gd name="T45" fmla="*/ 3 h 895"/>
                  <a:gd name="T46" fmla="*/ 6 w 488"/>
                  <a:gd name="T47" fmla="*/ 0 h 895"/>
                  <a:gd name="T48" fmla="*/ 0 w 488"/>
                  <a:gd name="T49" fmla="*/ 5 h 895"/>
                  <a:gd name="T50" fmla="*/ 0 w 488"/>
                  <a:gd name="T51" fmla="*/ 5 h 8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88"/>
                  <a:gd name="T79" fmla="*/ 0 h 895"/>
                  <a:gd name="T80" fmla="*/ 488 w 488"/>
                  <a:gd name="T81" fmla="*/ 895 h 8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88" h="895">
                    <a:moveTo>
                      <a:pt x="0" y="49"/>
                    </a:moveTo>
                    <a:lnTo>
                      <a:pt x="225" y="125"/>
                    </a:lnTo>
                    <a:lnTo>
                      <a:pt x="306" y="157"/>
                    </a:lnTo>
                    <a:lnTo>
                      <a:pt x="250" y="263"/>
                    </a:lnTo>
                    <a:lnTo>
                      <a:pt x="194" y="419"/>
                    </a:lnTo>
                    <a:lnTo>
                      <a:pt x="181" y="482"/>
                    </a:lnTo>
                    <a:lnTo>
                      <a:pt x="231" y="525"/>
                    </a:lnTo>
                    <a:lnTo>
                      <a:pt x="350" y="588"/>
                    </a:lnTo>
                    <a:lnTo>
                      <a:pt x="425" y="626"/>
                    </a:lnTo>
                    <a:lnTo>
                      <a:pt x="419" y="814"/>
                    </a:lnTo>
                    <a:lnTo>
                      <a:pt x="456" y="895"/>
                    </a:lnTo>
                    <a:lnTo>
                      <a:pt x="475" y="826"/>
                    </a:lnTo>
                    <a:lnTo>
                      <a:pt x="469" y="720"/>
                    </a:lnTo>
                    <a:lnTo>
                      <a:pt x="488" y="657"/>
                    </a:lnTo>
                    <a:lnTo>
                      <a:pt x="475" y="588"/>
                    </a:lnTo>
                    <a:lnTo>
                      <a:pt x="393" y="551"/>
                    </a:lnTo>
                    <a:lnTo>
                      <a:pt x="324" y="501"/>
                    </a:lnTo>
                    <a:lnTo>
                      <a:pt x="244" y="464"/>
                    </a:lnTo>
                    <a:lnTo>
                      <a:pt x="287" y="287"/>
                    </a:lnTo>
                    <a:lnTo>
                      <a:pt x="363" y="200"/>
                    </a:lnTo>
                    <a:lnTo>
                      <a:pt x="343" y="131"/>
                    </a:lnTo>
                    <a:lnTo>
                      <a:pt x="231" y="69"/>
                    </a:lnTo>
                    <a:lnTo>
                      <a:pt x="112" y="25"/>
                    </a:lnTo>
                    <a:lnTo>
                      <a:pt x="5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66" name="Freeform 122"/>
              <p:cNvSpPr>
                <a:spLocks/>
              </p:cNvSpPr>
              <p:nvPr/>
            </p:nvSpPr>
            <p:spPr bwMode="auto">
              <a:xfrm>
                <a:off x="1646" y="2612"/>
                <a:ext cx="92" cy="82"/>
              </a:xfrm>
              <a:custGeom>
                <a:avLst/>
                <a:gdLst>
                  <a:gd name="T0" fmla="*/ 31 w 276"/>
                  <a:gd name="T1" fmla="*/ 18 h 244"/>
                  <a:gd name="T2" fmla="*/ 29 w 276"/>
                  <a:gd name="T3" fmla="*/ 11 h 244"/>
                  <a:gd name="T4" fmla="*/ 24 w 276"/>
                  <a:gd name="T5" fmla="*/ 4 h 244"/>
                  <a:gd name="T6" fmla="*/ 19 w 276"/>
                  <a:gd name="T7" fmla="*/ 0 h 244"/>
                  <a:gd name="T8" fmla="*/ 11 w 276"/>
                  <a:gd name="T9" fmla="*/ 2 h 244"/>
                  <a:gd name="T10" fmla="*/ 8 w 276"/>
                  <a:gd name="T11" fmla="*/ 10 h 244"/>
                  <a:gd name="T12" fmla="*/ 5 w 276"/>
                  <a:gd name="T13" fmla="*/ 8 h 244"/>
                  <a:gd name="T14" fmla="*/ 0 w 276"/>
                  <a:gd name="T15" fmla="*/ 8 h 244"/>
                  <a:gd name="T16" fmla="*/ 0 w 276"/>
                  <a:gd name="T17" fmla="*/ 12 h 244"/>
                  <a:gd name="T18" fmla="*/ 7 w 276"/>
                  <a:gd name="T19" fmla="*/ 21 h 244"/>
                  <a:gd name="T20" fmla="*/ 13 w 276"/>
                  <a:gd name="T21" fmla="*/ 28 h 244"/>
                  <a:gd name="T22" fmla="*/ 19 w 276"/>
                  <a:gd name="T23" fmla="*/ 26 h 244"/>
                  <a:gd name="T24" fmla="*/ 17 w 276"/>
                  <a:gd name="T25" fmla="*/ 21 h 244"/>
                  <a:gd name="T26" fmla="*/ 15 w 276"/>
                  <a:gd name="T27" fmla="*/ 13 h 244"/>
                  <a:gd name="T28" fmla="*/ 14 w 276"/>
                  <a:gd name="T29" fmla="*/ 8 h 244"/>
                  <a:gd name="T30" fmla="*/ 18 w 276"/>
                  <a:gd name="T31" fmla="*/ 6 h 244"/>
                  <a:gd name="T32" fmla="*/ 22 w 276"/>
                  <a:gd name="T33" fmla="*/ 13 h 244"/>
                  <a:gd name="T34" fmla="*/ 26 w 276"/>
                  <a:gd name="T35" fmla="*/ 20 h 244"/>
                  <a:gd name="T36" fmla="*/ 30 w 276"/>
                  <a:gd name="T37" fmla="*/ 22 h 244"/>
                  <a:gd name="T38" fmla="*/ 31 w 276"/>
                  <a:gd name="T39" fmla="*/ 18 h 244"/>
                  <a:gd name="T40" fmla="*/ 31 w 276"/>
                  <a:gd name="T41" fmla="*/ 18 h 2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6"/>
                  <a:gd name="T64" fmla="*/ 0 h 244"/>
                  <a:gd name="T65" fmla="*/ 276 w 276"/>
                  <a:gd name="T66" fmla="*/ 244 h 2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6" h="244">
                    <a:moveTo>
                      <a:pt x="276" y="162"/>
                    </a:moveTo>
                    <a:lnTo>
                      <a:pt x="257" y="101"/>
                    </a:lnTo>
                    <a:lnTo>
                      <a:pt x="220" y="32"/>
                    </a:lnTo>
                    <a:lnTo>
                      <a:pt x="175" y="0"/>
                    </a:lnTo>
                    <a:lnTo>
                      <a:pt x="95" y="19"/>
                    </a:lnTo>
                    <a:lnTo>
                      <a:pt x="69" y="93"/>
                    </a:lnTo>
                    <a:lnTo>
                      <a:pt x="44" y="69"/>
                    </a:lnTo>
                    <a:lnTo>
                      <a:pt x="0" y="75"/>
                    </a:lnTo>
                    <a:lnTo>
                      <a:pt x="0" y="106"/>
                    </a:lnTo>
                    <a:lnTo>
                      <a:pt x="63" y="188"/>
                    </a:lnTo>
                    <a:lnTo>
                      <a:pt x="119" y="244"/>
                    </a:lnTo>
                    <a:lnTo>
                      <a:pt x="169" y="231"/>
                    </a:lnTo>
                    <a:lnTo>
                      <a:pt x="151" y="182"/>
                    </a:lnTo>
                    <a:lnTo>
                      <a:pt x="132" y="119"/>
                    </a:lnTo>
                    <a:lnTo>
                      <a:pt x="125" y="69"/>
                    </a:lnTo>
                    <a:lnTo>
                      <a:pt x="162" y="56"/>
                    </a:lnTo>
                    <a:lnTo>
                      <a:pt x="194" y="114"/>
                    </a:lnTo>
                    <a:lnTo>
                      <a:pt x="238" y="175"/>
                    </a:lnTo>
                    <a:lnTo>
                      <a:pt x="270" y="194"/>
                    </a:lnTo>
                    <a:lnTo>
                      <a:pt x="276" y="1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67" name="Freeform 123"/>
              <p:cNvSpPr>
                <a:spLocks/>
              </p:cNvSpPr>
              <p:nvPr/>
            </p:nvSpPr>
            <p:spPr bwMode="auto">
              <a:xfrm>
                <a:off x="1618" y="2389"/>
                <a:ext cx="113" cy="232"/>
              </a:xfrm>
              <a:custGeom>
                <a:avLst/>
                <a:gdLst>
                  <a:gd name="T0" fmla="*/ 38 w 339"/>
                  <a:gd name="T1" fmla="*/ 4 h 694"/>
                  <a:gd name="T2" fmla="*/ 28 w 339"/>
                  <a:gd name="T3" fmla="*/ 15 h 694"/>
                  <a:gd name="T4" fmla="*/ 18 w 339"/>
                  <a:gd name="T5" fmla="*/ 22 h 694"/>
                  <a:gd name="T6" fmla="*/ 9 w 339"/>
                  <a:gd name="T7" fmla="*/ 35 h 694"/>
                  <a:gd name="T8" fmla="*/ 12 w 339"/>
                  <a:gd name="T9" fmla="*/ 39 h 694"/>
                  <a:gd name="T10" fmla="*/ 12 w 339"/>
                  <a:gd name="T11" fmla="*/ 47 h 694"/>
                  <a:gd name="T12" fmla="*/ 10 w 339"/>
                  <a:gd name="T13" fmla="*/ 53 h 694"/>
                  <a:gd name="T14" fmla="*/ 8 w 339"/>
                  <a:gd name="T15" fmla="*/ 63 h 694"/>
                  <a:gd name="T16" fmla="*/ 9 w 339"/>
                  <a:gd name="T17" fmla="*/ 78 h 694"/>
                  <a:gd name="T18" fmla="*/ 3 w 339"/>
                  <a:gd name="T19" fmla="*/ 71 h 694"/>
                  <a:gd name="T20" fmla="*/ 0 w 339"/>
                  <a:gd name="T21" fmla="*/ 60 h 694"/>
                  <a:gd name="T22" fmla="*/ 3 w 339"/>
                  <a:gd name="T23" fmla="*/ 48 h 694"/>
                  <a:gd name="T24" fmla="*/ 4 w 339"/>
                  <a:gd name="T25" fmla="*/ 42 h 694"/>
                  <a:gd name="T26" fmla="*/ 1 w 339"/>
                  <a:gd name="T27" fmla="*/ 37 h 694"/>
                  <a:gd name="T28" fmla="*/ 4 w 339"/>
                  <a:gd name="T29" fmla="*/ 30 h 694"/>
                  <a:gd name="T30" fmla="*/ 11 w 339"/>
                  <a:gd name="T31" fmla="*/ 22 h 694"/>
                  <a:gd name="T32" fmla="*/ 24 w 339"/>
                  <a:gd name="T33" fmla="*/ 11 h 694"/>
                  <a:gd name="T34" fmla="*/ 37 w 339"/>
                  <a:gd name="T35" fmla="*/ 0 h 694"/>
                  <a:gd name="T36" fmla="*/ 38 w 339"/>
                  <a:gd name="T37" fmla="*/ 4 h 694"/>
                  <a:gd name="T38" fmla="*/ 38 w 339"/>
                  <a:gd name="T39" fmla="*/ 4 h 6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39"/>
                  <a:gd name="T61" fmla="*/ 0 h 694"/>
                  <a:gd name="T62" fmla="*/ 339 w 339"/>
                  <a:gd name="T63" fmla="*/ 694 h 6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39" h="694">
                    <a:moveTo>
                      <a:pt x="339" y="37"/>
                    </a:moveTo>
                    <a:lnTo>
                      <a:pt x="251" y="131"/>
                    </a:lnTo>
                    <a:lnTo>
                      <a:pt x="164" y="200"/>
                    </a:lnTo>
                    <a:lnTo>
                      <a:pt x="82" y="318"/>
                    </a:lnTo>
                    <a:lnTo>
                      <a:pt x="108" y="349"/>
                    </a:lnTo>
                    <a:lnTo>
                      <a:pt x="108" y="418"/>
                    </a:lnTo>
                    <a:lnTo>
                      <a:pt x="88" y="476"/>
                    </a:lnTo>
                    <a:lnTo>
                      <a:pt x="76" y="563"/>
                    </a:lnTo>
                    <a:lnTo>
                      <a:pt x="82" y="694"/>
                    </a:lnTo>
                    <a:lnTo>
                      <a:pt x="26" y="638"/>
                    </a:lnTo>
                    <a:lnTo>
                      <a:pt x="0" y="532"/>
                    </a:lnTo>
                    <a:lnTo>
                      <a:pt x="26" y="431"/>
                    </a:lnTo>
                    <a:lnTo>
                      <a:pt x="39" y="375"/>
                    </a:lnTo>
                    <a:lnTo>
                      <a:pt x="13" y="331"/>
                    </a:lnTo>
                    <a:lnTo>
                      <a:pt x="39" y="269"/>
                    </a:lnTo>
                    <a:lnTo>
                      <a:pt x="101" y="193"/>
                    </a:lnTo>
                    <a:lnTo>
                      <a:pt x="214" y="100"/>
                    </a:lnTo>
                    <a:lnTo>
                      <a:pt x="332" y="0"/>
                    </a:lnTo>
                    <a:lnTo>
                      <a:pt x="33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68" name="Freeform 124"/>
              <p:cNvSpPr>
                <a:spLocks/>
              </p:cNvSpPr>
              <p:nvPr/>
            </p:nvSpPr>
            <p:spPr bwMode="auto">
              <a:xfrm>
                <a:off x="1706" y="2345"/>
                <a:ext cx="88" cy="46"/>
              </a:xfrm>
              <a:custGeom>
                <a:avLst/>
                <a:gdLst>
                  <a:gd name="T0" fmla="*/ 0 w 263"/>
                  <a:gd name="T1" fmla="*/ 9 h 137"/>
                  <a:gd name="T2" fmla="*/ 11 w 263"/>
                  <a:gd name="T3" fmla="*/ 4 h 137"/>
                  <a:gd name="T4" fmla="*/ 22 w 263"/>
                  <a:gd name="T5" fmla="*/ 0 h 137"/>
                  <a:gd name="T6" fmla="*/ 29 w 263"/>
                  <a:gd name="T7" fmla="*/ 1 h 137"/>
                  <a:gd name="T8" fmla="*/ 25 w 263"/>
                  <a:gd name="T9" fmla="*/ 4 h 137"/>
                  <a:gd name="T10" fmla="*/ 15 w 263"/>
                  <a:gd name="T11" fmla="*/ 8 h 137"/>
                  <a:gd name="T12" fmla="*/ 7 w 263"/>
                  <a:gd name="T13" fmla="*/ 10 h 137"/>
                  <a:gd name="T14" fmla="*/ 0 w 263"/>
                  <a:gd name="T15" fmla="*/ 15 h 137"/>
                  <a:gd name="T16" fmla="*/ 0 w 263"/>
                  <a:gd name="T17" fmla="*/ 9 h 137"/>
                  <a:gd name="T18" fmla="*/ 0 w 263"/>
                  <a:gd name="T19" fmla="*/ 9 h 1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3"/>
                  <a:gd name="T31" fmla="*/ 0 h 137"/>
                  <a:gd name="T32" fmla="*/ 263 w 263"/>
                  <a:gd name="T33" fmla="*/ 137 h 1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3" h="137">
                    <a:moveTo>
                      <a:pt x="0" y="81"/>
                    </a:moveTo>
                    <a:lnTo>
                      <a:pt x="99" y="37"/>
                    </a:lnTo>
                    <a:lnTo>
                      <a:pt x="194" y="0"/>
                    </a:lnTo>
                    <a:lnTo>
                      <a:pt x="263" y="7"/>
                    </a:lnTo>
                    <a:lnTo>
                      <a:pt x="224" y="37"/>
                    </a:lnTo>
                    <a:lnTo>
                      <a:pt x="131" y="68"/>
                    </a:lnTo>
                    <a:lnTo>
                      <a:pt x="62" y="87"/>
                    </a:lnTo>
                    <a:lnTo>
                      <a:pt x="0" y="137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69" name="Freeform 125"/>
              <p:cNvSpPr>
                <a:spLocks/>
              </p:cNvSpPr>
              <p:nvPr/>
            </p:nvSpPr>
            <p:spPr bwMode="auto">
              <a:xfrm>
                <a:off x="1815" y="2364"/>
                <a:ext cx="137" cy="119"/>
              </a:xfrm>
              <a:custGeom>
                <a:avLst/>
                <a:gdLst>
                  <a:gd name="T0" fmla="*/ 3 w 413"/>
                  <a:gd name="T1" fmla="*/ 3 h 357"/>
                  <a:gd name="T2" fmla="*/ 3 w 413"/>
                  <a:gd name="T3" fmla="*/ 8 h 357"/>
                  <a:gd name="T4" fmla="*/ 1 w 413"/>
                  <a:gd name="T5" fmla="*/ 13 h 357"/>
                  <a:gd name="T6" fmla="*/ 0 w 413"/>
                  <a:gd name="T7" fmla="*/ 20 h 357"/>
                  <a:gd name="T8" fmla="*/ 1 w 413"/>
                  <a:gd name="T9" fmla="*/ 25 h 357"/>
                  <a:gd name="T10" fmla="*/ 6 w 413"/>
                  <a:gd name="T11" fmla="*/ 28 h 357"/>
                  <a:gd name="T12" fmla="*/ 13 w 413"/>
                  <a:gd name="T13" fmla="*/ 29 h 357"/>
                  <a:gd name="T14" fmla="*/ 19 w 413"/>
                  <a:gd name="T15" fmla="*/ 28 h 357"/>
                  <a:gd name="T16" fmla="*/ 21 w 413"/>
                  <a:gd name="T17" fmla="*/ 36 h 357"/>
                  <a:gd name="T18" fmla="*/ 29 w 413"/>
                  <a:gd name="T19" fmla="*/ 40 h 357"/>
                  <a:gd name="T20" fmla="*/ 34 w 413"/>
                  <a:gd name="T21" fmla="*/ 36 h 357"/>
                  <a:gd name="T22" fmla="*/ 36 w 413"/>
                  <a:gd name="T23" fmla="*/ 30 h 357"/>
                  <a:gd name="T24" fmla="*/ 37 w 413"/>
                  <a:gd name="T25" fmla="*/ 18 h 357"/>
                  <a:gd name="T26" fmla="*/ 45 w 413"/>
                  <a:gd name="T27" fmla="*/ 8 h 357"/>
                  <a:gd name="T28" fmla="*/ 45 w 413"/>
                  <a:gd name="T29" fmla="*/ 0 h 357"/>
                  <a:gd name="T30" fmla="*/ 39 w 413"/>
                  <a:gd name="T31" fmla="*/ 3 h 357"/>
                  <a:gd name="T32" fmla="*/ 36 w 413"/>
                  <a:gd name="T33" fmla="*/ 9 h 357"/>
                  <a:gd name="T34" fmla="*/ 29 w 413"/>
                  <a:gd name="T35" fmla="*/ 17 h 357"/>
                  <a:gd name="T36" fmla="*/ 30 w 413"/>
                  <a:gd name="T37" fmla="*/ 25 h 357"/>
                  <a:gd name="T38" fmla="*/ 30 w 413"/>
                  <a:gd name="T39" fmla="*/ 33 h 357"/>
                  <a:gd name="T40" fmla="*/ 26 w 413"/>
                  <a:gd name="T41" fmla="*/ 31 h 357"/>
                  <a:gd name="T42" fmla="*/ 25 w 413"/>
                  <a:gd name="T43" fmla="*/ 23 h 357"/>
                  <a:gd name="T44" fmla="*/ 18 w 413"/>
                  <a:gd name="T45" fmla="*/ 20 h 357"/>
                  <a:gd name="T46" fmla="*/ 13 w 413"/>
                  <a:gd name="T47" fmla="*/ 24 h 357"/>
                  <a:gd name="T48" fmla="*/ 8 w 413"/>
                  <a:gd name="T49" fmla="*/ 21 h 357"/>
                  <a:gd name="T50" fmla="*/ 8 w 413"/>
                  <a:gd name="T51" fmla="*/ 14 h 357"/>
                  <a:gd name="T52" fmla="*/ 12 w 413"/>
                  <a:gd name="T53" fmla="*/ 3 h 357"/>
                  <a:gd name="T54" fmla="*/ 8 w 413"/>
                  <a:gd name="T55" fmla="*/ 1 h 357"/>
                  <a:gd name="T56" fmla="*/ 3 w 413"/>
                  <a:gd name="T57" fmla="*/ 3 h 357"/>
                  <a:gd name="T58" fmla="*/ 3 w 413"/>
                  <a:gd name="T59" fmla="*/ 3 h 3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13"/>
                  <a:gd name="T91" fmla="*/ 0 h 357"/>
                  <a:gd name="T92" fmla="*/ 413 w 413"/>
                  <a:gd name="T93" fmla="*/ 357 h 3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13" h="357">
                    <a:moveTo>
                      <a:pt x="25" y="31"/>
                    </a:moveTo>
                    <a:lnTo>
                      <a:pt x="31" y="70"/>
                    </a:lnTo>
                    <a:lnTo>
                      <a:pt x="7" y="119"/>
                    </a:lnTo>
                    <a:lnTo>
                      <a:pt x="0" y="176"/>
                    </a:lnTo>
                    <a:lnTo>
                      <a:pt x="12" y="226"/>
                    </a:lnTo>
                    <a:lnTo>
                      <a:pt x="50" y="256"/>
                    </a:lnTo>
                    <a:lnTo>
                      <a:pt x="119" y="263"/>
                    </a:lnTo>
                    <a:lnTo>
                      <a:pt x="169" y="256"/>
                    </a:lnTo>
                    <a:lnTo>
                      <a:pt x="193" y="326"/>
                    </a:lnTo>
                    <a:lnTo>
                      <a:pt x="262" y="357"/>
                    </a:lnTo>
                    <a:lnTo>
                      <a:pt x="312" y="326"/>
                    </a:lnTo>
                    <a:lnTo>
                      <a:pt x="331" y="269"/>
                    </a:lnTo>
                    <a:lnTo>
                      <a:pt x="338" y="163"/>
                    </a:lnTo>
                    <a:lnTo>
                      <a:pt x="413" y="76"/>
                    </a:lnTo>
                    <a:lnTo>
                      <a:pt x="407" y="0"/>
                    </a:lnTo>
                    <a:lnTo>
                      <a:pt x="357" y="31"/>
                    </a:lnTo>
                    <a:lnTo>
                      <a:pt x="325" y="81"/>
                    </a:lnTo>
                    <a:lnTo>
                      <a:pt x="262" y="157"/>
                    </a:lnTo>
                    <a:lnTo>
                      <a:pt x="275" y="226"/>
                    </a:lnTo>
                    <a:lnTo>
                      <a:pt x="269" y="295"/>
                    </a:lnTo>
                    <a:lnTo>
                      <a:pt x="238" y="276"/>
                    </a:lnTo>
                    <a:lnTo>
                      <a:pt x="225" y="207"/>
                    </a:lnTo>
                    <a:lnTo>
                      <a:pt x="163" y="176"/>
                    </a:lnTo>
                    <a:lnTo>
                      <a:pt x="119" y="213"/>
                    </a:lnTo>
                    <a:lnTo>
                      <a:pt x="76" y="187"/>
                    </a:lnTo>
                    <a:lnTo>
                      <a:pt x="68" y="126"/>
                    </a:lnTo>
                    <a:lnTo>
                      <a:pt x="113" y="25"/>
                    </a:lnTo>
                    <a:lnTo>
                      <a:pt x="76" y="7"/>
                    </a:lnTo>
                    <a:lnTo>
                      <a:pt x="25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70" name="Freeform 126"/>
              <p:cNvSpPr>
                <a:spLocks/>
              </p:cNvSpPr>
              <p:nvPr/>
            </p:nvSpPr>
            <p:spPr bwMode="auto">
              <a:xfrm>
                <a:off x="1827" y="2348"/>
                <a:ext cx="259" cy="292"/>
              </a:xfrm>
              <a:custGeom>
                <a:avLst/>
                <a:gdLst>
                  <a:gd name="T0" fmla="*/ 65 w 776"/>
                  <a:gd name="T1" fmla="*/ 0 h 876"/>
                  <a:gd name="T2" fmla="*/ 76 w 776"/>
                  <a:gd name="T3" fmla="*/ 6 h 876"/>
                  <a:gd name="T4" fmla="*/ 84 w 776"/>
                  <a:gd name="T5" fmla="*/ 9 h 876"/>
                  <a:gd name="T6" fmla="*/ 84 w 776"/>
                  <a:gd name="T7" fmla="*/ 14 h 876"/>
                  <a:gd name="T8" fmla="*/ 71 w 776"/>
                  <a:gd name="T9" fmla="*/ 24 h 876"/>
                  <a:gd name="T10" fmla="*/ 54 w 776"/>
                  <a:gd name="T11" fmla="*/ 39 h 876"/>
                  <a:gd name="T12" fmla="*/ 79 w 776"/>
                  <a:gd name="T13" fmla="*/ 25 h 876"/>
                  <a:gd name="T14" fmla="*/ 84 w 776"/>
                  <a:gd name="T15" fmla="*/ 28 h 876"/>
                  <a:gd name="T16" fmla="*/ 86 w 776"/>
                  <a:gd name="T17" fmla="*/ 41 h 876"/>
                  <a:gd name="T18" fmla="*/ 81 w 776"/>
                  <a:gd name="T19" fmla="*/ 45 h 876"/>
                  <a:gd name="T20" fmla="*/ 74 w 776"/>
                  <a:gd name="T21" fmla="*/ 47 h 876"/>
                  <a:gd name="T22" fmla="*/ 64 w 776"/>
                  <a:gd name="T23" fmla="*/ 58 h 876"/>
                  <a:gd name="T24" fmla="*/ 57 w 776"/>
                  <a:gd name="T25" fmla="*/ 68 h 876"/>
                  <a:gd name="T26" fmla="*/ 52 w 776"/>
                  <a:gd name="T27" fmla="*/ 75 h 876"/>
                  <a:gd name="T28" fmla="*/ 45 w 776"/>
                  <a:gd name="T29" fmla="*/ 79 h 876"/>
                  <a:gd name="T30" fmla="*/ 38 w 776"/>
                  <a:gd name="T31" fmla="*/ 81 h 876"/>
                  <a:gd name="T32" fmla="*/ 39 w 776"/>
                  <a:gd name="T33" fmla="*/ 88 h 876"/>
                  <a:gd name="T34" fmla="*/ 37 w 776"/>
                  <a:gd name="T35" fmla="*/ 96 h 876"/>
                  <a:gd name="T36" fmla="*/ 31 w 776"/>
                  <a:gd name="T37" fmla="*/ 97 h 876"/>
                  <a:gd name="T38" fmla="*/ 28 w 776"/>
                  <a:gd name="T39" fmla="*/ 94 h 876"/>
                  <a:gd name="T40" fmla="*/ 26 w 776"/>
                  <a:gd name="T41" fmla="*/ 89 h 876"/>
                  <a:gd name="T42" fmla="*/ 24 w 776"/>
                  <a:gd name="T43" fmla="*/ 83 h 876"/>
                  <a:gd name="T44" fmla="*/ 20 w 776"/>
                  <a:gd name="T45" fmla="*/ 81 h 876"/>
                  <a:gd name="T46" fmla="*/ 11 w 776"/>
                  <a:gd name="T47" fmla="*/ 83 h 876"/>
                  <a:gd name="T48" fmla="*/ 2 w 776"/>
                  <a:gd name="T49" fmla="*/ 89 h 876"/>
                  <a:gd name="T50" fmla="*/ 0 w 776"/>
                  <a:gd name="T51" fmla="*/ 83 h 876"/>
                  <a:gd name="T52" fmla="*/ 13 w 776"/>
                  <a:gd name="T53" fmla="*/ 76 h 876"/>
                  <a:gd name="T54" fmla="*/ 23 w 776"/>
                  <a:gd name="T55" fmla="*/ 73 h 876"/>
                  <a:gd name="T56" fmla="*/ 29 w 776"/>
                  <a:gd name="T57" fmla="*/ 75 h 876"/>
                  <a:gd name="T58" fmla="*/ 30 w 776"/>
                  <a:gd name="T59" fmla="*/ 82 h 876"/>
                  <a:gd name="T60" fmla="*/ 32 w 776"/>
                  <a:gd name="T61" fmla="*/ 90 h 876"/>
                  <a:gd name="T62" fmla="*/ 33 w 776"/>
                  <a:gd name="T63" fmla="*/ 83 h 876"/>
                  <a:gd name="T64" fmla="*/ 36 w 776"/>
                  <a:gd name="T65" fmla="*/ 76 h 876"/>
                  <a:gd name="T66" fmla="*/ 46 w 776"/>
                  <a:gd name="T67" fmla="*/ 73 h 876"/>
                  <a:gd name="T68" fmla="*/ 56 w 776"/>
                  <a:gd name="T69" fmla="*/ 65 h 876"/>
                  <a:gd name="T70" fmla="*/ 62 w 776"/>
                  <a:gd name="T71" fmla="*/ 56 h 876"/>
                  <a:gd name="T72" fmla="*/ 73 w 776"/>
                  <a:gd name="T73" fmla="*/ 44 h 876"/>
                  <a:gd name="T74" fmla="*/ 76 w 776"/>
                  <a:gd name="T75" fmla="*/ 37 h 876"/>
                  <a:gd name="T76" fmla="*/ 75 w 776"/>
                  <a:gd name="T77" fmla="*/ 32 h 876"/>
                  <a:gd name="T78" fmla="*/ 66 w 776"/>
                  <a:gd name="T79" fmla="*/ 37 h 876"/>
                  <a:gd name="T80" fmla="*/ 55 w 776"/>
                  <a:gd name="T81" fmla="*/ 44 h 876"/>
                  <a:gd name="T82" fmla="*/ 47 w 776"/>
                  <a:gd name="T83" fmla="*/ 50 h 876"/>
                  <a:gd name="T84" fmla="*/ 42 w 776"/>
                  <a:gd name="T85" fmla="*/ 44 h 876"/>
                  <a:gd name="T86" fmla="*/ 54 w 776"/>
                  <a:gd name="T87" fmla="*/ 32 h 876"/>
                  <a:gd name="T88" fmla="*/ 63 w 776"/>
                  <a:gd name="T89" fmla="*/ 23 h 876"/>
                  <a:gd name="T90" fmla="*/ 75 w 776"/>
                  <a:gd name="T91" fmla="*/ 14 h 876"/>
                  <a:gd name="T92" fmla="*/ 67 w 776"/>
                  <a:gd name="T93" fmla="*/ 8 h 876"/>
                  <a:gd name="T94" fmla="*/ 59 w 776"/>
                  <a:gd name="T95" fmla="*/ 0 h 876"/>
                  <a:gd name="T96" fmla="*/ 65 w 776"/>
                  <a:gd name="T97" fmla="*/ 0 h 876"/>
                  <a:gd name="T98" fmla="*/ 65 w 776"/>
                  <a:gd name="T99" fmla="*/ 0 h 8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76"/>
                  <a:gd name="T151" fmla="*/ 0 h 876"/>
                  <a:gd name="T152" fmla="*/ 776 w 776"/>
                  <a:gd name="T153" fmla="*/ 876 h 87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76" h="876">
                    <a:moveTo>
                      <a:pt x="582" y="0"/>
                    </a:moveTo>
                    <a:lnTo>
                      <a:pt x="683" y="56"/>
                    </a:lnTo>
                    <a:lnTo>
                      <a:pt x="758" y="80"/>
                    </a:lnTo>
                    <a:lnTo>
                      <a:pt x="752" y="125"/>
                    </a:lnTo>
                    <a:lnTo>
                      <a:pt x="638" y="212"/>
                    </a:lnTo>
                    <a:lnTo>
                      <a:pt x="482" y="350"/>
                    </a:lnTo>
                    <a:lnTo>
                      <a:pt x="707" y="225"/>
                    </a:lnTo>
                    <a:lnTo>
                      <a:pt x="752" y="249"/>
                    </a:lnTo>
                    <a:lnTo>
                      <a:pt x="776" y="368"/>
                    </a:lnTo>
                    <a:lnTo>
                      <a:pt x="726" y="406"/>
                    </a:lnTo>
                    <a:lnTo>
                      <a:pt x="664" y="424"/>
                    </a:lnTo>
                    <a:lnTo>
                      <a:pt x="577" y="519"/>
                    </a:lnTo>
                    <a:lnTo>
                      <a:pt x="514" y="612"/>
                    </a:lnTo>
                    <a:lnTo>
                      <a:pt x="463" y="675"/>
                    </a:lnTo>
                    <a:lnTo>
                      <a:pt x="402" y="713"/>
                    </a:lnTo>
                    <a:lnTo>
                      <a:pt x="344" y="725"/>
                    </a:lnTo>
                    <a:lnTo>
                      <a:pt x="351" y="789"/>
                    </a:lnTo>
                    <a:lnTo>
                      <a:pt x="331" y="863"/>
                    </a:lnTo>
                    <a:lnTo>
                      <a:pt x="283" y="876"/>
                    </a:lnTo>
                    <a:lnTo>
                      <a:pt x="251" y="850"/>
                    </a:lnTo>
                    <a:lnTo>
                      <a:pt x="232" y="800"/>
                    </a:lnTo>
                    <a:lnTo>
                      <a:pt x="219" y="750"/>
                    </a:lnTo>
                    <a:lnTo>
                      <a:pt x="176" y="725"/>
                    </a:lnTo>
                    <a:lnTo>
                      <a:pt x="95" y="750"/>
                    </a:lnTo>
                    <a:lnTo>
                      <a:pt x="19" y="800"/>
                    </a:lnTo>
                    <a:lnTo>
                      <a:pt x="0" y="750"/>
                    </a:lnTo>
                    <a:lnTo>
                      <a:pt x="113" y="688"/>
                    </a:lnTo>
                    <a:lnTo>
                      <a:pt x="207" y="657"/>
                    </a:lnTo>
                    <a:lnTo>
                      <a:pt x="264" y="675"/>
                    </a:lnTo>
                    <a:lnTo>
                      <a:pt x="270" y="738"/>
                    </a:lnTo>
                    <a:lnTo>
                      <a:pt x="288" y="813"/>
                    </a:lnTo>
                    <a:lnTo>
                      <a:pt x="301" y="750"/>
                    </a:lnTo>
                    <a:lnTo>
                      <a:pt x="326" y="688"/>
                    </a:lnTo>
                    <a:lnTo>
                      <a:pt x="413" y="657"/>
                    </a:lnTo>
                    <a:lnTo>
                      <a:pt x="501" y="582"/>
                    </a:lnTo>
                    <a:lnTo>
                      <a:pt x="557" y="500"/>
                    </a:lnTo>
                    <a:lnTo>
                      <a:pt x="657" y="394"/>
                    </a:lnTo>
                    <a:lnTo>
                      <a:pt x="683" y="337"/>
                    </a:lnTo>
                    <a:lnTo>
                      <a:pt x="670" y="287"/>
                    </a:lnTo>
                    <a:lnTo>
                      <a:pt x="595" y="337"/>
                    </a:lnTo>
                    <a:lnTo>
                      <a:pt x="495" y="400"/>
                    </a:lnTo>
                    <a:lnTo>
                      <a:pt x="426" y="450"/>
                    </a:lnTo>
                    <a:lnTo>
                      <a:pt x="382" y="400"/>
                    </a:lnTo>
                    <a:lnTo>
                      <a:pt x="482" y="287"/>
                    </a:lnTo>
                    <a:lnTo>
                      <a:pt x="564" y="206"/>
                    </a:lnTo>
                    <a:lnTo>
                      <a:pt x="676" y="125"/>
                    </a:lnTo>
                    <a:lnTo>
                      <a:pt x="601" y="69"/>
                    </a:lnTo>
                    <a:lnTo>
                      <a:pt x="532" y="0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71" name="Freeform 127"/>
              <p:cNvSpPr>
                <a:spLocks/>
              </p:cNvSpPr>
              <p:nvPr/>
            </p:nvSpPr>
            <p:spPr bwMode="auto">
              <a:xfrm>
                <a:off x="2211" y="2629"/>
                <a:ext cx="98" cy="202"/>
              </a:xfrm>
              <a:custGeom>
                <a:avLst/>
                <a:gdLst>
                  <a:gd name="T0" fmla="*/ 33 w 294"/>
                  <a:gd name="T1" fmla="*/ 0 h 607"/>
                  <a:gd name="T2" fmla="*/ 4 w 294"/>
                  <a:gd name="T3" fmla="*/ 12 h 607"/>
                  <a:gd name="T4" fmla="*/ 5 w 294"/>
                  <a:gd name="T5" fmla="*/ 24 h 607"/>
                  <a:gd name="T6" fmla="*/ 3 w 294"/>
                  <a:gd name="T7" fmla="*/ 38 h 607"/>
                  <a:gd name="T8" fmla="*/ 1 w 294"/>
                  <a:gd name="T9" fmla="*/ 46 h 607"/>
                  <a:gd name="T10" fmla="*/ 0 w 294"/>
                  <a:gd name="T11" fmla="*/ 53 h 607"/>
                  <a:gd name="T12" fmla="*/ 8 w 294"/>
                  <a:gd name="T13" fmla="*/ 59 h 607"/>
                  <a:gd name="T14" fmla="*/ 21 w 294"/>
                  <a:gd name="T15" fmla="*/ 67 h 607"/>
                  <a:gd name="T16" fmla="*/ 25 w 294"/>
                  <a:gd name="T17" fmla="*/ 67 h 607"/>
                  <a:gd name="T18" fmla="*/ 22 w 294"/>
                  <a:gd name="T19" fmla="*/ 62 h 607"/>
                  <a:gd name="T20" fmla="*/ 15 w 294"/>
                  <a:gd name="T21" fmla="*/ 55 h 607"/>
                  <a:gd name="T22" fmla="*/ 8 w 294"/>
                  <a:gd name="T23" fmla="*/ 51 h 607"/>
                  <a:gd name="T24" fmla="*/ 11 w 294"/>
                  <a:gd name="T25" fmla="*/ 35 h 607"/>
                  <a:gd name="T26" fmla="*/ 14 w 294"/>
                  <a:gd name="T27" fmla="*/ 22 h 607"/>
                  <a:gd name="T28" fmla="*/ 15 w 294"/>
                  <a:gd name="T29" fmla="*/ 15 h 607"/>
                  <a:gd name="T30" fmla="*/ 26 w 294"/>
                  <a:gd name="T31" fmla="*/ 9 h 607"/>
                  <a:gd name="T32" fmla="*/ 33 w 294"/>
                  <a:gd name="T33" fmla="*/ 8 h 607"/>
                  <a:gd name="T34" fmla="*/ 33 w 294"/>
                  <a:gd name="T35" fmla="*/ 0 h 607"/>
                  <a:gd name="T36" fmla="*/ 33 w 294"/>
                  <a:gd name="T37" fmla="*/ 0 h 6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4"/>
                  <a:gd name="T58" fmla="*/ 0 h 607"/>
                  <a:gd name="T59" fmla="*/ 294 w 294"/>
                  <a:gd name="T60" fmla="*/ 607 h 6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4" h="607">
                    <a:moveTo>
                      <a:pt x="294" y="0"/>
                    </a:moveTo>
                    <a:lnTo>
                      <a:pt x="37" y="107"/>
                    </a:lnTo>
                    <a:lnTo>
                      <a:pt x="49" y="220"/>
                    </a:lnTo>
                    <a:lnTo>
                      <a:pt x="30" y="345"/>
                    </a:lnTo>
                    <a:lnTo>
                      <a:pt x="12" y="419"/>
                    </a:lnTo>
                    <a:lnTo>
                      <a:pt x="0" y="482"/>
                    </a:lnTo>
                    <a:lnTo>
                      <a:pt x="75" y="532"/>
                    </a:lnTo>
                    <a:lnTo>
                      <a:pt x="187" y="607"/>
                    </a:lnTo>
                    <a:lnTo>
                      <a:pt x="225" y="601"/>
                    </a:lnTo>
                    <a:lnTo>
                      <a:pt x="200" y="557"/>
                    </a:lnTo>
                    <a:lnTo>
                      <a:pt x="138" y="495"/>
                    </a:lnTo>
                    <a:lnTo>
                      <a:pt x="75" y="458"/>
                    </a:lnTo>
                    <a:lnTo>
                      <a:pt x="99" y="320"/>
                    </a:lnTo>
                    <a:lnTo>
                      <a:pt x="125" y="194"/>
                    </a:lnTo>
                    <a:lnTo>
                      <a:pt x="138" y="138"/>
                    </a:lnTo>
                    <a:lnTo>
                      <a:pt x="231" y="82"/>
                    </a:lnTo>
                    <a:lnTo>
                      <a:pt x="294" y="69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72" name="Freeform 128"/>
              <p:cNvSpPr>
                <a:spLocks/>
              </p:cNvSpPr>
              <p:nvPr/>
            </p:nvSpPr>
            <p:spPr bwMode="auto">
              <a:xfrm>
                <a:off x="1790" y="2608"/>
                <a:ext cx="114" cy="111"/>
              </a:xfrm>
              <a:custGeom>
                <a:avLst/>
                <a:gdLst>
                  <a:gd name="T0" fmla="*/ 5 w 344"/>
                  <a:gd name="T1" fmla="*/ 0 h 333"/>
                  <a:gd name="T2" fmla="*/ 1 w 344"/>
                  <a:gd name="T3" fmla="*/ 8 h 333"/>
                  <a:gd name="T4" fmla="*/ 0 w 344"/>
                  <a:gd name="T5" fmla="*/ 16 h 333"/>
                  <a:gd name="T6" fmla="*/ 7 w 344"/>
                  <a:gd name="T7" fmla="*/ 22 h 333"/>
                  <a:gd name="T8" fmla="*/ 15 w 344"/>
                  <a:gd name="T9" fmla="*/ 24 h 333"/>
                  <a:gd name="T10" fmla="*/ 21 w 344"/>
                  <a:gd name="T11" fmla="*/ 20 h 333"/>
                  <a:gd name="T12" fmla="*/ 23 w 344"/>
                  <a:gd name="T13" fmla="*/ 15 h 333"/>
                  <a:gd name="T14" fmla="*/ 29 w 344"/>
                  <a:gd name="T15" fmla="*/ 19 h 333"/>
                  <a:gd name="T16" fmla="*/ 24 w 344"/>
                  <a:gd name="T17" fmla="*/ 22 h 333"/>
                  <a:gd name="T18" fmla="*/ 23 w 344"/>
                  <a:gd name="T19" fmla="*/ 28 h 333"/>
                  <a:gd name="T20" fmla="*/ 26 w 344"/>
                  <a:gd name="T21" fmla="*/ 32 h 333"/>
                  <a:gd name="T22" fmla="*/ 36 w 344"/>
                  <a:gd name="T23" fmla="*/ 37 h 333"/>
                  <a:gd name="T24" fmla="*/ 38 w 344"/>
                  <a:gd name="T25" fmla="*/ 33 h 333"/>
                  <a:gd name="T26" fmla="*/ 33 w 344"/>
                  <a:gd name="T27" fmla="*/ 29 h 333"/>
                  <a:gd name="T28" fmla="*/ 32 w 344"/>
                  <a:gd name="T29" fmla="*/ 26 h 333"/>
                  <a:gd name="T30" fmla="*/ 36 w 344"/>
                  <a:gd name="T31" fmla="*/ 22 h 333"/>
                  <a:gd name="T32" fmla="*/ 36 w 344"/>
                  <a:gd name="T33" fmla="*/ 18 h 333"/>
                  <a:gd name="T34" fmla="*/ 33 w 344"/>
                  <a:gd name="T35" fmla="*/ 12 h 333"/>
                  <a:gd name="T36" fmla="*/ 28 w 344"/>
                  <a:gd name="T37" fmla="*/ 8 h 333"/>
                  <a:gd name="T38" fmla="*/ 21 w 344"/>
                  <a:gd name="T39" fmla="*/ 9 h 333"/>
                  <a:gd name="T40" fmla="*/ 17 w 344"/>
                  <a:gd name="T41" fmla="*/ 15 h 333"/>
                  <a:gd name="T42" fmla="*/ 12 w 344"/>
                  <a:gd name="T43" fmla="*/ 17 h 333"/>
                  <a:gd name="T44" fmla="*/ 6 w 344"/>
                  <a:gd name="T45" fmla="*/ 15 h 333"/>
                  <a:gd name="T46" fmla="*/ 7 w 344"/>
                  <a:gd name="T47" fmla="*/ 9 h 333"/>
                  <a:gd name="T48" fmla="*/ 10 w 344"/>
                  <a:gd name="T49" fmla="*/ 4 h 333"/>
                  <a:gd name="T50" fmla="*/ 5 w 344"/>
                  <a:gd name="T51" fmla="*/ 0 h 333"/>
                  <a:gd name="T52" fmla="*/ 5 w 344"/>
                  <a:gd name="T53" fmla="*/ 0 h 3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4"/>
                  <a:gd name="T82" fmla="*/ 0 h 333"/>
                  <a:gd name="T83" fmla="*/ 344 w 344"/>
                  <a:gd name="T84" fmla="*/ 333 h 33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4" h="333">
                    <a:moveTo>
                      <a:pt x="43" y="0"/>
                    </a:moveTo>
                    <a:lnTo>
                      <a:pt x="6" y="69"/>
                    </a:lnTo>
                    <a:lnTo>
                      <a:pt x="0" y="145"/>
                    </a:lnTo>
                    <a:lnTo>
                      <a:pt x="63" y="195"/>
                    </a:lnTo>
                    <a:lnTo>
                      <a:pt x="138" y="220"/>
                    </a:lnTo>
                    <a:lnTo>
                      <a:pt x="188" y="182"/>
                    </a:lnTo>
                    <a:lnTo>
                      <a:pt x="212" y="138"/>
                    </a:lnTo>
                    <a:lnTo>
                      <a:pt x="268" y="170"/>
                    </a:lnTo>
                    <a:lnTo>
                      <a:pt x="218" y="201"/>
                    </a:lnTo>
                    <a:lnTo>
                      <a:pt x="207" y="251"/>
                    </a:lnTo>
                    <a:lnTo>
                      <a:pt x="238" y="289"/>
                    </a:lnTo>
                    <a:lnTo>
                      <a:pt x="326" y="333"/>
                    </a:lnTo>
                    <a:lnTo>
                      <a:pt x="344" y="294"/>
                    </a:lnTo>
                    <a:lnTo>
                      <a:pt x="306" y="264"/>
                    </a:lnTo>
                    <a:lnTo>
                      <a:pt x="294" y="233"/>
                    </a:lnTo>
                    <a:lnTo>
                      <a:pt x="326" y="201"/>
                    </a:lnTo>
                    <a:lnTo>
                      <a:pt x="331" y="164"/>
                    </a:lnTo>
                    <a:lnTo>
                      <a:pt x="306" y="106"/>
                    </a:lnTo>
                    <a:lnTo>
                      <a:pt x="250" y="76"/>
                    </a:lnTo>
                    <a:lnTo>
                      <a:pt x="194" y="82"/>
                    </a:lnTo>
                    <a:lnTo>
                      <a:pt x="151" y="138"/>
                    </a:lnTo>
                    <a:lnTo>
                      <a:pt x="112" y="157"/>
                    </a:lnTo>
                    <a:lnTo>
                      <a:pt x="56" y="132"/>
                    </a:lnTo>
                    <a:lnTo>
                      <a:pt x="63" y="82"/>
                    </a:lnTo>
                    <a:lnTo>
                      <a:pt x="87" y="3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73" name="Freeform 129"/>
              <p:cNvSpPr>
                <a:spLocks/>
              </p:cNvSpPr>
              <p:nvPr/>
            </p:nvSpPr>
            <p:spPr bwMode="auto">
              <a:xfrm>
                <a:off x="1775" y="2295"/>
                <a:ext cx="115" cy="56"/>
              </a:xfrm>
              <a:custGeom>
                <a:avLst/>
                <a:gdLst>
                  <a:gd name="T0" fmla="*/ 1 w 345"/>
                  <a:gd name="T1" fmla="*/ 4 h 169"/>
                  <a:gd name="T2" fmla="*/ 20 w 345"/>
                  <a:gd name="T3" fmla="*/ 1 h 169"/>
                  <a:gd name="T4" fmla="*/ 30 w 345"/>
                  <a:gd name="T5" fmla="*/ 0 h 169"/>
                  <a:gd name="T6" fmla="*/ 38 w 345"/>
                  <a:gd name="T7" fmla="*/ 4 h 169"/>
                  <a:gd name="T8" fmla="*/ 32 w 345"/>
                  <a:gd name="T9" fmla="*/ 19 h 169"/>
                  <a:gd name="T10" fmla="*/ 27 w 345"/>
                  <a:gd name="T11" fmla="*/ 15 h 169"/>
                  <a:gd name="T12" fmla="*/ 15 w 345"/>
                  <a:gd name="T13" fmla="*/ 12 h 169"/>
                  <a:gd name="T14" fmla="*/ 5 w 345"/>
                  <a:gd name="T15" fmla="*/ 10 h 169"/>
                  <a:gd name="T16" fmla="*/ 12 w 345"/>
                  <a:gd name="T17" fmla="*/ 8 h 169"/>
                  <a:gd name="T18" fmla="*/ 22 w 345"/>
                  <a:gd name="T19" fmla="*/ 9 h 169"/>
                  <a:gd name="T20" fmla="*/ 28 w 345"/>
                  <a:gd name="T21" fmla="*/ 10 h 169"/>
                  <a:gd name="T22" fmla="*/ 32 w 345"/>
                  <a:gd name="T23" fmla="*/ 6 h 169"/>
                  <a:gd name="T24" fmla="*/ 23 w 345"/>
                  <a:gd name="T25" fmla="*/ 5 h 169"/>
                  <a:gd name="T26" fmla="*/ 15 w 345"/>
                  <a:gd name="T27" fmla="*/ 5 h 169"/>
                  <a:gd name="T28" fmla="*/ 0 w 345"/>
                  <a:gd name="T29" fmla="*/ 8 h 169"/>
                  <a:gd name="T30" fmla="*/ 1 w 345"/>
                  <a:gd name="T31" fmla="*/ 4 h 169"/>
                  <a:gd name="T32" fmla="*/ 1 w 345"/>
                  <a:gd name="T33" fmla="*/ 4 h 1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5"/>
                  <a:gd name="T52" fmla="*/ 0 h 169"/>
                  <a:gd name="T53" fmla="*/ 345 w 345"/>
                  <a:gd name="T54" fmla="*/ 169 h 1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5" h="169">
                    <a:moveTo>
                      <a:pt x="8" y="32"/>
                    </a:moveTo>
                    <a:lnTo>
                      <a:pt x="183" y="13"/>
                    </a:lnTo>
                    <a:lnTo>
                      <a:pt x="270" y="0"/>
                    </a:lnTo>
                    <a:lnTo>
                      <a:pt x="345" y="32"/>
                    </a:lnTo>
                    <a:lnTo>
                      <a:pt x="289" y="169"/>
                    </a:lnTo>
                    <a:lnTo>
                      <a:pt x="239" y="132"/>
                    </a:lnTo>
                    <a:lnTo>
                      <a:pt x="138" y="113"/>
                    </a:lnTo>
                    <a:lnTo>
                      <a:pt x="45" y="95"/>
                    </a:lnTo>
                    <a:lnTo>
                      <a:pt x="108" y="70"/>
                    </a:lnTo>
                    <a:lnTo>
                      <a:pt x="201" y="82"/>
                    </a:lnTo>
                    <a:lnTo>
                      <a:pt x="252" y="95"/>
                    </a:lnTo>
                    <a:lnTo>
                      <a:pt x="289" y="50"/>
                    </a:lnTo>
                    <a:lnTo>
                      <a:pt x="207" y="44"/>
                    </a:lnTo>
                    <a:lnTo>
                      <a:pt x="132" y="44"/>
                    </a:lnTo>
                    <a:lnTo>
                      <a:pt x="0" y="70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30"/>
            <p:cNvGrpSpPr>
              <a:grpSpLocks/>
            </p:cNvGrpSpPr>
            <p:nvPr/>
          </p:nvGrpSpPr>
          <p:grpSpPr bwMode="auto">
            <a:xfrm>
              <a:off x="3120" y="2256"/>
              <a:ext cx="192" cy="192"/>
              <a:chOff x="1429" y="2260"/>
              <a:chExt cx="961" cy="853"/>
            </a:xfrm>
          </p:grpSpPr>
          <p:sp>
            <p:nvSpPr>
              <p:cNvPr id="190602" name="Freeform 131"/>
              <p:cNvSpPr>
                <a:spLocks/>
              </p:cNvSpPr>
              <p:nvPr/>
            </p:nvSpPr>
            <p:spPr bwMode="auto">
              <a:xfrm>
                <a:off x="1439" y="2267"/>
                <a:ext cx="929" cy="833"/>
              </a:xfrm>
              <a:custGeom>
                <a:avLst/>
                <a:gdLst>
                  <a:gd name="T0" fmla="*/ 65 w 2789"/>
                  <a:gd name="T1" fmla="*/ 19 h 2498"/>
                  <a:gd name="T2" fmla="*/ 30 w 2789"/>
                  <a:gd name="T3" fmla="*/ 58 h 2498"/>
                  <a:gd name="T4" fmla="*/ 9 w 2789"/>
                  <a:gd name="T5" fmla="*/ 91 h 2498"/>
                  <a:gd name="T6" fmla="*/ 1 w 2789"/>
                  <a:gd name="T7" fmla="*/ 123 h 2498"/>
                  <a:gd name="T8" fmla="*/ 0 w 2789"/>
                  <a:gd name="T9" fmla="*/ 158 h 2498"/>
                  <a:gd name="T10" fmla="*/ 14 w 2789"/>
                  <a:gd name="T11" fmla="*/ 197 h 2498"/>
                  <a:gd name="T12" fmla="*/ 41 w 2789"/>
                  <a:gd name="T13" fmla="*/ 232 h 2498"/>
                  <a:gd name="T14" fmla="*/ 73 w 2789"/>
                  <a:gd name="T15" fmla="*/ 259 h 2498"/>
                  <a:gd name="T16" fmla="*/ 125 w 2789"/>
                  <a:gd name="T17" fmla="*/ 275 h 2498"/>
                  <a:gd name="T18" fmla="*/ 167 w 2789"/>
                  <a:gd name="T19" fmla="*/ 278 h 2498"/>
                  <a:gd name="T20" fmla="*/ 221 w 2789"/>
                  <a:gd name="T21" fmla="*/ 266 h 2498"/>
                  <a:gd name="T22" fmla="*/ 268 w 2789"/>
                  <a:gd name="T23" fmla="*/ 239 h 2498"/>
                  <a:gd name="T24" fmla="*/ 296 w 2789"/>
                  <a:gd name="T25" fmla="*/ 206 h 2498"/>
                  <a:gd name="T26" fmla="*/ 309 w 2789"/>
                  <a:gd name="T27" fmla="*/ 161 h 2498"/>
                  <a:gd name="T28" fmla="*/ 309 w 2789"/>
                  <a:gd name="T29" fmla="*/ 114 h 2498"/>
                  <a:gd name="T30" fmla="*/ 299 w 2789"/>
                  <a:gd name="T31" fmla="*/ 77 h 2498"/>
                  <a:gd name="T32" fmla="*/ 275 w 2789"/>
                  <a:gd name="T33" fmla="*/ 47 h 2498"/>
                  <a:gd name="T34" fmla="*/ 246 w 2789"/>
                  <a:gd name="T35" fmla="*/ 25 h 2498"/>
                  <a:gd name="T36" fmla="*/ 219 w 2789"/>
                  <a:gd name="T37" fmla="*/ 14 h 2498"/>
                  <a:gd name="T38" fmla="*/ 192 w 2789"/>
                  <a:gd name="T39" fmla="*/ 6 h 2498"/>
                  <a:gd name="T40" fmla="*/ 158 w 2789"/>
                  <a:gd name="T41" fmla="*/ 1 h 2498"/>
                  <a:gd name="T42" fmla="*/ 135 w 2789"/>
                  <a:gd name="T43" fmla="*/ 0 h 2498"/>
                  <a:gd name="T44" fmla="*/ 102 w 2789"/>
                  <a:gd name="T45" fmla="*/ 6 h 2498"/>
                  <a:gd name="T46" fmla="*/ 65 w 2789"/>
                  <a:gd name="T47" fmla="*/ 19 h 2498"/>
                  <a:gd name="T48" fmla="*/ 65 w 2789"/>
                  <a:gd name="T49" fmla="*/ 19 h 249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89"/>
                  <a:gd name="T76" fmla="*/ 0 h 2498"/>
                  <a:gd name="T77" fmla="*/ 2789 w 2789"/>
                  <a:gd name="T78" fmla="*/ 2498 h 249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89" h="2498">
                    <a:moveTo>
                      <a:pt x="584" y="175"/>
                    </a:moveTo>
                    <a:lnTo>
                      <a:pt x="272" y="519"/>
                    </a:lnTo>
                    <a:lnTo>
                      <a:pt x="77" y="823"/>
                    </a:lnTo>
                    <a:lnTo>
                      <a:pt x="13" y="1110"/>
                    </a:lnTo>
                    <a:lnTo>
                      <a:pt x="0" y="1421"/>
                    </a:lnTo>
                    <a:lnTo>
                      <a:pt x="123" y="1771"/>
                    </a:lnTo>
                    <a:lnTo>
                      <a:pt x="370" y="2084"/>
                    </a:lnTo>
                    <a:lnTo>
                      <a:pt x="661" y="2330"/>
                    </a:lnTo>
                    <a:lnTo>
                      <a:pt x="1129" y="2472"/>
                    </a:lnTo>
                    <a:lnTo>
                      <a:pt x="1505" y="2498"/>
                    </a:lnTo>
                    <a:lnTo>
                      <a:pt x="1986" y="2395"/>
                    </a:lnTo>
                    <a:lnTo>
                      <a:pt x="2420" y="2148"/>
                    </a:lnTo>
                    <a:lnTo>
                      <a:pt x="2667" y="1856"/>
                    </a:lnTo>
                    <a:lnTo>
                      <a:pt x="2789" y="1447"/>
                    </a:lnTo>
                    <a:lnTo>
                      <a:pt x="2789" y="1025"/>
                    </a:lnTo>
                    <a:lnTo>
                      <a:pt x="2699" y="694"/>
                    </a:lnTo>
                    <a:lnTo>
                      <a:pt x="2478" y="421"/>
                    </a:lnTo>
                    <a:lnTo>
                      <a:pt x="2220" y="226"/>
                    </a:lnTo>
                    <a:lnTo>
                      <a:pt x="1973" y="123"/>
                    </a:lnTo>
                    <a:lnTo>
                      <a:pt x="1726" y="51"/>
                    </a:lnTo>
                    <a:lnTo>
                      <a:pt x="1422" y="13"/>
                    </a:lnTo>
                    <a:lnTo>
                      <a:pt x="1219" y="0"/>
                    </a:lnTo>
                    <a:lnTo>
                      <a:pt x="921" y="57"/>
                    </a:lnTo>
                    <a:lnTo>
                      <a:pt x="584" y="175"/>
                    </a:lnTo>
                    <a:close/>
                  </a:path>
                </a:pathLst>
              </a:custGeom>
              <a:solidFill>
                <a:srgbClr val="B2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03" name="Freeform 132"/>
              <p:cNvSpPr>
                <a:spLocks/>
              </p:cNvSpPr>
              <p:nvPr/>
            </p:nvSpPr>
            <p:spPr bwMode="auto">
              <a:xfrm>
                <a:off x="1846" y="2318"/>
                <a:ext cx="401" cy="503"/>
              </a:xfrm>
              <a:custGeom>
                <a:avLst/>
                <a:gdLst>
                  <a:gd name="T0" fmla="*/ 75 w 1203"/>
                  <a:gd name="T1" fmla="*/ 11 h 1510"/>
                  <a:gd name="T2" fmla="*/ 56 w 1203"/>
                  <a:gd name="T3" fmla="*/ 4 h 1510"/>
                  <a:gd name="T4" fmla="*/ 34 w 1203"/>
                  <a:gd name="T5" fmla="*/ 0 h 1510"/>
                  <a:gd name="T6" fmla="*/ 14 w 1203"/>
                  <a:gd name="T7" fmla="*/ 2 h 1510"/>
                  <a:gd name="T8" fmla="*/ 0 w 1203"/>
                  <a:gd name="T9" fmla="*/ 11 h 1510"/>
                  <a:gd name="T10" fmla="*/ 2 w 1203"/>
                  <a:gd name="T11" fmla="*/ 26 h 1510"/>
                  <a:gd name="T12" fmla="*/ 20 w 1203"/>
                  <a:gd name="T13" fmla="*/ 39 h 1510"/>
                  <a:gd name="T14" fmla="*/ 47 w 1203"/>
                  <a:gd name="T15" fmla="*/ 52 h 1510"/>
                  <a:gd name="T16" fmla="*/ 73 w 1203"/>
                  <a:gd name="T17" fmla="*/ 72 h 1510"/>
                  <a:gd name="T18" fmla="*/ 97 w 1203"/>
                  <a:gd name="T19" fmla="*/ 96 h 1510"/>
                  <a:gd name="T20" fmla="*/ 110 w 1203"/>
                  <a:gd name="T21" fmla="*/ 119 h 1510"/>
                  <a:gd name="T22" fmla="*/ 113 w 1203"/>
                  <a:gd name="T23" fmla="*/ 137 h 1510"/>
                  <a:gd name="T24" fmla="*/ 113 w 1203"/>
                  <a:gd name="T25" fmla="*/ 156 h 1510"/>
                  <a:gd name="T26" fmla="*/ 110 w 1203"/>
                  <a:gd name="T27" fmla="*/ 165 h 1510"/>
                  <a:gd name="T28" fmla="*/ 119 w 1203"/>
                  <a:gd name="T29" fmla="*/ 168 h 1510"/>
                  <a:gd name="T30" fmla="*/ 128 w 1203"/>
                  <a:gd name="T31" fmla="*/ 156 h 1510"/>
                  <a:gd name="T32" fmla="*/ 134 w 1203"/>
                  <a:gd name="T33" fmla="*/ 137 h 1510"/>
                  <a:gd name="T34" fmla="*/ 134 w 1203"/>
                  <a:gd name="T35" fmla="*/ 120 h 1510"/>
                  <a:gd name="T36" fmla="*/ 130 w 1203"/>
                  <a:gd name="T37" fmla="*/ 91 h 1510"/>
                  <a:gd name="T38" fmla="*/ 113 w 1203"/>
                  <a:gd name="T39" fmla="*/ 52 h 1510"/>
                  <a:gd name="T40" fmla="*/ 92 w 1203"/>
                  <a:gd name="T41" fmla="*/ 25 h 1510"/>
                  <a:gd name="T42" fmla="*/ 75 w 1203"/>
                  <a:gd name="T43" fmla="*/ 11 h 1510"/>
                  <a:gd name="T44" fmla="*/ 75 w 1203"/>
                  <a:gd name="T45" fmla="*/ 11 h 15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03"/>
                  <a:gd name="T70" fmla="*/ 0 h 1510"/>
                  <a:gd name="T71" fmla="*/ 1203 w 1203"/>
                  <a:gd name="T72" fmla="*/ 1510 h 15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03" h="1510">
                    <a:moveTo>
                      <a:pt x="673" y="96"/>
                    </a:moveTo>
                    <a:lnTo>
                      <a:pt x="503" y="34"/>
                    </a:lnTo>
                    <a:lnTo>
                      <a:pt x="306" y="0"/>
                    </a:lnTo>
                    <a:lnTo>
                      <a:pt x="122" y="14"/>
                    </a:lnTo>
                    <a:lnTo>
                      <a:pt x="0" y="96"/>
                    </a:lnTo>
                    <a:lnTo>
                      <a:pt x="20" y="232"/>
                    </a:lnTo>
                    <a:lnTo>
                      <a:pt x="177" y="347"/>
                    </a:lnTo>
                    <a:lnTo>
                      <a:pt x="422" y="469"/>
                    </a:lnTo>
                    <a:lnTo>
                      <a:pt x="659" y="652"/>
                    </a:lnTo>
                    <a:lnTo>
                      <a:pt x="870" y="863"/>
                    </a:lnTo>
                    <a:lnTo>
                      <a:pt x="986" y="1068"/>
                    </a:lnTo>
                    <a:lnTo>
                      <a:pt x="1019" y="1232"/>
                    </a:lnTo>
                    <a:lnTo>
                      <a:pt x="1013" y="1408"/>
                    </a:lnTo>
                    <a:lnTo>
                      <a:pt x="993" y="1483"/>
                    </a:lnTo>
                    <a:lnTo>
                      <a:pt x="1074" y="1510"/>
                    </a:lnTo>
                    <a:lnTo>
                      <a:pt x="1155" y="1408"/>
                    </a:lnTo>
                    <a:lnTo>
                      <a:pt x="1203" y="1237"/>
                    </a:lnTo>
                    <a:lnTo>
                      <a:pt x="1203" y="1081"/>
                    </a:lnTo>
                    <a:lnTo>
                      <a:pt x="1170" y="816"/>
                    </a:lnTo>
                    <a:lnTo>
                      <a:pt x="1019" y="469"/>
                    </a:lnTo>
                    <a:lnTo>
                      <a:pt x="830" y="225"/>
                    </a:lnTo>
                    <a:lnTo>
                      <a:pt x="673" y="96"/>
                    </a:lnTo>
                    <a:close/>
                  </a:path>
                </a:pathLst>
              </a:custGeom>
              <a:solidFill>
                <a:srgbClr val="E9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04" name="Freeform 133"/>
              <p:cNvSpPr>
                <a:spLocks/>
              </p:cNvSpPr>
              <p:nvPr/>
            </p:nvSpPr>
            <p:spPr bwMode="auto">
              <a:xfrm>
                <a:off x="1438" y="2337"/>
                <a:ext cx="626" cy="759"/>
              </a:xfrm>
              <a:custGeom>
                <a:avLst/>
                <a:gdLst>
                  <a:gd name="T0" fmla="*/ 68 w 1879"/>
                  <a:gd name="T1" fmla="*/ 0 h 2278"/>
                  <a:gd name="T2" fmla="*/ 61 w 1879"/>
                  <a:gd name="T3" fmla="*/ 10 h 2278"/>
                  <a:gd name="T4" fmla="*/ 62 w 1879"/>
                  <a:gd name="T5" fmla="*/ 25 h 2278"/>
                  <a:gd name="T6" fmla="*/ 76 w 1879"/>
                  <a:gd name="T7" fmla="*/ 39 h 2278"/>
                  <a:gd name="T8" fmla="*/ 110 w 1879"/>
                  <a:gd name="T9" fmla="*/ 54 h 2278"/>
                  <a:gd name="T10" fmla="*/ 144 w 1879"/>
                  <a:gd name="T11" fmla="*/ 65 h 2278"/>
                  <a:gd name="T12" fmla="*/ 166 w 1879"/>
                  <a:gd name="T13" fmla="*/ 78 h 2278"/>
                  <a:gd name="T14" fmla="*/ 185 w 1879"/>
                  <a:gd name="T15" fmla="*/ 98 h 2278"/>
                  <a:gd name="T16" fmla="*/ 196 w 1879"/>
                  <a:gd name="T17" fmla="*/ 118 h 2278"/>
                  <a:gd name="T18" fmla="*/ 203 w 1879"/>
                  <a:gd name="T19" fmla="*/ 138 h 2278"/>
                  <a:gd name="T20" fmla="*/ 209 w 1879"/>
                  <a:gd name="T21" fmla="*/ 167 h 2278"/>
                  <a:gd name="T22" fmla="*/ 209 w 1879"/>
                  <a:gd name="T23" fmla="*/ 201 h 2278"/>
                  <a:gd name="T24" fmla="*/ 203 w 1879"/>
                  <a:gd name="T25" fmla="*/ 223 h 2278"/>
                  <a:gd name="T26" fmla="*/ 192 w 1879"/>
                  <a:gd name="T27" fmla="*/ 240 h 2278"/>
                  <a:gd name="T28" fmla="*/ 173 w 1879"/>
                  <a:gd name="T29" fmla="*/ 251 h 2278"/>
                  <a:gd name="T30" fmla="*/ 145 w 1879"/>
                  <a:gd name="T31" fmla="*/ 253 h 2278"/>
                  <a:gd name="T32" fmla="*/ 100 w 1879"/>
                  <a:gd name="T33" fmla="*/ 245 h 2278"/>
                  <a:gd name="T34" fmla="*/ 62 w 1879"/>
                  <a:gd name="T35" fmla="*/ 229 h 2278"/>
                  <a:gd name="T36" fmla="*/ 34 w 1879"/>
                  <a:gd name="T37" fmla="*/ 205 h 2278"/>
                  <a:gd name="T38" fmla="*/ 12 w 1879"/>
                  <a:gd name="T39" fmla="*/ 172 h 2278"/>
                  <a:gd name="T40" fmla="*/ 0 w 1879"/>
                  <a:gd name="T41" fmla="*/ 123 h 2278"/>
                  <a:gd name="T42" fmla="*/ 6 w 1879"/>
                  <a:gd name="T43" fmla="*/ 82 h 2278"/>
                  <a:gd name="T44" fmla="*/ 18 w 1879"/>
                  <a:gd name="T45" fmla="*/ 48 h 2278"/>
                  <a:gd name="T46" fmla="*/ 38 w 1879"/>
                  <a:gd name="T47" fmla="*/ 21 h 2278"/>
                  <a:gd name="T48" fmla="*/ 68 w 1879"/>
                  <a:gd name="T49" fmla="*/ 0 h 2278"/>
                  <a:gd name="T50" fmla="*/ 68 w 1879"/>
                  <a:gd name="T51" fmla="*/ 0 h 227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79"/>
                  <a:gd name="T79" fmla="*/ 0 h 2278"/>
                  <a:gd name="T80" fmla="*/ 1879 w 1879"/>
                  <a:gd name="T81" fmla="*/ 2278 h 227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79" h="2278">
                    <a:moveTo>
                      <a:pt x="612" y="0"/>
                    </a:moveTo>
                    <a:lnTo>
                      <a:pt x="553" y="89"/>
                    </a:lnTo>
                    <a:lnTo>
                      <a:pt x="560" y="221"/>
                    </a:lnTo>
                    <a:lnTo>
                      <a:pt x="685" y="354"/>
                    </a:lnTo>
                    <a:lnTo>
                      <a:pt x="995" y="486"/>
                    </a:lnTo>
                    <a:lnTo>
                      <a:pt x="1296" y="582"/>
                    </a:lnTo>
                    <a:lnTo>
                      <a:pt x="1495" y="700"/>
                    </a:lnTo>
                    <a:lnTo>
                      <a:pt x="1665" y="885"/>
                    </a:lnTo>
                    <a:lnTo>
                      <a:pt x="1761" y="1061"/>
                    </a:lnTo>
                    <a:lnTo>
                      <a:pt x="1827" y="1246"/>
                    </a:lnTo>
                    <a:lnTo>
                      <a:pt x="1879" y="1505"/>
                    </a:lnTo>
                    <a:lnTo>
                      <a:pt x="1879" y="1806"/>
                    </a:lnTo>
                    <a:lnTo>
                      <a:pt x="1827" y="2012"/>
                    </a:lnTo>
                    <a:lnTo>
                      <a:pt x="1731" y="2160"/>
                    </a:lnTo>
                    <a:lnTo>
                      <a:pt x="1554" y="2263"/>
                    </a:lnTo>
                    <a:lnTo>
                      <a:pt x="1303" y="2278"/>
                    </a:lnTo>
                    <a:lnTo>
                      <a:pt x="899" y="2204"/>
                    </a:lnTo>
                    <a:lnTo>
                      <a:pt x="560" y="2064"/>
                    </a:lnTo>
                    <a:lnTo>
                      <a:pt x="309" y="1850"/>
                    </a:lnTo>
                    <a:lnTo>
                      <a:pt x="111" y="1549"/>
                    </a:lnTo>
                    <a:lnTo>
                      <a:pt x="0" y="1106"/>
                    </a:lnTo>
                    <a:lnTo>
                      <a:pt x="52" y="737"/>
                    </a:lnTo>
                    <a:lnTo>
                      <a:pt x="161" y="428"/>
                    </a:lnTo>
                    <a:lnTo>
                      <a:pt x="339" y="192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rgbClr val="8C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05" name="Freeform 134"/>
              <p:cNvSpPr>
                <a:spLocks/>
              </p:cNvSpPr>
              <p:nvPr/>
            </p:nvSpPr>
            <p:spPr bwMode="auto">
              <a:xfrm>
                <a:off x="2209" y="2375"/>
                <a:ext cx="164" cy="301"/>
              </a:xfrm>
              <a:custGeom>
                <a:avLst/>
                <a:gdLst>
                  <a:gd name="T0" fmla="*/ 2 w 494"/>
                  <a:gd name="T1" fmla="*/ 0 h 902"/>
                  <a:gd name="T2" fmla="*/ 7 w 494"/>
                  <a:gd name="T3" fmla="*/ 24 h 902"/>
                  <a:gd name="T4" fmla="*/ 0 w 494"/>
                  <a:gd name="T5" fmla="*/ 37 h 902"/>
                  <a:gd name="T6" fmla="*/ 13 w 494"/>
                  <a:gd name="T7" fmla="*/ 48 h 902"/>
                  <a:gd name="T8" fmla="*/ 34 w 494"/>
                  <a:gd name="T9" fmla="*/ 74 h 902"/>
                  <a:gd name="T10" fmla="*/ 33 w 494"/>
                  <a:gd name="T11" fmla="*/ 88 h 902"/>
                  <a:gd name="T12" fmla="*/ 54 w 494"/>
                  <a:gd name="T13" fmla="*/ 100 h 902"/>
                  <a:gd name="T14" fmla="*/ 46 w 494"/>
                  <a:gd name="T15" fmla="*/ 53 h 902"/>
                  <a:gd name="T16" fmla="*/ 28 w 494"/>
                  <a:gd name="T17" fmla="*/ 20 h 902"/>
                  <a:gd name="T18" fmla="*/ 2 w 494"/>
                  <a:gd name="T19" fmla="*/ 0 h 902"/>
                  <a:gd name="T20" fmla="*/ 2 w 494"/>
                  <a:gd name="T21" fmla="*/ 0 h 9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4"/>
                  <a:gd name="T34" fmla="*/ 0 h 902"/>
                  <a:gd name="T35" fmla="*/ 494 w 494"/>
                  <a:gd name="T36" fmla="*/ 902 h 9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4" h="902">
                    <a:moveTo>
                      <a:pt x="19" y="0"/>
                    </a:moveTo>
                    <a:lnTo>
                      <a:pt x="65" y="214"/>
                    </a:lnTo>
                    <a:lnTo>
                      <a:pt x="0" y="337"/>
                    </a:lnTo>
                    <a:lnTo>
                      <a:pt x="116" y="434"/>
                    </a:lnTo>
                    <a:lnTo>
                      <a:pt x="311" y="668"/>
                    </a:lnTo>
                    <a:lnTo>
                      <a:pt x="298" y="792"/>
                    </a:lnTo>
                    <a:lnTo>
                      <a:pt x="494" y="902"/>
                    </a:lnTo>
                    <a:lnTo>
                      <a:pt x="415" y="473"/>
                    </a:lnTo>
                    <a:lnTo>
                      <a:pt x="253" y="18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3D9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06" name="Freeform 135"/>
              <p:cNvSpPr>
                <a:spLocks/>
              </p:cNvSpPr>
              <p:nvPr/>
            </p:nvSpPr>
            <p:spPr bwMode="auto">
              <a:xfrm>
                <a:off x="1469" y="2774"/>
                <a:ext cx="110" cy="207"/>
              </a:xfrm>
              <a:custGeom>
                <a:avLst/>
                <a:gdLst>
                  <a:gd name="T0" fmla="*/ 0 w 331"/>
                  <a:gd name="T1" fmla="*/ 27 h 622"/>
                  <a:gd name="T2" fmla="*/ 23 w 331"/>
                  <a:gd name="T3" fmla="*/ 0 h 622"/>
                  <a:gd name="T4" fmla="*/ 24 w 331"/>
                  <a:gd name="T5" fmla="*/ 30 h 622"/>
                  <a:gd name="T6" fmla="*/ 36 w 331"/>
                  <a:gd name="T7" fmla="*/ 33 h 622"/>
                  <a:gd name="T8" fmla="*/ 37 w 331"/>
                  <a:gd name="T9" fmla="*/ 69 h 622"/>
                  <a:gd name="T10" fmla="*/ 13 w 331"/>
                  <a:gd name="T11" fmla="*/ 49 h 622"/>
                  <a:gd name="T12" fmla="*/ 0 w 331"/>
                  <a:gd name="T13" fmla="*/ 27 h 622"/>
                  <a:gd name="T14" fmla="*/ 0 w 331"/>
                  <a:gd name="T15" fmla="*/ 27 h 6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1"/>
                  <a:gd name="T25" fmla="*/ 0 h 622"/>
                  <a:gd name="T26" fmla="*/ 331 w 331"/>
                  <a:gd name="T27" fmla="*/ 622 h 6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1" h="622">
                    <a:moveTo>
                      <a:pt x="0" y="246"/>
                    </a:moveTo>
                    <a:lnTo>
                      <a:pt x="207" y="0"/>
                    </a:lnTo>
                    <a:lnTo>
                      <a:pt x="214" y="272"/>
                    </a:lnTo>
                    <a:lnTo>
                      <a:pt x="325" y="298"/>
                    </a:lnTo>
                    <a:lnTo>
                      <a:pt x="331" y="622"/>
                    </a:lnTo>
                    <a:lnTo>
                      <a:pt x="117" y="441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07" name="Freeform 136"/>
              <p:cNvSpPr>
                <a:spLocks/>
              </p:cNvSpPr>
              <p:nvPr/>
            </p:nvSpPr>
            <p:spPr bwMode="auto">
              <a:xfrm>
                <a:off x="2226" y="2646"/>
                <a:ext cx="142" cy="279"/>
              </a:xfrm>
              <a:custGeom>
                <a:avLst/>
                <a:gdLst>
                  <a:gd name="T0" fmla="*/ 21 w 427"/>
                  <a:gd name="T1" fmla="*/ 93 h 837"/>
                  <a:gd name="T2" fmla="*/ 22 w 427"/>
                  <a:gd name="T3" fmla="*/ 73 h 837"/>
                  <a:gd name="T4" fmla="*/ 14 w 427"/>
                  <a:gd name="T5" fmla="*/ 59 h 837"/>
                  <a:gd name="T6" fmla="*/ 0 w 427"/>
                  <a:gd name="T7" fmla="*/ 45 h 837"/>
                  <a:gd name="T8" fmla="*/ 3 w 427"/>
                  <a:gd name="T9" fmla="*/ 8 h 837"/>
                  <a:gd name="T10" fmla="*/ 25 w 427"/>
                  <a:gd name="T11" fmla="*/ 0 h 837"/>
                  <a:gd name="T12" fmla="*/ 46 w 427"/>
                  <a:gd name="T13" fmla="*/ 1 h 837"/>
                  <a:gd name="T14" fmla="*/ 47 w 427"/>
                  <a:gd name="T15" fmla="*/ 32 h 837"/>
                  <a:gd name="T16" fmla="*/ 39 w 427"/>
                  <a:gd name="T17" fmla="*/ 66 h 837"/>
                  <a:gd name="T18" fmla="*/ 21 w 427"/>
                  <a:gd name="T19" fmla="*/ 93 h 837"/>
                  <a:gd name="T20" fmla="*/ 21 w 427"/>
                  <a:gd name="T21" fmla="*/ 93 h 8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7"/>
                  <a:gd name="T34" fmla="*/ 0 h 837"/>
                  <a:gd name="T35" fmla="*/ 427 w 427"/>
                  <a:gd name="T36" fmla="*/ 837 h 8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7" h="837">
                    <a:moveTo>
                      <a:pt x="188" y="837"/>
                    </a:moveTo>
                    <a:lnTo>
                      <a:pt x="195" y="661"/>
                    </a:lnTo>
                    <a:lnTo>
                      <a:pt x="123" y="532"/>
                    </a:lnTo>
                    <a:lnTo>
                      <a:pt x="0" y="401"/>
                    </a:lnTo>
                    <a:lnTo>
                      <a:pt x="25" y="71"/>
                    </a:lnTo>
                    <a:lnTo>
                      <a:pt x="226" y="0"/>
                    </a:lnTo>
                    <a:lnTo>
                      <a:pt x="414" y="13"/>
                    </a:lnTo>
                    <a:lnTo>
                      <a:pt x="427" y="285"/>
                    </a:lnTo>
                    <a:lnTo>
                      <a:pt x="350" y="596"/>
                    </a:lnTo>
                    <a:lnTo>
                      <a:pt x="188" y="837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08" name="Freeform 137"/>
              <p:cNvSpPr>
                <a:spLocks/>
              </p:cNvSpPr>
              <p:nvPr/>
            </p:nvSpPr>
            <p:spPr bwMode="auto">
              <a:xfrm>
                <a:off x="1808" y="3035"/>
                <a:ext cx="267" cy="67"/>
              </a:xfrm>
              <a:custGeom>
                <a:avLst/>
                <a:gdLst>
                  <a:gd name="T0" fmla="*/ 0 w 799"/>
                  <a:gd name="T1" fmla="*/ 17 h 201"/>
                  <a:gd name="T2" fmla="*/ 26 w 799"/>
                  <a:gd name="T3" fmla="*/ 7 h 201"/>
                  <a:gd name="T4" fmla="*/ 54 w 799"/>
                  <a:gd name="T5" fmla="*/ 5 h 201"/>
                  <a:gd name="T6" fmla="*/ 89 w 799"/>
                  <a:gd name="T7" fmla="*/ 0 h 201"/>
                  <a:gd name="T8" fmla="*/ 85 w 799"/>
                  <a:gd name="T9" fmla="*/ 13 h 201"/>
                  <a:gd name="T10" fmla="*/ 51 w 799"/>
                  <a:gd name="T11" fmla="*/ 20 h 201"/>
                  <a:gd name="T12" fmla="*/ 22 w 799"/>
                  <a:gd name="T13" fmla="*/ 22 h 201"/>
                  <a:gd name="T14" fmla="*/ 0 w 799"/>
                  <a:gd name="T15" fmla="*/ 17 h 201"/>
                  <a:gd name="T16" fmla="*/ 0 w 799"/>
                  <a:gd name="T17" fmla="*/ 17 h 2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9"/>
                  <a:gd name="T28" fmla="*/ 0 h 201"/>
                  <a:gd name="T29" fmla="*/ 799 w 799"/>
                  <a:gd name="T30" fmla="*/ 201 h 2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9" h="201">
                    <a:moveTo>
                      <a:pt x="0" y="155"/>
                    </a:moveTo>
                    <a:lnTo>
                      <a:pt x="234" y="65"/>
                    </a:lnTo>
                    <a:lnTo>
                      <a:pt x="481" y="45"/>
                    </a:lnTo>
                    <a:lnTo>
                      <a:pt x="799" y="0"/>
                    </a:lnTo>
                    <a:lnTo>
                      <a:pt x="760" y="117"/>
                    </a:lnTo>
                    <a:lnTo>
                      <a:pt x="462" y="181"/>
                    </a:lnTo>
                    <a:lnTo>
                      <a:pt x="195" y="201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09" name="Freeform 138"/>
              <p:cNvSpPr>
                <a:spLocks/>
              </p:cNvSpPr>
              <p:nvPr/>
            </p:nvSpPr>
            <p:spPr bwMode="auto">
              <a:xfrm>
                <a:off x="1439" y="2542"/>
                <a:ext cx="69" cy="138"/>
              </a:xfrm>
              <a:custGeom>
                <a:avLst/>
                <a:gdLst>
                  <a:gd name="T0" fmla="*/ 11 w 208"/>
                  <a:gd name="T1" fmla="*/ 0 h 416"/>
                  <a:gd name="T2" fmla="*/ 23 w 208"/>
                  <a:gd name="T3" fmla="*/ 9 h 416"/>
                  <a:gd name="T4" fmla="*/ 17 w 208"/>
                  <a:gd name="T5" fmla="*/ 35 h 416"/>
                  <a:gd name="T6" fmla="*/ 0 w 208"/>
                  <a:gd name="T7" fmla="*/ 46 h 416"/>
                  <a:gd name="T8" fmla="*/ 11 w 208"/>
                  <a:gd name="T9" fmla="*/ 0 h 416"/>
                  <a:gd name="T10" fmla="*/ 11 w 208"/>
                  <a:gd name="T11" fmla="*/ 0 h 4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16"/>
                  <a:gd name="T20" fmla="*/ 208 w 208"/>
                  <a:gd name="T21" fmla="*/ 416 h 4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16">
                    <a:moveTo>
                      <a:pt x="97" y="0"/>
                    </a:moveTo>
                    <a:lnTo>
                      <a:pt x="208" y="85"/>
                    </a:lnTo>
                    <a:lnTo>
                      <a:pt x="156" y="318"/>
                    </a:lnTo>
                    <a:lnTo>
                      <a:pt x="0" y="416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10" name="Freeform 139"/>
              <p:cNvSpPr>
                <a:spLocks/>
              </p:cNvSpPr>
              <p:nvPr/>
            </p:nvSpPr>
            <p:spPr bwMode="auto">
              <a:xfrm>
                <a:off x="1824" y="2688"/>
                <a:ext cx="322" cy="367"/>
              </a:xfrm>
              <a:custGeom>
                <a:avLst/>
                <a:gdLst>
                  <a:gd name="T0" fmla="*/ 29 w 966"/>
                  <a:gd name="T1" fmla="*/ 116 h 1103"/>
                  <a:gd name="T2" fmla="*/ 22 w 966"/>
                  <a:gd name="T3" fmla="*/ 88 h 1103"/>
                  <a:gd name="T4" fmla="*/ 24 w 966"/>
                  <a:gd name="T5" fmla="*/ 71 h 1103"/>
                  <a:gd name="T6" fmla="*/ 0 w 966"/>
                  <a:gd name="T7" fmla="*/ 53 h 1103"/>
                  <a:gd name="T8" fmla="*/ 4 w 966"/>
                  <a:gd name="T9" fmla="*/ 36 h 1103"/>
                  <a:gd name="T10" fmla="*/ 8 w 966"/>
                  <a:gd name="T11" fmla="*/ 22 h 1103"/>
                  <a:gd name="T12" fmla="*/ 33 w 966"/>
                  <a:gd name="T13" fmla="*/ 9 h 1103"/>
                  <a:gd name="T14" fmla="*/ 63 w 966"/>
                  <a:gd name="T15" fmla="*/ 0 h 1103"/>
                  <a:gd name="T16" fmla="*/ 81 w 966"/>
                  <a:gd name="T17" fmla="*/ 1 h 1103"/>
                  <a:gd name="T18" fmla="*/ 106 w 966"/>
                  <a:gd name="T19" fmla="*/ 11 h 1103"/>
                  <a:gd name="T20" fmla="*/ 107 w 966"/>
                  <a:gd name="T21" fmla="*/ 32 h 1103"/>
                  <a:gd name="T22" fmla="*/ 102 w 966"/>
                  <a:gd name="T23" fmla="*/ 67 h 1103"/>
                  <a:gd name="T24" fmla="*/ 85 w 966"/>
                  <a:gd name="T25" fmla="*/ 73 h 1103"/>
                  <a:gd name="T26" fmla="*/ 77 w 966"/>
                  <a:gd name="T27" fmla="*/ 73 h 1103"/>
                  <a:gd name="T28" fmla="*/ 58 w 966"/>
                  <a:gd name="T29" fmla="*/ 82 h 1103"/>
                  <a:gd name="T30" fmla="*/ 51 w 966"/>
                  <a:gd name="T31" fmla="*/ 96 h 1103"/>
                  <a:gd name="T32" fmla="*/ 48 w 966"/>
                  <a:gd name="T33" fmla="*/ 108 h 1103"/>
                  <a:gd name="T34" fmla="*/ 32 w 966"/>
                  <a:gd name="T35" fmla="*/ 122 h 1103"/>
                  <a:gd name="T36" fmla="*/ 29 w 966"/>
                  <a:gd name="T37" fmla="*/ 116 h 1103"/>
                  <a:gd name="T38" fmla="*/ 29 w 966"/>
                  <a:gd name="T39" fmla="*/ 116 h 11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6"/>
                  <a:gd name="T61" fmla="*/ 0 h 1103"/>
                  <a:gd name="T62" fmla="*/ 966 w 966"/>
                  <a:gd name="T63" fmla="*/ 1103 h 110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6" h="1103">
                    <a:moveTo>
                      <a:pt x="265" y="1052"/>
                    </a:moveTo>
                    <a:lnTo>
                      <a:pt x="201" y="792"/>
                    </a:lnTo>
                    <a:lnTo>
                      <a:pt x="220" y="636"/>
                    </a:lnTo>
                    <a:lnTo>
                      <a:pt x="0" y="481"/>
                    </a:lnTo>
                    <a:lnTo>
                      <a:pt x="32" y="324"/>
                    </a:lnTo>
                    <a:lnTo>
                      <a:pt x="70" y="194"/>
                    </a:lnTo>
                    <a:lnTo>
                      <a:pt x="298" y="84"/>
                    </a:lnTo>
                    <a:lnTo>
                      <a:pt x="564" y="0"/>
                    </a:lnTo>
                    <a:lnTo>
                      <a:pt x="733" y="13"/>
                    </a:lnTo>
                    <a:lnTo>
                      <a:pt x="953" y="98"/>
                    </a:lnTo>
                    <a:lnTo>
                      <a:pt x="966" y="286"/>
                    </a:lnTo>
                    <a:lnTo>
                      <a:pt x="921" y="604"/>
                    </a:lnTo>
                    <a:lnTo>
                      <a:pt x="765" y="656"/>
                    </a:lnTo>
                    <a:lnTo>
                      <a:pt x="693" y="656"/>
                    </a:lnTo>
                    <a:lnTo>
                      <a:pt x="525" y="740"/>
                    </a:lnTo>
                    <a:lnTo>
                      <a:pt x="461" y="869"/>
                    </a:lnTo>
                    <a:lnTo>
                      <a:pt x="435" y="974"/>
                    </a:lnTo>
                    <a:lnTo>
                      <a:pt x="286" y="1103"/>
                    </a:lnTo>
                    <a:lnTo>
                      <a:pt x="265" y="1052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11" name="Freeform 140"/>
              <p:cNvSpPr>
                <a:spLocks/>
              </p:cNvSpPr>
              <p:nvPr/>
            </p:nvSpPr>
            <p:spPr bwMode="auto">
              <a:xfrm>
                <a:off x="1698" y="2613"/>
                <a:ext cx="201" cy="117"/>
              </a:xfrm>
              <a:custGeom>
                <a:avLst/>
                <a:gdLst>
                  <a:gd name="T0" fmla="*/ 0 w 603"/>
                  <a:gd name="T1" fmla="*/ 5 h 350"/>
                  <a:gd name="T2" fmla="*/ 11 w 603"/>
                  <a:gd name="T3" fmla="*/ 17 h 350"/>
                  <a:gd name="T4" fmla="*/ 19 w 603"/>
                  <a:gd name="T5" fmla="*/ 24 h 350"/>
                  <a:gd name="T6" fmla="*/ 55 w 603"/>
                  <a:gd name="T7" fmla="*/ 39 h 350"/>
                  <a:gd name="T8" fmla="*/ 67 w 603"/>
                  <a:gd name="T9" fmla="*/ 34 h 350"/>
                  <a:gd name="T10" fmla="*/ 62 w 603"/>
                  <a:gd name="T11" fmla="*/ 30 h 350"/>
                  <a:gd name="T12" fmla="*/ 64 w 603"/>
                  <a:gd name="T13" fmla="*/ 14 h 350"/>
                  <a:gd name="T14" fmla="*/ 54 w 603"/>
                  <a:gd name="T15" fmla="*/ 9 h 350"/>
                  <a:gd name="T16" fmla="*/ 43 w 603"/>
                  <a:gd name="T17" fmla="*/ 20 h 350"/>
                  <a:gd name="T18" fmla="*/ 32 w 603"/>
                  <a:gd name="T19" fmla="*/ 14 h 350"/>
                  <a:gd name="T20" fmla="*/ 35 w 603"/>
                  <a:gd name="T21" fmla="*/ 0 h 350"/>
                  <a:gd name="T22" fmla="*/ 0 w 603"/>
                  <a:gd name="T23" fmla="*/ 5 h 350"/>
                  <a:gd name="T24" fmla="*/ 0 w 603"/>
                  <a:gd name="T25" fmla="*/ 5 h 3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350"/>
                  <a:gd name="T41" fmla="*/ 603 w 603"/>
                  <a:gd name="T42" fmla="*/ 350 h 3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350">
                    <a:moveTo>
                      <a:pt x="0" y="46"/>
                    </a:moveTo>
                    <a:lnTo>
                      <a:pt x="103" y="156"/>
                    </a:lnTo>
                    <a:lnTo>
                      <a:pt x="169" y="214"/>
                    </a:lnTo>
                    <a:lnTo>
                      <a:pt x="492" y="350"/>
                    </a:lnTo>
                    <a:lnTo>
                      <a:pt x="603" y="306"/>
                    </a:lnTo>
                    <a:lnTo>
                      <a:pt x="558" y="273"/>
                    </a:lnTo>
                    <a:lnTo>
                      <a:pt x="577" y="129"/>
                    </a:lnTo>
                    <a:lnTo>
                      <a:pt x="486" y="78"/>
                    </a:lnTo>
                    <a:lnTo>
                      <a:pt x="389" y="175"/>
                    </a:lnTo>
                    <a:lnTo>
                      <a:pt x="285" y="123"/>
                    </a:lnTo>
                    <a:lnTo>
                      <a:pt x="31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12" name="Freeform 141"/>
              <p:cNvSpPr>
                <a:spLocks/>
              </p:cNvSpPr>
              <p:nvPr/>
            </p:nvSpPr>
            <p:spPr bwMode="auto">
              <a:xfrm>
                <a:off x="1778" y="2304"/>
                <a:ext cx="106" cy="35"/>
              </a:xfrm>
              <a:custGeom>
                <a:avLst/>
                <a:gdLst>
                  <a:gd name="T0" fmla="*/ 0 w 319"/>
                  <a:gd name="T1" fmla="*/ 2 h 104"/>
                  <a:gd name="T2" fmla="*/ 25 w 319"/>
                  <a:gd name="T3" fmla="*/ 0 h 104"/>
                  <a:gd name="T4" fmla="*/ 35 w 319"/>
                  <a:gd name="T5" fmla="*/ 2 h 104"/>
                  <a:gd name="T6" fmla="*/ 30 w 319"/>
                  <a:gd name="T7" fmla="*/ 12 h 104"/>
                  <a:gd name="T8" fmla="*/ 15 w 319"/>
                  <a:gd name="T9" fmla="*/ 7 h 104"/>
                  <a:gd name="T10" fmla="*/ 5 w 319"/>
                  <a:gd name="T11" fmla="*/ 8 h 104"/>
                  <a:gd name="T12" fmla="*/ 0 w 319"/>
                  <a:gd name="T13" fmla="*/ 2 h 104"/>
                  <a:gd name="T14" fmla="*/ 0 w 319"/>
                  <a:gd name="T15" fmla="*/ 2 h 1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9"/>
                  <a:gd name="T25" fmla="*/ 0 h 104"/>
                  <a:gd name="T26" fmla="*/ 319 w 319"/>
                  <a:gd name="T27" fmla="*/ 104 h 1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9" h="104">
                    <a:moveTo>
                      <a:pt x="0" y="19"/>
                    </a:moveTo>
                    <a:lnTo>
                      <a:pt x="227" y="0"/>
                    </a:lnTo>
                    <a:lnTo>
                      <a:pt x="319" y="19"/>
                    </a:lnTo>
                    <a:lnTo>
                      <a:pt x="273" y="104"/>
                    </a:lnTo>
                    <a:lnTo>
                      <a:pt x="137" y="65"/>
                    </a:lnTo>
                    <a:lnTo>
                      <a:pt x="46" y="7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13" name="Freeform 142"/>
              <p:cNvSpPr>
                <a:spLocks/>
              </p:cNvSpPr>
              <p:nvPr/>
            </p:nvSpPr>
            <p:spPr bwMode="auto">
              <a:xfrm>
                <a:off x="1633" y="2345"/>
                <a:ext cx="444" cy="342"/>
              </a:xfrm>
              <a:custGeom>
                <a:avLst/>
                <a:gdLst>
                  <a:gd name="T0" fmla="*/ 50 w 1330"/>
                  <a:gd name="T1" fmla="*/ 2 h 1025"/>
                  <a:gd name="T2" fmla="*/ 28 w 1330"/>
                  <a:gd name="T3" fmla="*/ 11 h 1025"/>
                  <a:gd name="T4" fmla="*/ 22 w 1330"/>
                  <a:gd name="T5" fmla="*/ 24 h 1025"/>
                  <a:gd name="T6" fmla="*/ 0 w 1330"/>
                  <a:gd name="T7" fmla="*/ 47 h 1025"/>
                  <a:gd name="T8" fmla="*/ 1 w 1330"/>
                  <a:gd name="T9" fmla="*/ 62 h 1025"/>
                  <a:gd name="T10" fmla="*/ 0 w 1330"/>
                  <a:gd name="T11" fmla="*/ 78 h 1025"/>
                  <a:gd name="T12" fmla="*/ 7 w 1330"/>
                  <a:gd name="T13" fmla="*/ 97 h 1025"/>
                  <a:gd name="T14" fmla="*/ 17 w 1330"/>
                  <a:gd name="T15" fmla="*/ 114 h 1025"/>
                  <a:gd name="T16" fmla="*/ 20 w 1330"/>
                  <a:gd name="T17" fmla="*/ 95 h 1025"/>
                  <a:gd name="T18" fmla="*/ 33 w 1330"/>
                  <a:gd name="T19" fmla="*/ 109 h 1025"/>
                  <a:gd name="T20" fmla="*/ 55 w 1330"/>
                  <a:gd name="T21" fmla="*/ 93 h 1025"/>
                  <a:gd name="T22" fmla="*/ 76 w 1330"/>
                  <a:gd name="T23" fmla="*/ 81 h 1025"/>
                  <a:gd name="T24" fmla="*/ 90 w 1330"/>
                  <a:gd name="T25" fmla="*/ 78 h 1025"/>
                  <a:gd name="T26" fmla="*/ 97 w 1330"/>
                  <a:gd name="T27" fmla="*/ 97 h 1025"/>
                  <a:gd name="T28" fmla="*/ 104 w 1330"/>
                  <a:gd name="T29" fmla="*/ 78 h 1025"/>
                  <a:gd name="T30" fmla="*/ 114 w 1330"/>
                  <a:gd name="T31" fmla="*/ 74 h 1025"/>
                  <a:gd name="T32" fmla="*/ 127 w 1330"/>
                  <a:gd name="T33" fmla="*/ 59 h 1025"/>
                  <a:gd name="T34" fmla="*/ 148 w 1330"/>
                  <a:gd name="T35" fmla="*/ 39 h 1025"/>
                  <a:gd name="T36" fmla="*/ 143 w 1330"/>
                  <a:gd name="T37" fmla="*/ 28 h 1025"/>
                  <a:gd name="T38" fmla="*/ 113 w 1330"/>
                  <a:gd name="T39" fmla="*/ 47 h 1025"/>
                  <a:gd name="T40" fmla="*/ 123 w 1330"/>
                  <a:gd name="T41" fmla="*/ 29 h 1025"/>
                  <a:gd name="T42" fmla="*/ 144 w 1330"/>
                  <a:gd name="T43" fmla="*/ 12 h 1025"/>
                  <a:gd name="T44" fmla="*/ 126 w 1330"/>
                  <a:gd name="T45" fmla="*/ 0 h 1025"/>
                  <a:gd name="T46" fmla="*/ 109 w 1330"/>
                  <a:gd name="T47" fmla="*/ 6 h 1025"/>
                  <a:gd name="T48" fmla="*/ 93 w 1330"/>
                  <a:gd name="T49" fmla="*/ 22 h 1025"/>
                  <a:gd name="T50" fmla="*/ 94 w 1330"/>
                  <a:gd name="T51" fmla="*/ 41 h 1025"/>
                  <a:gd name="T52" fmla="*/ 87 w 1330"/>
                  <a:gd name="T53" fmla="*/ 43 h 1025"/>
                  <a:gd name="T54" fmla="*/ 81 w 1330"/>
                  <a:gd name="T55" fmla="*/ 32 h 1025"/>
                  <a:gd name="T56" fmla="*/ 65 w 1330"/>
                  <a:gd name="T57" fmla="*/ 32 h 1025"/>
                  <a:gd name="T58" fmla="*/ 63 w 1330"/>
                  <a:gd name="T59" fmla="*/ 24 h 1025"/>
                  <a:gd name="T60" fmla="*/ 66 w 1330"/>
                  <a:gd name="T61" fmla="*/ 9 h 1025"/>
                  <a:gd name="T62" fmla="*/ 63 w 1330"/>
                  <a:gd name="T63" fmla="*/ 4 h 1025"/>
                  <a:gd name="T64" fmla="*/ 50 w 1330"/>
                  <a:gd name="T65" fmla="*/ 2 h 1025"/>
                  <a:gd name="T66" fmla="*/ 50 w 1330"/>
                  <a:gd name="T67" fmla="*/ 2 h 10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30"/>
                  <a:gd name="T103" fmla="*/ 0 h 1025"/>
                  <a:gd name="T104" fmla="*/ 1330 w 1330"/>
                  <a:gd name="T105" fmla="*/ 1025 h 10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30" h="1025">
                    <a:moveTo>
                      <a:pt x="447" y="18"/>
                    </a:moveTo>
                    <a:lnTo>
                      <a:pt x="254" y="96"/>
                    </a:lnTo>
                    <a:lnTo>
                      <a:pt x="201" y="213"/>
                    </a:lnTo>
                    <a:lnTo>
                      <a:pt x="0" y="427"/>
                    </a:lnTo>
                    <a:lnTo>
                      <a:pt x="13" y="557"/>
                    </a:lnTo>
                    <a:lnTo>
                      <a:pt x="0" y="701"/>
                    </a:lnTo>
                    <a:lnTo>
                      <a:pt x="64" y="876"/>
                    </a:lnTo>
                    <a:lnTo>
                      <a:pt x="156" y="1025"/>
                    </a:lnTo>
                    <a:lnTo>
                      <a:pt x="182" y="856"/>
                    </a:lnTo>
                    <a:lnTo>
                      <a:pt x="298" y="979"/>
                    </a:lnTo>
                    <a:lnTo>
                      <a:pt x="493" y="836"/>
                    </a:lnTo>
                    <a:lnTo>
                      <a:pt x="687" y="727"/>
                    </a:lnTo>
                    <a:lnTo>
                      <a:pt x="805" y="701"/>
                    </a:lnTo>
                    <a:lnTo>
                      <a:pt x="869" y="869"/>
                    </a:lnTo>
                    <a:lnTo>
                      <a:pt x="934" y="701"/>
                    </a:lnTo>
                    <a:lnTo>
                      <a:pt x="1019" y="661"/>
                    </a:lnTo>
                    <a:lnTo>
                      <a:pt x="1135" y="532"/>
                    </a:lnTo>
                    <a:lnTo>
                      <a:pt x="1330" y="350"/>
                    </a:lnTo>
                    <a:lnTo>
                      <a:pt x="1285" y="252"/>
                    </a:lnTo>
                    <a:lnTo>
                      <a:pt x="1013" y="427"/>
                    </a:lnTo>
                    <a:lnTo>
                      <a:pt x="1103" y="259"/>
                    </a:lnTo>
                    <a:lnTo>
                      <a:pt x="1291" y="109"/>
                    </a:lnTo>
                    <a:lnTo>
                      <a:pt x="1129" y="0"/>
                    </a:lnTo>
                    <a:lnTo>
                      <a:pt x="980" y="51"/>
                    </a:lnTo>
                    <a:lnTo>
                      <a:pt x="838" y="200"/>
                    </a:lnTo>
                    <a:lnTo>
                      <a:pt x="843" y="370"/>
                    </a:lnTo>
                    <a:lnTo>
                      <a:pt x="779" y="388"/>
                    </a:lnTo>
                    <a:lnTo>
                      <a:pt x="727" y="285"/>
                    </a:lnTo>
                    <a:lnTo>
                      <a:pt x="584" y="285"/>
                    </a:lnTo>
                    <a:lnTo>
                      <a:pt x="565" y="213"/>
                    </a:lnTo>
                    <a:lnTo>
                      <a:pt x="597" y="77"/>
                    </a:lnTo>
                    <a:lnTo>
                      <a:pt x="565" y="38"/>
                    </a:lnTo>
                    <a:lnTo>
                      <a:pt x="447" y="18"/>
                    </a:lnTo>
                    <a:close/>
                  </a:path>
                </a:pathLst>
              </a:custGeom>
              <a:solidFill>
                <a:srgbClr val="669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14" name="Freeform 143"/>
              <p:cNvSpPr>
                <a:spLocks/>
              </p:cNvSpPr>
              <p:nvPr/>
            </p:nvSpPr>
            <p:spPr bwMode="auto">
              <a:xfrm>
                <a:off x="1429" y="2260"/>
                <a:ext cx="928" cy="853"/>
              </a:xfrm>
              <a:custGeom>
                <a:avLst/>
                <a:gdLst>
                  <a:gd name="T0" fmla="*/ 137 w 2784"/>
                  <a:gd name="T1" fmla="*/ 0 h 2561"/>
                  <a:gd name="T2" fmla="*/ 90 w 2784"/>
                  <a:gd name="T3" fmla="*/ 10 h 2561"/>
                  <a:gd name="T4" fmla="*/ 60 w 2784"/>
                  <a:gd name="T5" fmla="*/ 26 h 2561"/>
                  <a:gd name="T6" fmla="*/ 29 w 2784"/>
                  <a:gd name="T7" fmla="*/ 56 h 2561"/>
                  <a:gd name="T8" fmla="*/ 12 w 2784"/>
                  <a:gd name="T9" fmla="*/ 86 h 2561"/>
                  <a:gd name="T10" fmla="*/ 1 w 2784"/>
                  <a:gd name="T11" fmla="*/ 122 h 2561"/>
                  <a:gd name="T12" fmla="*/ 2 w 2784"/>
                  <a:gd name="T13" fmla="*/ 166 h 2561"/>
                  <a:gd name="T14" fmla="*/ 17 w 2784"/>
                  <a:gd name="T15" fmla="*/ 209 h 2561"/>
                  <a:gd name="T16" fmla="*/ 42 w 2784"/>
                  <a:gd name="T17" fmla="*/ 240 h 2561"/>
                  <a:gd name="T18" fmla="*/ 77 w 2784"/>
                  <a:gd name="T19" fmla="*/ 265 h 2561"/>
                  <a:gd name="T20" fmla="*/ 120 w 2784"/>
                  <a:gd name="T21" fmla="*/ 279 h 2561"/>
                  <a:gd name="T22" fmla="*/ 168 w 2784"/>
                  <a:gd name="T23" fmla="*/ 284 h 2561"/>
                  <a:gd name="T24" fmla="*/ 220 w 2784"/>
                  <a:gd name="T25" fmla="*/ 275 h 2561"/>
                  <a:gd name="T26" fmla="*/ 260 w 2784"/>
                  <a:gd name="T27" fmla="*/ 254 h 2561"/>
                  <a:gd name="T28" fmla="*/ 290 w 2784"/>
                  <a:gd name="T29" fmla="*/ 226 h 2561"/>
                  <a:gd name="T30" fmla="*/ 309 w 2784"/>
                  <a:gd name="T31" fmla="*/ 188 h 2561"/>
                  <a:gd name="T32" fmla="*/ 305 w 2784"/>
                  <a:gd name="T33" fmla="*/ 170 h 2561"/>
                  <a:gd name="T34" fmla="*/ 300 w 2784"/>
                  <a:gd name="T35" fmla="*/ 193 h 2561"/>
                  <a:gd name="T36" fmla="*/ 290 w 2784"/>
                  <a:gd name="T37" fmla="*/ 197 h 2561"/>
                  <a:gd name="T38" fmla="*/ 285 w 2784"/>
                  <a:gd name="T39" fmla="*/ 208 h 2561"/>
                  <a:gd name="T40" fmla="*/ 273 w 2784"/>
                  <a:gd name="T41" fmla="*/ 228 h 2561"/>
                  <a:gd name="T42" fmla="*/ 250 w 2784"/>
                  <a:gd name="T43" fmla="*/ 248 h 2561"/>
                  <a:gd name="T44" fmla="*/ 224 w 2784"/>
                  <a:gd name="T45" fmla="*/ 263 h 2561"/>
                  <a:gd name="T46" fmla="*/ 176 w 2784"/>
                  <a:gd name="T47" fmla="*/ 272 h 2561"/>
                  <a:gd name="T48" fmla="*/ 131 w 2784"/>
                  <a:gd name="T49" fmla="*/ 271 h 2561"/>
                  <a:gd name="T50" fmla="*/ 87 w 2784"/>
                  <a:gd name="T51" fmla="*/ 257 h 2561"/>
                  <a:gd name="T52" fmla="*/ 56 w 2784"/>
                  <a:gd name="T53" fmla="*/ 235 h 2561"/>
                  <a:gd name="T54" fmla="*/ 24 w 2784"/>
                  <a:gd name="T55" fmla="*/ 202 h 2561"/>
                  <a:gd name="T56" fmla="*/ 12 w 2784"/>
                  <a:gd name="T57" fmla="*/ 170 h 2561"/>
                  <a:gd name="T58" fmla="*/ 8 w 2784"/>
                  <a:gd name="T59" fmla="*/ 142 h 2561"/>
                  <a:gd name="T60" fmla="*/ 14 w 2784"/>
                  <a:gd name="T61" fmla="*/ 108 h 2561"/>
                  <a:gd name="T62" fmla="*/ 33 w 2784"/>
                  <a:gd name="T63" fmla="*/ 67 h 2561"/>
                  <a:gd name="T64" fmla="*/ 58 w 2784"/>
                  <a:gd name="T65" fmla="*/ 38 h 2561"/>
                  <a:gd name="T66" fmla="*/ 96 w 2784"/>
                  <a:gd name="T67" fmla="*/ 16 h 2561"/>
                  <a:gd name="T68" fmla="*/ 140 w 2784"/>
                  <a:gd name="T69" fmla="*/ 6 h 2561"/>
                  <a:gd name="T70" fmla="*/ 161 w 2784"/>
                  <a:gd name="T71" fmla="*/ 2 h 25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84"/>
                  <a:gd name="T109" fmla="*/ 0 h 2561"/>
                  <a:gd name="T110" fmla="*/ 2784 w 2784"/>
                  <a:gd name="T111" fmla="*/ 2561 h 25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84" h="2561">
                    <a:moveTo>
                      <a:pt x="1445" y="19"/>
                    </a:moveTo>
                    <a:lnTo>
                      <a:pt x="1233" y="0"/>
                    </a:lnTo>
                    <a:lnTo>
                      <a:pt x="1007" y="31"/>
                    </a:lnTo>
                    <a:lnTo>
                      <a:pt x="806" y="87"/>
                    </a:lnTo>
                    <a:lnTo>
                      <a:pt x="669" y="150"/>
                    </a:lnTo>
                    <a:lnTo>
                      <a:pt x="538" y="238"/>
                    </a:lnTo>
                    <a:lnTo>
                      <a:pt x="406" y="344"/>
                    </a:lnTo>
                    <a:lnTo>
                      <a:pt x="263" y="508"/>
                    </a:lnTo>
                    <a:lnTo>
                      <a:pt x="181" y="619"/>
                    </a:lnTo>
                    <a:lnTo>
                      <a:pt x="106" y="776"/>
                    </a:lnTo>
                    <a:lnTo>
                      <a:pt x="43" y="915"/>
                    </a:lnTo>
                    <a:lnTo>
                      <a:pt x="6" y="1103"/>
                    </a:lnTo>
                    <a:lnTo>
                      <a:pt x="0" y="1283"/>
                    </a:lnTo>
                    <a:lnTo>
                      <a:pt x="19" y="1497"/>
                    </a:lnTo>
                    <a:lnTo>
                      <a:pt x="80" y="1691"/>
                    </a:lnTo>
                    <a:lnTo>
                      <a:pt x="152" y="1879"/>
                    </a:lnTo>
                    <a:lnTo>
                      <a:pt x="250" y="2022"/>
                    </a:lnTo>
                    <a:lnTo>
                      <a:pt x="379" y="2164"/>
                    </a:lnTo>
                    <a:lnTo>
                      <a:pt x="515" y="2282"/>
                    </a:lnTo>
                    <a:lnTo>
                      <a:pt x="694" y="2392"/>
                    </a:lnTo>
                    <a:lnTo>
                      <a:pt x="875" y="2461"/>
                    </a:lnTo>
                    <a:lnTo>
                      <a:pt x="1082" y="2517"/>
                    </a:lnTo>
                    <a:lnTo>
                      <a:pt x="1307" y="2554"/>
                    </a:lnTo>
                    <a:lnTo>
                      <a:pt x="1514" y="2561"/>
                    </a:lnTo>
                    <a:lnTo>
                      <a:pt x="1726" y="2535"/>
                    </a:lnTo>
                    <a:lnTo>
                      <a:pt x="1976" y="2477"/>
                    </a:lnTo>
                    <a:lnTo>
                      <a:pt x="2140" y="2416"/>
                    </a:lnTo>
                    <a:lnTo>
                      <a:pt x="2339" y="2292"/>
                    </a:lnTo>
                    <a:lnTo>
                      <a:pt x="2514" y="2148"/>
                    </a:lnTo>
                    <a:lnTo>
                      <a:pt x="2609" y="2035"/>
                    </a:lnTo>
                    <a:lnTo>
                      <a:pt x="2728" y="1841"/>
                    </a:lnTo>
                    <a:lnTo>
                      <a:pt x="2777" y="1691"/>
                    </a:lnTo>
                    <a:lnTo>
                      <a:pt x="2784" y="1590"/>
                    </a:lnTo>
                    <a:lnTo>
                      <a:pt x="2747" y="1527"/>
                    </a:lnTo>
                    <a:lnTo>
                      <a:pt x="2728" y="1635"/>
                    </a:lnTo>
                    <a:lnTo>
                      <a:pt x="2696" y="1741"/>
                    </a:lnTo>
                    <a:lnTo>
                      <a:pt x="2620" y="1866"/>
                    </a:lnTo>
                    <a:lnTo>
                      <a:pt x="2609" y="1778"/>
                    </a:lnTo>
                    <a:lnTo>
                      <a:pt x="2559" y="1791"/>
                    </a:lnTo>
                    <a:lnTo>
                      <a:pt x="2564" y="1871"/>
                    </a:lnTo>
                    <a:lnTo>
                      <a:pt x="2571" y="1953"/>
                    </a:lnTo>
                    <a:lnTo>
                      <a:pt x="2458" y="2059"/>
                    </a:lnTo>
                    <a:lnTo>
                      <a:pt x="2383" y="2148"/>
                    </a:lnTo>
                    <a:lnTo>
                      <a:pt x="2251" y="2236"/>
                    </a:lnTo>
                    <a:lnTo>
                      <a:pt x="2114" y="2310"/>
                    </a:lnTo>
                    <a:lnTo>
                      <a:pt x="2015" y="2373"/>
                    </a:lnTo>
                    <a:lnTo>
                      <a:pt x="1808" y="2424"/>
                    </a:lnTo>
                    <a:lnTo>
                      <a:pt x="1583" y="2454"/>
                    </a:lnTo>
                    <a:lnTo>
                      <a:pt x="1376" y="2461"/>
                    </a:lnTo>
                    <a:lnTo>
                      <a:pt x="1175" y="2442"/>
                    </a:lnTo>
                    <a:lnTo>
                      <a:pt x="1013" y="2392"/>
                    </a:lnTo>
                    <a:lnTo>
                      <a:pt x="782" y="2316"/>
                    </a:lnTo>
                    <a:lnTo>
                      <a:pt x="631" y="2228"/>
                    </a:lnTo>
                    <a:lnTo>
                      <a:pt x="506" y="2122"/>
                    </a:lnTo>
                    <a:lnTo>
                      <a:pt x="331" y="1985"/>
                    </a:lnTo>
                    <a:lnTo>
                      <a:pt x="218" y="1815"/>
                    </a:lnTo>
                    <a:lnTo>
                      <a:pt x="156" y="1678"/>
                    </a:lnTo>
                    <a:lnTo>
                      <a:pt x="106" y="1527"/>
                    </a:lnTo>
                    <a:lnTo>
                      <a:pt x="80" y="1397"/>
                    </a:lnTo>
                    <a:lnTo>
                      <a:pt x="75" y="1278"/>
                    </a:lnTo>
                    <a:lnTo>
                      <a:pt x="93" y="1127"/>
                    </a:lnTo>
                    <a:lnTo>
                      <a:pt x="125" y="977"/>
                    </a:lnTo>
                    <a:lnTo>
                      <a:pt x="194" y="802"/>
                    </a:lnTo>
                    <a:lnTo>
                      <a:pt x="300" y="601"/>
                    </a:lnTo>
                    <a:lnTo>
                      <a:pt x="412" y="470"/>
                    </a:lnTo>
                    <a:lnTo>
                      <a:pt x="525" y="344"/>
                    </a:lnTo>
                    <a:lnTo>
                      <a:pt x="682" y="225"/>
                    </a:lnTo>
                    <a:lnTo>
                      <a:pt x="862" y="145"/>
                    </a:lnTo>
                    <a:lnTo>
                      <a:pt x="1026" y="87"/>
                    </a:lnTo>
                    <a:lnTo>
                      <a:pt x="1257" y="50"/>
                    </a:lnTo>
                    <a:lnTo>
                      <a:pt x="144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15" name="Freeform 144"/>
              <p:cNvSpPr>
                <a:spLocks/>
              </p:cNvSpPr>
              <p:nvPr/>
            </p:nvSpPr>
            <p:spPr bwMode="auto">
              <a:xfrm>
                <a:off x="1986" y="2272"/>
                <a:ext cx="404" cy="510"/>
              </a:xfrm>
              <a:custGeom>
                <a:avLst/>
                <a:gdLst>
                  <a:gd name="T0" fmla="*/ 0 w 1214"/>
                  <a:gd name="T1" fmla="*/ 0 h 1529"/>
                  <a:gd name="T2" fmla="*/ 27 w 1214"/>
                  <a:gd name="T3" fmla="*/ 7 h 1529"/>
                  <a:gd name="T4" fmla="*/ 47 w 1214"/>
                  <a:gd name="T5" fmla="*/ 14 h 1529"/>
                  <a:gd name="T6" fmla="*/ 67 w 1214"/>
                  <a:gd name="T7" fmla="*/ 23 h 1529"/>
                  <a:gd name="T8" fmla="*/ 84 w 1214"/>
                  <a:gd name="T9" fmla="*/ 34 h 1529"/>
                  <a:gd name="T10" fmla="*/ 97 w 1214"/>
                  <a:gd name="T11" fmla="*/ 47 h 1529"/>
                  <a:gd name="T12" fmla="*/ 108 w 1214"/>
                  <a:gd name="T13" fmla="*/ 58 h 1529"/>
                  <a:gd name="T14" fmla="*/ 120 w 1214"/>
                  <a:gd name="T15" fmla="*/ 77 h 1529"/>
                  <a:gd name="T16" fmla="*/ 127 w 1214"/>
                  <a:gd name="T17" fmla="*/ 93 h 1529"/>
                  <a:gd name="T18" fmla="*/ 131 w 1214"/>
                  <a:gd name="T19" fmla="*/ 110 h 1529"/>
                  <a:gd name="T20" fmla="*/ 134 w 1214"/>
                  <a:gd name="T21" fmla="*/ 128 h 1529"/>
                  <a:gd name="T22" fmla="*/ 133 w 1214"/>
                  <a:gd name="T23" fmla="*/ 148 h 1529"/>
                  <a:gd name="T24" fmla="*/ 128 w 1214"/>
                  <a:gd name="T25" fmla="*/ 170 h 1529"/>
                  <a:gd name="T26" fmla="*/ 125 w 1214"/>
                  <a:gd name="T27" fmla="*/ 157 h 1529"/>
                  <a:gd name="T28" fmla="*/ 121 w 1214"/>
                  <a:gd name="T29" fmla="*/ 143 h 1529"/>
                  <a:gd name="T30" fmla="*/ 122 w 1214"/>
                  <a:gd name="T31" fmla="*/ 128 h 1529"/>
                  <a:gd name="T32" fmla="*/ 120 w 1214"/>
                  <a:gd name="T33" fmla="*/ 106 h 1529"/>
                  <a:gd name="T34" fmla="*/ 116 w 1214"/>
                  <a:gd name="T35" fmla="*/ 91 h 1529"/>
                  <a:gd name="T36" fmla="*/ 109 w 1214"/>
                  <a:gd name="T37" fmla="*/ 76 h 1529"/>
                  <a:gd name="T38" fmla="*/ 101 w 1214"/>
                  <a:gd name="T39" fmla="*/ 63 h 1529"/>
                  <a:gd name="T40" fmla="*/ 90 w 1214"/>
                  <a:gd name="T41" fmla="*/ 52 h 1529"/>
                  <a:gd name="T42" fmla="*/ 69 w 1214"/>
                  <a:gd name="T43" fmla="*/ 34 h 1529"/>
                  <a:gd name="T44" fmla="*/ 50 w 1214"/>
                  <a:gd name="T45" fmla="*/ 23 h 1529"/>
                  <a:gd name="T46" fmla="*/ 31 w 1214"/>
                  <a:gd name="T47" fmla="*/ 15 h 1529"/>
                  <a:gd name="T48" fmla="*/ 9 w 1214"/>
                  <a:gd name="T49" fmla="*/ 7 h 1529"/>
                  <a:gd name="T50" fmla="*/ 0 w 1214"/>
                  <a:gd name="T51" fmla="*/ 0 h 1529"/>
                  <a:gd name="T52" fmla="*/ 0 w 1214"/>
                  <a:gd name="T53" fmla="*/ 0 h 15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14"/>
                  <a:gd name="T82" fmla="*/ 0 h 1529"/>
                  <a:gd name="T83" fmla="*/ 1214 w 1214"/>
                  <a:gd name="T84" fmla="*/ 1529 h 15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14" h="1529">
                    <a:moveTo>
                      <a:pt x="0" y="0"/>
                    </a:moveTo>
                    <a:lnTo>
                      <a:pt x="244" y="63"/>
                    </a:lnTo>
                    <a:lnTo>
                      <a:pt x="425" y="126"/>
                    </a:lnTo>
                    <a:lnTo>
                      <a:pt x="600" y="207"/>
                    </a:lnTo>
                    <a:lnTo>
                      <a:pt x="759" y="310"/>
                    </a:lnTo>
                    <a:lnTo>
                      <a:pt x="876" y="420"/>
                    </a:lnTo>
                    <a:lnTo>
                      <a:pt x="973" y="518"/>
                    </a:lnTo>
                    <a:lnTo>
                      <a:pt x="1082" y="696"/>
                    </a:lnTo>
                    <a:lnTo>
                      <a:pt x="1145" y="839"/>
                    </a:lnTo>
                    <a:lnTo>
                      <a:pt x="1188" y="990"/>
                    </a:lnTo>
                    <a:lnTo>
                      <a:pt x="1214" y="1153"/>
                    </a:lnTo>
                    <a:lnTo>
                      <a:pt x="1201" y="1334"/>
                    </a:lnTo>
                    <a:lnTo>
                      <a:pt x="1157" y="1529"/>
                    </a:lnTo>
                    <a:lnTo>
                      <a:pt x="1133" y="1416"/>
                    </a:lnTo>
                    <a:lnTo>
                      <a:pt x="1095" y="1284"/>
                    </a:lnTo>
                    <a:lnTo>
                      <a:pt x="1101" y="1153"/>
                    </a:lnTo>
                    <a:lnTo>
                      <a:pt x="1088" y="952"/>
                    </a:lnTo>
                    <a:lnTo>
                      <a:pt x="1045" y="815"/>
                    </a:lnTo>
                    <a:lnTo>
                      <a:pt x="982" y="683"/>
                    </a:lnTo>
                    <a:lnTo>
                      <a:pt x="907" y="564"/>
                    </a:lnTo>
                    <a:lnTo>
                      <a:pt x="807" y="471"/>
                    </a:lnTo>
                    <a:lnTo>
                      <a:pt x="619" y="307"/>
                    </a:lnTo>
                    <a:lnTo>
                      <a:pt x="451" y="207"/>
                    </a:lnTo>
                    <a:lnTo>
                      <a:pt x="276" y="139"/>
                    </a:lnTo>
                    <a:lnTo>
                      <a:pt x="81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16" name="Freeform 145"/>
              <p:cNvSpPr>
                <a:spLocks/>
              </p:cNvSpPr>
              <p:nvPr/>
            </p:nvSpPr>
            <p:spPr bwMode="auto">
              <a:xfrm>
                <a:off x="1468" y="2404"/>
                <a:ext cx="230" cy="140"/>
              </a:xfrm>
              <a:custGeom>
                <a:avLst/>
                <a:gdLst>
                  <a:gd name="T0" fmla="*/ 4 w 688"/>
                  <a:gd name="T1" fmla="*/ 39 h 420"/>
                  <a:gd name="T2" fmla="*/ 21 w 688"/>
                  <a:gd name="T3" fmla="*/ 25 h 420"/>
                  <a:gd name="T4" fmla="*/ 31 w 688"/>
                  <a:gd name="T5" fmla="*/ 20 h 420"/>
                  <a:gd name="T6" fmla="*/ 47 w 688"/>
                  <a:gd name="T7" fmla="*/ 11 h 420"/>
                  <a:gd name="T8" fmla="*/ 60 w 688"/>
                  <a:gd name="T9" fmla="*/ 6 h 420"/>
                  <a:gd name="T10" fmla="*/ 68 w 688"/>
                  <a:gd name="T11" fmla="*/ 1 h 420"/>
                  <a:gd name="T12" fmla="*/ 77 w 688"/>
                  <a:gd name="T13" fmla="*/ 0 h 420"/>
                  <a:gd name="T14" fmla="*/ 77 w 688"/>
                  <a:gd name="T15" fmla="*/ 3 h 420"/>
                  <a:gd name="T16" fmla="*/ 62 w 688"/>
                  <a:gd name="T17" fmla="*/ 10 h 420"/>
                  <a:gd name="T18" fmla="*/ 42 w 688"/>
                  <a:gd name="T19" fmla="*/ 20 h 420"/>
                  <a:gd name="T20" fmla="*/ 23 w 688"/>
                  <a:gd name="T21" fmla="*/ 33 h 420"/>
                  <a:gd name="T22" fmla="*/ 0 w 688"/>
                  <a:gd name="T23" fmla="*/ 47 h 420"/>
                  <a:gd name="T24" fmla="*/ 4 w 688"/>
                  <a:gd name="T25" fmla="*/ 39 h 420"/>
                  <a:gd name="T26" fmla="*/ 4 w 688"/>
                  <a:gd name="T27" fmla="*/ 39 h 4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8"/>
                  <a:gd name="T43" fmla="*/ 0 h 420"/>
                  <a:gd name="T44" fmla="*/ 688 w 688"/>
                  <a:gd name="T45" fmla="*/ 420 h 4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8" h="420">
                    <a:moveTo>
                      <a:pt x="38" y="351"/>
                    </a:moveTo>
                    <a:lnTo>
                      <a:pt x="188" y="226"/>
                    </a:lnTo>
                    <a:lnTo>
                      <a:pt x="282" y="176"/>
                    </a:lnTo>
                    <a:lnTo>
                      <a:pt x="426" y="100"/>
                    </a:lnTo>
                    <a:lnTo>
                      <a:pt x="532" y="50"/>
                    </a:lnTo>
                    <a:lnTo>
                      <a:pt x="607" y="12"/>
                    </a:lnTo>
                    <a:lnTo>
                      <a:pt x="688" y="0"/>
                    </a:lnTo>
                    <a:lnTo>
                      <a:pt x="688" y="31"/>
                    </a:lnTo>
                    <a:lnTo>
                      <a:pt x="551" y="94"/>
                    </a:lnTo>
                    <a:lnTo>
                      <a:pt x="376" y="182"/>
                    </a:lnTo>
                    <a:lnTo>
                      <a:pt x="206" y="295"/>
                    </a:lnTo>
                    <a:lnTo>
                      <a:pt x="0" y="420"/>
                    </a:lnTo>
                    <a:lnTo>
                      <a:pt x="38" y="3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17" name="Freeform 146"/>
              <p:cNvSpPr>
                <a:spLocks/>
              </p:cNvSpPr>
              <p:nvPr/>
            </p:nvSpPr>
            <p:spPr bwMode="auto">
              <a:xfrm>
                <a:off x="1443" y="2537"/>
                <a:ext cx="78" cy="146"/>
              </a:xfrm>
              <a:custGeom>
                <a:avLst/>
                <a:gdLst>
                  <a:gd name="T0" fmla="*/ 1 w 232"/>
                  <a:gd name="T1" fmla="*/ 49 h 437"/>
                  <a:gd name="T2" fmla="*/ 7 w 232"/>
                  <a:gd name="T3" fmla="*/ 41 h 437"/>
                  <a:gd name="T4" fmla="*/ 14 w 232"/>
                  <a:gd name="T5" fmla="*/ 39 h 437"/>
                  <a:gd name="T6" fmla="*/ 20 w 232"/>
                  <a:gd name="T7" fmla="*/ 38 h 437"/>
                  <a:gd name="T8" fmla="*/ 21 w 232"/>
                  <a:gd name="T9" fmla="*/ 33 h 437"/>
                  <a:gd name="T10" fmla="*/ 23 w 232"/>
                  <a:gd name="T11" fmla="*/ 22 h 437"/>
                  <a:gd name="T12" fmla="*/ 26 w 232"/>
                  <a:gd name="T13" fmla="*/ 12 h 437"/>
                  <a:gd name="T14" fmla="*/ 26 w 232"/>
                  <a:gd name="T15" fmla="*/ 7 h 437"/>
                  <a:gd name="T16" fmla="*/ 10 w 232"/>
                  <a:gd name="T17" fmla="*/ 0 h 437"/>
                  <a:gd name="T18" fmla="*/ 7 w 232"/>
                  <a:gd name="T19" fmla="*/ 8 h 437"/>
                  <a:gd name="T20" fmla="*/ 15 w 232"/>
                  <a:gd name="T21" fmla="*/ 10 h 437"/>
                  <a:gd name="T22" fmla="*/ 15 w 232"/>
                  <a:gd name="T23" fmla="*/ 17 h 437"/>
                  <a:gd name="T24" fmla="*/ 13 w 232"/>
                  <a:gd name="T25" fmla="*/ 25 h 437"/>
                  <a:gd name="T26" fmla="*/ 12 w 232"/>
                  <a:gd name="T27" fmla="*/ 33 h 437"/>
                  <a:gd name="T28" fmla="*/ 8 w 232"/>
                  <a:gd name="T29" fmla="*/ 36 h 437"/>
                  <a:gd name="T30" fmla="*/ 0 w 232"/>
                  <a:gd name="T31" fmla="*/ 38 h 437"/>
                  <a:gd name="T32" fmla="*/ 1 w 232"/>
                  <a:gd name="T33" fmla="*/ 49 h 437"/>
                  <a:gd name="T34" fmla="*/ 1 w 232"/>
                  <a:gd name="T35" fmla="*/ 49 h 4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2"/>
                  <a:gd name="T55" fmla="*/ 0 h 437"/>
                  <a:gd name="T56" fmla="*/ 232 w 232"/>
                  <a:gd name="T57" fmla="*/ 437 h 4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2" h="437">
                    <a:moveTo>
                      <a:pt x="13" y="437"/>
                    </a:moveTo>
                    <a:lnTo>
                      <a:pt x="63" y="369"/>
                    </a:lnTo>
                    <a:lnTo>
                      <a:pt x="125" y="350"/>
                    </a:lnTo>
                    <a:lnTo>
                      <a:pt x="175" y="339"/>
                    </a:lnTo>
                    <a:lnTo>
                      <a:pt x="188" y="300"/>
                    </a:lnTo>
                    <a:lnTo>
                      <a:pt x="201" y="194"/>
                    </a:lnTo>
                    <a:lnTo>
                      <a:pt x="232" y="106"/>
                    </a:lnTo>
                    <a:lnTo>
                      <a:pt x="225" y="62"/>
                    </a:lnTo>
                    <a:lnTo>
                      <a:pt x="88" y="0"/>
                    </a:lnTo>
                    <a:lnTo>
                      <a:pt x="63" y="69"/>
                    </a:lnTo>
                    <a:lnTo>
                      <a:pt x="138" y="93"/>
                    </a:lnTo>
                    <a:lnTo>
                      <a:pt x="138" y="156"/>
                    </a:lnTo>
                    <a:lnTo>
                      <a:pt x="119" y="225"/>
                    </a:lnTo>
                    <a:lnTo>
                      <a:pt x="106" y="294"/>
                    </a:lnTo>
                    <a:lnTo>
                      <a:pt x="69" y="326"/>
                    </a:lnTo>
                    <a:lnTo>
                      <a:pt x="0" y="344"/>
                    </a:lnTo>
                    <a:lnTo>
                      <a:pt x="13" y="4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18" name="Freeform 147"/>
              <p:cNvSpPr>
                <a:spLocks/>
              </p:cNvSpPr>
              <p:nvPr/>
            </p:nvSpPr>
            <p:spPr bwMode="auto">
              <a:xfrm>
                <a:off x="1448" y="2573"/>
                <a:ext cx="298" cy="200"/>
              </a:xfrm>
              <a:custGeom>
                <a:avLst/>
                <a:gdLst>
                  <a:gd name="T0" fmla="*/ 0 w 894"/>
                  <a:gd name="T1" fmla="*/ 60 h 601"/>
                  <a:gd name="T2" fmla="*/ 13 w 894"/>
                  <a:gd name="T3" fmla="*/ 47 h 601"/>
                  <a:gd name="T4" fmla="*/ 30 w 894"/>
                  <a:gd name="T5" fmla="*/ 33 h 601"/>
                  <a:gd name="T6" fmla="*/ 47 w 894"/>
                  <a:gd name="T7" fmla="*/ 21 h 601"/>
                  <a:gd name="T8" fmla="*/ 63 w 894"/>
                  <a:gd name="T9" fmla="*/ 13 h 601"/>
                  <a:gd name="T10" fmla="*/ 81 w 894"/>
                  <a:gd name="T11" fmla="*/ 5 h 601"/>
                  <a:gd name="T12" fmla="*/ 99 w 894"/>
                  <a:gd name="T13" fmla="*/ 0 h 601"/>
                  <a:gd name="T14" fmla="*/ 87 w 894"/>
                  <a:gd name="T15" fmla="*/ 7 h 601"/>
                  <a:gd name="T16" fmla="*/ 67 w 894"/>
                  <a:gd name="T17" fmla="*/ 18 h 601"/>
                  <a:gd name="T18" fmla="*/ 50 w 894"/>
                  <a:gd name="T19" fmla="*/ 28 h 601"/>
                  <a:gd name="T20" fmla="*/ 35 w 894"/>
                  <a:gd name="T21" fmla="*/ 38 h 601"/>
                  <a:gd name="T22" fmla="*/ 25 w 894"/>
                  <a:gd name="T23" fmla="*/ 45 h 601"/>
                  <a:gd name="T24" fmla="*/ 12 w 894"/>
                  <a:gd name="T25" fmla="*/ 56 h 601"/>
                  <a:gd name="T26" fmla="*/ 1 w 894"/>
                  <a:gd name="T27" fmla="*/ 67 h 601"/>
                  <a:gd name="T28" fmla="*/ 0 w 894"/>
                  <a:gd name="T29" fmla="*/ 60 h 601"/>
                  <a:gd name="T30" fmla="*/ 0 w 894"/>
                  <a:gd name="T31" fmla="*/ 60 h 6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4"/>
                  <a:gd name="T49" fmla="*/ 0 h 601"/>
                  <a:gd name="T50" fmla="*/ 894 w 894"/>
                  <a:gd name="T51" fmla="*/ 601 h 6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4" h="601">
                    <a:moveTo>
                      <a:pt x="0" y="545"/>
                    </a:moveTo>
                    <a:lnTo>
                      <a:pt x="119" y="426"/>
                    </a:lnTo>
                    <a:lnTo>
                      <a:pt x="268" y="294"/>
                    </a:lnTo>
                    <a:lnTo>
                      <a:pt x="425" y="188"/>
                    </a:lnTo>
                    <a:lnTo>
                      <a:pt x="570" y="114"/>
                    </a:lnTo>
                    <a:lnTo>
                      <a:pt x="726" y="45"/>
                    </a:lnTo>
                    <a:lnTo>
                      <a:pt x="894" y="0"/>
                    </a:lnTo>
                    <a:lnTo>
                      <a:pt x="782" y="63"/>
                    </a:lnTo>
                    <a:lnTo>
                      <a:pt x="600" y="164"/>
                    </a:lnTo>
                    <a:lnTo>
                      <a:pt x="450" y="251"/>
                    </a:lnTo>
                    <a:lnTo>
                      <a:pt x="318" y="339"/>
                    </a:lnTo>
                    <a:lnTo>
                      <a:pt x="225" y="408"/>
                    </a:lnTo>
                    <a:lnTo>
                      <a:pt x="112" y="501"/>
                    </a:lnTo>
                    <a:lnTo>
                      <a:pt x="13" y="601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19" name="Freeform 148"/>
              <p:cNvSpPr>
                <a:spLocks/>
              </p:cNvSpPr>
              <p:nvPr/>
            </p:nvSpPr>
            <p:spPr bwMode="auto">
              <a:xfrm>
                <a:off x="1475" y="2765"/>
                <a:ext cx="479" cy="223"/>
              </a:xfrm>
              <a:custGeom>
                <a:avLst/>
                <a:gdLst>
                  <a:gd name="T0" fmla="*/ 0 w 1438"/>
                  <a:gd name="T1" fmla="*/ 27 h 669"/>
                  <a:gd name="T2" fmla="*/ 10 w 1438"/>
                  <a:gd name="T3" fmla="*/ 10 h 669"/>
                  <a:gd name="T4" fmla="*/ 21 w 1438"/>
                  <a:gd name="T5" fmla="*/ 0 h 669"/>
                  <a:gd name="T6" fmla="*/ 26 w 1438"/>
                  <a:gd name="T7" fmla="*/ 3 h 669"/>
                  <a:gd name="T8" fmla="*/ 24 w 1438"/>
                  <a:gd name="T9" fmla="*/ 31 h 669"/>
                  <a:gd name="T10" fmla="*/ 32 w 1438"/>
                  <a:gd name="T11" fmla="*/ 32 h 669"/>
                  <a:gd name="T12" fmla="*/ 37 w 1438"/>
                  <a:gd name="T13" fmla="*/ 35 h 669"/>
                  <a:gd name="T14" fmla="*/ 39 w 1438"/>
                  <a:gd name="T15" fmla="*/ 44 h 669"/>
                  <a:gd name="T16" fmla="*/ 40 w 1438"/>
                  <a:gd name="T17" fmla="*/ 56 h 669"/>
                  <a:gd name="T18" fmla="*/ 53 w 1438"/>
                  <a:gd name="T19" fmla="*/ 43 h 669"/>
                  <a:gd name="T20" fmla="*/ 67 w 1438"/>
                  <a:gd name="T21" fmla="*/ 33 h 669"/>
                  <a:gd name="T22" fmla="*/ 84 w 1438"/>
                  <a:gd name="T23" fmla="*/ 25 h 669"/>
                  <a:gd name="T24" fmla="*/ 101 w 1438"/>
                  <a:gd name="T25" fmla="*/ 17 h 669"/>
                  <a:gd name="T26" fmla="*/ 124 w 1438"/>
                  <a:gd name="T27" fmla="*/ 8 h 669"/>
                  <a:gd name="T28" fmla="*/ 145 w 1438"/>
                  <a:gd name="T29" fmla="*/ 6 h 669"/>
                  <a:gd name="T30" fmla="*/ 160 w 1438"/>
                  <a:gd name="T31" fmla="*/ 6 h 669"/>
                  <a:gd name="T32" fmla="*/ 154 w 1438"/>
                  <a:gd name="T33" fmla="*/ 10 h 669"/>
                  <a:gd name="T34" fmla="*/ 126 w 1438"/>
                  <a:gd name="T35" fmla="*/ 17 h 669"/>
                  <a:gd name="T36" fmla="*/ 107 w 1438"/>
                  <a:gd name="T37" fmla="*/ 23 h 669"/>
                  <a:gd name="T38" fmla="*/ 91 w 1438"/>
                  <a:gd name="T39" fmla="*/ 31 h 669"/>
                  <a:gd name="T40" fmla="*/ 75 w 1438"/>
                  <a:gd name="T41" fmla="*/ 38 h 669"/>
                  <a:gd name="T42" fmla="*/ 59 w 1438"/>
                  <a:gd name="T43" fmla="*/ 49 h 669"/>
                  <a:gd name="T44" fmla="*/ 51 w 1438"/>
                  <a:gd name="T45" fmla="*/ 55 h 669"/>
                  <a:gd name="T46" fmla="*/ 43 w 1438"/>
                  <a:gd name="T47" fmla="*/ 62 h 669"/>
                  <a:gd name="T48" fmla="*/ 41 w 1438"/>
                  <a:gd name="T49" fmla="*/ 74 h 669"/>
                  <a:gd name="T50" fmla="*/ 32 w 1438"/>
                  <a:gd name="T51" fmla="*/ 67 h 669"/>
                  <a:gd name="T52" fmla="*/ 32 w 1438"/>
                  <a:gd name="T53" fmla="*/ 55 h 669"/>
                  <a:gd name="T54" fmla="*/ 32 w 1438"/>
                  <a:gd name="T55" fmla="*/ 44 h 669"/>
                  <a:gd name="T56" fmla="*/ 31 w 1438"/>
                  <a:gd name="T57" fmla="*/ 40 h 669"/>
                  <a:gd name="T58" fmla="*/ 26 w 1438"/>
                  <a:gd name="T59" fmla="*/ 37 h 669"/>
                  <a:gd name="T60" fmla="*/ 20 w 1438"/>
                  <a:gd name="T61" fmla="*/ 37 h 669"/>
                  <a:gd name="T62" fmla="*/ 17 w 1438"/>
                  <a:gd name="T63" fmla="*/ 33 h 669"/>
                  <a:gd name="T64" fmla="*/ 18 w 1438"/>
                  <a:gd name="T65" fmla="*/ 12 h 669"/>
                  <a:gd name="T66" fmla="*/ 13 w 1438"/>
                  <a:gd name="T67" fmla="*/ 19 h 669"/>
                  <a:gd name="T68" fmla="*/ 11 w 1438"/>
                  <a:gd name="T69" fmla="*/ 25 h 669"/>
                  <a:gd name="T70" fmla="*/ 5 w 1438"/>
                  <a:gd name="T71" fmla="*/ 34 h 669"/>
                  <a:gd name="T72" fmla="*/ 0 w 1438"/>
                  <a:gd name="T73" fmla="*/ 27 h 669"/>
                  <a:gd name="T74" fmla="*/ 0 w 1438"/>
                  <a:gd name="T75" fmla="*/ 27 h 66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38"/>
                  <a:gd name="T115" fmla="*/ 0 h 669"/>
                  <a:gd name="T116" fmla="*/ 1438 w 1438"/>
                  <a:gd name="T117" fmla="*/ 669 h 66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38" h="669">
                    <a:moveTo>
                      <a:pt x="0" y="244"/>
                    </a:moveTo>
                    <a:lnTo>
                      <a:pt x="93" y="87"/>
                    </a:lnTo>
                    <a:lnTo>
                      <a:pt x="186" y="0"/>
                    </a:lnTo>
                    <a:lnTo>
                      <a:pt x="236" y="24"/>
                    </a:lnTo>
                    <a:lnTo>
                      <a:pt x="218" y="281"/>
                    </a:lnTo>
                    <a:lnTo>
                      <a:pt x="287" y="287"/>
                    </a:lnTo>
                    <a:lnTo>
                      <a:pt x="331" y="318"/>
                    </a:lnTo>
                    <a:lnTo>
                      <a:pt x="350" y="394"/>
                    </a:lnTo>
                    <a:lnTo>
                      <a:pt x="356" y="506"/>
                    </a:lnTo>
                    <a:lnTo>
                      <a:pt x="475" y="387"/>
                    </a:lnTo>
                    <a:lnTo>
                      <a:pt x="607" y="299"/>
                    </a:lnTo>
                    <a:lnTo>
                      <a:pt x="756" y="225"/>
                    </a:lnTo>
                    <a:lnTo>
                      <a:pt x="912" y="149"/>
                    </a:lnTo>
                    <a:lnTo>
                      <a:pt x="1119" y="74"/>
                    </a:lnTo>
                    <a:lnTo>
                      <a:pt x="1307" y="50"/>
                    </a:lnTo>
                    <a:lnTo>
                      <a:pt x="1438" y="56"/>
                    </a:lnTo>
                    <a:lnTo>
                      <a:pt x="1387" y="93"/>
                    </a:lnTo>
                    <a:lnTo>
                      <a:pt x="1132" y="149"/>
                    </a:lnTo>
                    <a:lnTo>
                      <a:pt x="963" y="206"/>
                    </a:lnTo>
                    <a:lnTo>
                      <a:pt x="819" y="275"/>
                    </a:lnTo>
                    <a:lnTo>
                      <a:pt x="674" y="344"/>
                    </a:lnTo>
                    <a:lnTo>
                      <a:pt x="531" y="437"/>
                    </a:lnTo>
                    <a:lnTo>
                      <a:pt x="462" y="499"/>
                    </a:lnTo>
                    <a:lnTo>
                      <a:pt x="387" y="562"/>
                    </a:lnTo>
                    <a:lnTo>
                      <a:pt x="368" y="669"/>
                    </a:lnTo>
                    <a:lnTo>
                      <a:pt x="292" y="601"/>
                    </a:lnTo>
                    <a:lnTo>
                      <a:pt x="292" y="494"/>
                    </a:lnTo>
                    <a:lnTo>
                      <a:pt x="292" y="400"/>
                    </a:lnTo>
                    <a:lnTo>
                      <a:pt x="281" y="363"/>
                    </a:lnTo>
                    <a:lnTo>
                      <a:pt x="231" y="337"/>
                    </a:lnTo>
                    <a:lnTo>
                      <a:pt x="181" y="331"/>
                    </a:lnTo>
                    <a:lnTo>
                      <a:pt x="156" y="299"/>
                    </a:lnTo>
                    <a:lnTo>
                      <a:pt x="162" y="112"/>
                    </a:lnTo>
                    <a:lnTo>
                      <a:pt x="117" y="175"/>
                    </a:lnTo>
                    <a:lnTo>
                      <a:pt x="99" y="225"/>
                    </a:lnTo>
                    <a:lnTo>
                      <a:pt x="43" y="305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20" name="Freeform 149"/>
              <p:cNvSpPr>
                <a:spLocks/>
              </p:cNvSpPr>
              <p:nvPr/>
            </p:nvSpPr>
            <p:spPr bwMode="auto">
              <a:xfrm>
                <a:off x="1579" y="2512"/>
                <a:ext cx="659" cy="587"/>
              </a:xfrm>
              <a:custGeom>
                <a:avLst/>
                <a:gdLst>
                  <a:gd name="T0" fmla="*/ 8 w 1976"/>
                  <a:gd name="T1" fmla="*/ 0 h 1760"/>
                  <a:gd name="T2" fmla="*/ 4 w 1976"/>
                  <a:gd name="T3" fmla="*/ 10 h 1760"/>
                  <a:gd name="T4" fmla="*/ 1 w 1976"/>
                  <a:gd name="T5" fmla="*/ 26 h 1760"/>
                  <a:gd name="T6" fmla="*/ 0 w 1976"/>
                  <a:gd name="T7" fmla="*/ 45 h 1760"/>
                  <a:gd name="T8" fmla="*/ 2 w 1976"/>
                  <a:gd name="T9" fmla="*/ 64 h 1760"/>
                  <a:gd name="T10" fmla="*/ 5 w 1976"/>
                  <a:gd name="T11" fmla="*/ 81 h 1760"/>
                  <a:gd name="T12" fmla="*/ 8 w 1976"/>
                  <a:gd name="T13" fmla="*/ 96 h 1760"/>
                  <a:gd name="T14" fmla="*/ 14 w 1976"/>
                  <a:gd name="T15" fmla="*/ 111 h 1760"/>
                  <a:gd name="T16" fmla="*/ 21 w 1976"/>
                  <a:gd name="T17" fmla="*/ 130 h 1760"/>
                  <a:gd name="T18" fmla="*/ 30 w 1976"/>
                  <a:gd name="T19" fmla="*/ 144 h 1760"/>
                  <a:gd name="T20" fmla="*/ 41 w 1976"/>
                  <a:gd name="T21" fmla="*/ 157 h 1760"/>
                  <a:gd name="T22" fmla="*/ 56 w 1976"/>
                  <a:gd name="T23" fmla="*/ 171 h 1760"/>
                  <a:gd name="T24" fmla="*/ 83 w 1976"/>
                  <a:gd name="T25" fmla="*/ 193 h 1760"/>
                  <a:gd name="T26" fmla="*/ 105 w 1976"/>
                  <a:gd name="T27" fmla="*/ 196 h 1760"/>
                  <a:gd name="T28" fmla="*/ 95 w 1976"/>
                  <a:gd name="T29" fmla="*/ 187 h 1760"/>
                  <a:gd name="T30" fmla="*/ 106 w 1976"/>
                  <a:gd name="T31" fmla="*/ 183 h 1760"/>
                  <a:gd name="T32" fmla="*/ 124 w 1976"/>
                  <a:gd name="T33" fmla="*/ 181 h 1760"/>
                  <a:gd name="T34" fmla="*/ 131 w 1976"/>
                  <a:gd name="T35" fmla="*/ 183 h 1760"/>
                  <a:gd name="T36" fmla="*/ 138 w 1976"/>
                  <a:gd name="T37" fmla="*/ 183 h 1760"/>
                  <a:gd name="T38" fmla="*/ 146 w 1976"/>
                  <a:gd name="T39" fmla="*/ 180 h 1760"/>
                  <a:gd name="T40" fmla="*/ 159 w 1976"/>
                  <a:gd name="T41" fmla="*/ 178 h 1760"/>
                  <a:gd name="T42" fmla="*/ 159 w 1976"/>
                  <a:gd name="T43" fmla="*/ 186 h 1760"/>
                  <a:gd name="T44" fmla="*/ 172 w 1976"/>
                  <a:gd name="T45" fmla="*/ 178 h 1760"/>
                  <a:gd name="T46" fmla="*/ 188 w 1976"/>
                  <a:gd name="T47" fmla="*/ 165 h 1760"/>
                  <a:gd name="T48" fmla="*/ 202 w 1976"/>
                  <a:gd name="T49" fmla="*/ 152 h 1760"/>
                  <a:gd name="T50" fmla="*/ 212 w 1976"/>
                  <a:gd name="T51" fmla="*/ 141 h 1760"/>
                  <a:gd name="T52" fmla="*/ 220 w 1976"/>
                  <a:gd name="T53" fmla="*/ 127 h 1760"/>
                  <a:gd name="T54" fmla="*/ 213 w 1976"/>
                  <a:gd name="T55" fmla="*/ 128 h 1760"/>
                  <a:gd name="T56" fmla="*/ 209 w 1976"/>
                  <a:gd name="T57" fmla="*/ 134 h 1760"/>
                  <a:gd name="T58" fmla="*/ 201 w 1976"/>
                  <a:gd name="T59" fmla="*/ 143 h 1760"/>
                  <a:gd name="T60" fmla="*/ 194 w 1976"/>
                  <a:gd name="T61" fmla="*/ 152 h 1760"/>
                  <a:gd name="T62" fmla="*/ 177 w 1976"/>
                  <a:gd name="T63" fmla="*/ 166 h 1760"/>
                  <a:gd name="T64" fmla="*/ 165 w 1976"/>
                  <a:gd name="T65" fmla="*/ 173 h 1760"/>
                  <a:gd name="T66" fmla="*/ 151 w 1976"/>
                  <a:gd name="T67" fmla="*/ 173 h 1760"/>
                  <a:gd name="T68" fmla="*/ 141 w 1976"/>
                  <a:gd name="T69" fmla="*/ 175 h 1760"/>
                  <a:gd name="T70" fmla="*/ 135 w 1976"/>
                  <a:gd name="T71" fmla="*/ 177 h 1760"/>
                  <a:gd name="T72" fmla="*/ 138 w 1976"/>
                  <a:gd name="T73" fmla="*/ 170 h 1760"/>
                  <a:gd name="T74" fmla="*/ 145 w 1976"/>
                  <a:gd name="T75" fmla="*/ 157 h 1760"/>
                  <a:gd name="T76" fmla="*/ 140 w 1976"/>
                  <a:gd name="T77" fmla="*/ 159 h 1760"/>
                  <a:gd name="T78" fmla="*/ 133 w 1976"/>
                  <a:gd name="T79" fmla="*/ 169 h 1760"/>
                  <a:gd name="T80" fmla="*/ 129 w 1976"/>
                  <a:gd name="T81" fmla="*/ 175 h 1760"/>
                  <a:gd name="T82" fmla="*/ 110 w 1976"/>
                  <a:gd name="T83" fmla="*/ 178 h 1760"/>
                  <a:gd name="T84" fmla="*/ 100 w 1976"/>
                  <a:gd name="T85" fmla="*/ 180 h 1760"/>
                  <a:gd name="T86" fmla="*/ 90 w 1976"/>
                  <a:gd name="T87" fmla="*/ 181 h 1760"/>
                  <a:gd name="T88" fmla="*/ 80 w 1976"/>
                  <a:gd name="T89" fmla="*/ 177 h 1760"/>
                  <a:gd name="T90" fmla="*/ 70 w 1976"/>
                  <a:gd name="T91" fmla="*/ 171 h 1760"/>
                  <a:gd name="T92" fmla="*/ 58 w 1976"/>
                  <a:gd name="T93" fmla="*/ 159 h 1760"/>
                  <a:gd name="T94" fmla="*/ 47 w 1976"/>
                  <a:gd name="T95" fmla="*/ 149 h 1760"/>
                  <a:gd name="T96" fmla="*/ 37 w 1976"/>
                  <a:gd name="T97" fmla="*/ 137 h 1760"/>
                  <a:gd name="T98" fmla="*/ 28 w 1976"/>
                  <a:gd name="T99" fmla="*/ 125 h 1760"/>
                  <a:gd name="T100" fmla="*/ 21 w 1976"/>
                  <a:gd name="T101" fmla="*/ 110 h 1760"/>
                  <a:gd name="T102" fmla="*/ 16 w 1976"/>
                  <a:gd name="T103" fmla="*/ 95 h 1760"/>
                  <a:gd name="T104" fmla="*/ 12 w 1976"/>
                  <a:gd name="T105" fmla="*/ 83 h 1760"/>
                  <a:gd name="T106" fmla="*/ 10 w 1976"/>
                  <a:gd name="T107" fmla="*/ 68 h 1760"/>
                  <a:gd name="T108" fmla="*/ 8 w 1976"/>
                  <a:gd name="T109" fmla="*/ 49 h 1760"/>
                  <a:gd name="T110" fmla="*/ 6 w 1976"/>
                  <a:gd name="T111" fmla="*/ 29 h 1760"/>
                  <a:gd name="T112" fmla="*/ 9 w 1976"/>
                  <a:gd name="T113" fmla="*/ 15 h 1760"/>
                  <a:gd name="T114" fmla="*/ 10 w 1976"/>
                  <a:gd name="T115" fmla="*/ 6 h 1760"/>
                  <a:gd name="T116" fmla="*/ 8 w 1976"/>
                  <a:gd name="T117" fmla="*/ 0 h 1760"/>
                  <a:gd name="T118" fmla="*/ 8 w 1976"/>
                  <a:gd name="T119" fmla="*/ 0 h 17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76"/>
                  <a:gd name="T181" fmla="*/ 0 h 1760"/>
                  <a:gd name="T182" fmla="*/ 1976 w 1976"/>
                  <a:gd name="T183" fmla="*/ 1760 h 176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76" h="1760">
                    <a:moveTo>
                      <a:pt x="74" y="0"/>
                    </a:moveTo>
                    <a:lnTo>
                      <a:pt x="37" y="89"/>
                    </a:lnTo>
                    <a:lnTo>
                      <a:pt x="11" y="232"/>
                    </a:lnTo>
                    <a:lnTo>
                      <a:pt x="0" y="407"/>
                    </a:lnTo>
                    <a:lnTo>
                      <a:pt x="18" y="577"/>
                    </a:lnTo>
                    <a:lnTo>
                      <a:pt x="43" y="727"/>
                    </a:lnTo>
                    <a:lnTo>
                      <a:pt x="74" y="865"/>
                    </a:lnTo>
                    <a:lnTo>
                      <a:pt x="124" y="997"/>
                    </a:lnTo>
                    <a:lnTo>
                      <a:pt x="193" y="1172"/>
                    </a:lnTo>
                    <a:lnTo>
                      <a:pt x="274" y="1297"/>
                    </a:lnTo>
                    <a:lnTo>
                      <a:pt x="368" y="1410"/>
                    </a:lnTo>
                    <a:lnTo>
                      <a:pt x="506" y="1535"/>
                    </a:lnTo>
                    <a:lnTo>
                      <a:pt x="750" y="1735"/>
                    </a:lnTo>
                    <a:lnTo>
                      <a:pt x="944" y="1760"/>
                    </a:lnTo>
                    <a:lnTo>
                      <a:pt x="856" y="1678"/>
                    </a:lnTo>
                    <a:lnTo>
                      <a:pt x="950" y="1646"/>
                    </a:lnTo>
                    <a:lnTo>
                      <a:pt x="1119" y="1628"/>
                    </a:lnTo>
                    <a:lnTo>
                      <a:pt x="1175" y="1646"/>
                    </a:lnTo>
                    <a:lnTo>
                      <a:pt x="1244" y="1646"/>
                    </a:lnTo>
                    <a:lnTo>
                      <a:pt x="1313" y="1616"/>
                    </a:lnTo>
                    <a:lnTo>
                      <a:pt x="1432" y="1603"/>
                    </a:lnTo>
                    <a:lnTo>
                      <a:pt x="1432" y="1672"/>
                    </a:lnTo>
                    <a:lnTo>
                      <a:pt x="1551" y="1598"/>
                    </a:lnTo>
                    <a:lnTo>
                      <a:pt x="1694" y="1484"/>
                    </a:lnTo>
                    <a:lnTo>
                      <a:pt x="1819" y="1365"/>
                    </a:lnTo>
                    <a:lnTo>
                      <a:pt x="1907" y="1272"/>
                    </a:lnTo>
                    <a:lnTo>
                      <a:pt x="1976" y="1146"/>
                    </a:lnTo>
                    <a:lnTo>
                      <a:pt x="1920" y="1153"/>
                    </a:lnTo>
                    <a:lnTo>
                      <a:pt x="1882" y="1203"/>
                    </a:lnTo>
                    <a:lnTo>
                      <a:pt x="1808" y="1284"/>
                    </a:lnTo>
                    <a:lnTo>
                      <a:pt x="1744" y="1371"/>
                    </a:lnTo>
                    <a:lnTo>
                      <a:pt x="1594" y="1490"/>
                    </a:lnTo>
                    <a:lnTo>
                      <a:pt x="1482" y="1559"/>
                    </a:lnTo>
                    <a:lnTo>
                      <a:pt x="1357" y="1559"/>
                    </a:lnTo>
                    <a:lnTo>
                      <a:pt x="1270" y="1578"/>
                    </a:lnTo>
                    <a:lnTo>
                      <a:pt x="1212" y="1591"/>
                    </a:lnTo>
                    <a:lnTo>
                      <a:pt x="1244" y="1527"/>
                    </a:lnTo>
                    <a:lnTo>
                      <a:pt x="1300" y="1410"/>
                    </a:lnTo>
                    <a:lnTo>
                      <a:pt x="1257" y="1434"/>
                    </a:lnTo>
                    <a:lnTo>
                      <a:pt x="1193" y="1522"/>
                    </a:lnTo>
                    <a:lnTo>
                      <a:pt x="1156" y="1572"/>
                    </a:lnTo>
                    <a:lnTo>
                      <a:pt x="987" y="1603"/>
                    </a:lnTo>
                    <a:lnTo>
                      <a:pt x="899" y="1622"/>
                    </a:lnTo>
                    <a:lnTo>
                      <a:pt x="812" y="1628"/>
                    </a:lnTo>
                    <a:lnTo>
                      <a:pt x="724" y="1591"/>
                    </a:lnTo>
                    <a:lnTo>
                      <a:pt x="631" y="1535"/>
                    </a:lnTo>
                    <a:lnTo>
                      <a:pt x="525" y="1434"/>
                    </a:lnTo>
                    <a:lnTo>
                      <a:pt x="424" y="1341"/>
                    </a:lnTo>
                    <a:lnTo>
                      <a:pt x="331" y="1228"/>
                    </a:lnTo>
                    <a:lnTo>
                      <a:pt x="255" y="1122"/>
                    </a:lnTo>
                    <a:lnTo>
                      <a:pt x="193" y="990"/>
                    </a:lnTo>
                    <a:lnTo>
                      <a:pt x="143" y="858"/>
                    </a:lnTo>
                    <a:lnTo>
                      <a:pt x="111" y="746"/>
                    </a:lnTo>
                    <a:lnTo>
                      <a:pt x="87" y="608"/>
                    </a:lnTo>
                    <a:lnTo>
                      <a:pt x="74" y="439"/>
                    </a:lnTo>
                    <a:lnTo>
                      <a:pt x="55" y="257"/>
                    </a:lnTo>
                    <a:lnTo>
                      <a:pt x="80" y="132"/>
                    </a:lnTo>
                    <a:lnTo>
                      <a:pt x="87" y="57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21" name="Freeform 150"/>
              <p:cNvSpPr>
                <a:spLocks/>
              </p:cNvSpPr>
              <p:nvPr/>
            </p:nvSpPr>
            <p:spPr bwMode="auto">
              <a:xfrm>
                <a:off x="1627" y="2274"/>
                <a:ext cx="175" cy="169"/>
              </a:xfrm>
              <a:custGeom>
                <a:avLst/>
                <a:gdLst>
                  <a:gd name="T0" fmla="*/ 49 w 525"/>
                  <a:gd name="T1" fmla="*/ 0 h 507"/>
                  <a:gd name="T2" fmla="*/ 35 w 525"/>
                  <a:gd name="T3" fmla="*/ 10 h 507"/>
                  <a:gd name="T4" fmla="*/ 25 w 525"/>
                  <a:gd name="T5" fmla="*/ 19 h 507"/>
                  <a:gd name="T6" fmla="*/ 17 w 525"/>
                  <a:gd name="T7" fmla="*/ 29 h 507"/>
                  <a:gd name="T8" fmla="*/ 8 w 525"/>
                  <a:gd name="T9" fmla="*/ 38 h 507"/>
                  <a:gd name="T10" fmla="*/ 0 w 525"/>
                  <a:gd name="T11" fmla="*/ 56 h 507"/>
                  <a:gd name="T12" fmla="*/ 10 w 525"/>
                  <a:gd name="T13" fmla="*/ 51 h 507"/>
                  <a:gd name="T14" fmla="*/ 17 w 525"/>
                  <a:gd name="T15" fmla="*/ 38 h 507"/>
                  <a:gd name="T16" fmla="*/ 29 w 525"/>
                  <a:gd name="T17" fmla="*/ 26 h 507"/>
                  <a:gd name="T18" fmla="*/ 37 w 525"/>
                  <a:gd name="T19" fmla="*/ 17 h 507"/>
                  <a:gd name="T20" fmla="*/ 47 w 525"/>
                  <a:gd name="T21" fmla="*/ 9 h 507"/>
                  <a:gd name="T22" fmla="*/ 58 w 525"/>
                  <a:gd name="T23" fmla="*/ 1 h 507"/>
                  <a:gd name="T24" fmla="*/ 49 w 525"/>
                  <a:gd name="T25" fmla="*/ 0 h 507"/>
                  <a:gd name="T26" fmla="*/ 49 w 525"/>
                  <a:gd name="T27" fmla="*/ 0 h 5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25"/>
                  <a:gd name="T43" fmla="*/ 0 h 507"/>
                  <a:gd name="T44" fmla="*/ 525 w 525"/>
                  <a:gd name="T45" fmla="*/ 507 h 5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25" h="507">
                    <a:moveTo>
                      <a:pt x="443" y="0"/>
                    </a:moveTo>
                    <a:lnTo>
                      <a:pt x="313" y="94"/>
                    </a:lnTo>
                    <a:lnTo>
                      <a:pt x="225" y="170"/>
                    </a:lnTo>
                    <a:lnTo>
                      <a:pt x="151" y="257"/>
                    </a:lnTo>
                    <a:lnTo>
                      <a:pt x="75" y="339"/>
                    </a:lnTo>
                    <a:lnTo>
                      <a:pt x="0" y="507"/>
                    </a:lnTo>
                    <a:lnTo>
                      <a:pt x="88" y="456"/>
                    </a:lnTo>
                    <a:lnTo>
                      <a:pt x="156" y="345"/>
                    </a:lnTo>
                    <a:lnTo>
                      <a:pt x="257" y="231"/>
                    </a:lnTo>
                    <a:lnTo>
                      <a:pt x="337" y="151"/>
                    </a:lnTo>
                    <a:lnTo>
                      <a:pt x="425" y="82"/>
                    </a:lnTo>
                    <a:lnTo>
                      <a:pt x="525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22" name="Freeform 151"/>
              <p:cNvSpPr>
                <a:spLocks/>
              </p:cNvSpPr>
              <p:nvPr/>
            </p:nvSpPr>
            <p:spPr bwMode="auto">
              <a:xfrm>
                <a:off x="1862" y="2281"/>
                <a:ext cx="226" cy="686"/>
              </a:xfrm>
              <a:custGeom>
                <a:avLst/>
                <a:gdLst>
                  <a:gd name="T0" fmla="*/ 0 w 676"/>
                  <a:gd name="T1" fmla="*/ 1 h 2059"/>
                  <a:gd name="T2" fmla="*/ 13 w 676"/>
                  <a:gd name="T3" fmla="*/ 8 h 2059"/>
                  <a:gd name="T4" fmla="*/ 23 w 676"/>
                  <a:gd name="T5" fmla="*/ 15 h 2059"/>
                  <a:gd name="T6" fmla="*/ 31 w 676"/>
                  <a:gd name="T7" fmla="*/ 22 h 2059"/>
                  <a:gd name="T8" fmla="*/ 40 w 676"/>
                  <a:gd name="T9" fmla="*/ 33 h 2059"/>
                  <a:gd name="T10" fmla="*/ 50 w 676"/>
                  <a:gd name="T11" fmla="*/ 51 h 2059"/>
                  <a:gd name="T12" fmla="*/ 56 w 676"/>
                  <a:gd name="T13" fmla="*/ 68 h 2059"/>
                  <a:gd name="T14" fmla="*/ 63 w 676"/>
                  <a:gd name="T15" fmla="*/ 87 h 2059"/>
                  <a:gd name="T16" fmla="*/ 67 w 676"/>
                  <a:gd name="T17" fmla="*/ 111 h 2059"/>
                  <a:gd name="T18" fmla="*/ 67 w 676"/>
                  <a:gd name="T19" fmla="*/ 143 h 2059"/>
                  <a:gd name="T20" fmla="*/ 67 w 676"/>
                  <a:gd name="T21" fmla="*/ 168 h 2059"/>
                  <a:gd name="T22" fmla="*/ 65 w 676"/>
                  <a:gd name="T23" fmla="*/ 182 h 2059"/>
                  <a:gd name="T24" fmla="*/ 62 w 676"/>
                  <a:gd name="T25" fmla="*/ 197 h 2059"/>
                  <a:gd name="T26" fmla="*/ 56 w 676"/>
                  <a:gd name="T27" fmla="*/ 214 h 2059"/>
                  <a:gd name="T28" fmla="*/ 50 w 676"/>
                  <a:gd name="T29" fmla="*/ 229 h 2059"/>
                  <a:gd name="T30" fmla="*/ 57 w 676"/>
                  <a:gd name="T31" fmla="*/ 224 h 2059"/>
                  <a:gd name="T32" fmla="*/ 65 w 676"/>
                  <a:gd name="T33" fmla="*/ 208 h 2059"/>
                  <a:gd name="T34" fmla="*/ 71 w 676"/>
                  <a:gd name="T35" fmla="*/ 186 h 2059"/>
                  <a:gd name="T36" fmla="*/ 74 w 676"/>
                  <a:gd name="T37" fmla="*/ 161 h 2059"/>
                  <a:gd name="T38" fmla="*/ 76 w 676"/>
                  <a:gd name="T39" fmla="*/ 143 h 2059"/>
                  <a:gd name="T40" fmla="*/ 74 w 676"/>
                  <a:gd name="T41" fmla="*/ 117 h 2059"/>
                  <a:gd name="T42" fmla="*/ 72 w 676"/>
                  <a:gd name="T43" fmla="*/ 93 h 2059"/>
                  <a:gd name="T44" fmla="*/ 67 w 676"/>
                  <a:gd name="T45" fmla="*/ 76 h 2059"/>
                  <a:gd name="T46" fmla="*/ 61 w 676"/>
                  <a:gd name="T47" fmla="*/ 60 h 2059"/>
                  <a:gd name="T48" fmla="*/ 51 w 676"/>
                  <a:gd name="T49" fmla="*/ 38 h 2059"/>
                  <a:gd name="T50" fmla="*/ 43 w 676"/>
                  <a:gd name="T51" fmla="*/ 24 h 2059"/>
                  <a:gd name="T52" fmla="*/ 32 w 676"/>
                  <a:gd name="T53" fmla="*/ 13 h 2059"/>
                  <a:gd name="T54" fmla="*/ 20 w 676"/>
                  <a:gd name="T55" fmla="*/ 6 h 2059"/>
                  <a:gd name="T56" fmla="*/ 13 w 676"/>
                  <a:gd name="T57" fmla="*/ 0 h 2059"/>
                  <a:gd name="T58" fmla="*/ 0 w 676"/>
                  <a:gd name="T59" fmla="*/ 1 h 2059"/>
                  <a:gd name="T60" fmla="*/ 0 w 676"/>
                  <a:gd name="T61" fmla="*/ 1 h 205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76"/>
                  <a:gd name="T94" fmla="*/ 0 h 2059"/>
                  <a:gd name="T95" fmla="*/ 676 w 676"/>
                  <a:gd name="T96" fmla="*/ 2059 h 205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76" h="2059">
                    <a:moveTo>
                      <a:pt x="0" y="6"/>
                    </a:moveTo>
                    <a:lnTo>
                      <a:pt x="119" y="69"/>
                    </a:lnTo>
                    <a:lnTo>
                      <a:pt x="207" y="132"/>
                    </a:lnTo>
                    <a:lnTo>
                      <a:pt x="276" y="194"/>
                    </a:lnTo>
                    <a:lnTo>
                      <a:pt x="357" y="300"/>
                    </a:lnTo>
                    <a:lnTo>
                      <a:pt x="445" y="463"/>
                    </a:lnTo>
                    <a:lnTo>
                      <a:pt x="501" y="614"/>
                    </a:lnTo>
                    <a:lnTo>
                      <a:pt x="564" y="783"/>
                    </a:lnTo>
                    <a:lnTo>
                      <a:pt x="601" y="1001"/>
                    </a:lnTo>
                    <a:lnTo>
                      <a:pt x="601" y="1289"/>
                    </a:lnTo>
                    <a:lnTo>
                      <a:pt x="596" y="1514"/>
                    </a:lnTo>
                    <a:lnTo>
                      <a:pt x="577" y="1641"/>
                    </a:lnTo>
                    <a:lnTo>
                      <a:pt x="551" y="1778"/>
                    </a:lnTo>
                    <a:lnTo>
                      <a:pt x="501" y="1927"/>
                    </a:lnTo>
                    <a:lnTo>
                      <a:pt x="451" y="2059"/>
                    </a:lnTo>
                    <a:lnTo>
                      <a:pt x="508" y="2015"/>
                    </a:lnTo>
                    <a:lnTo>
                      <a:pt x="577" y="1877"/>
                    </a:lnTo>
                    <a:lnTo>
                      <a:pt x="633" y="1678"/>
                    </a:lnTo>
                    <a:lnTo>
                      <a:pt x="664" y="1453"/>
                    </a:lnTo>
                    <a:lnTo>
                      <a:pt x="676" y="1289"/>
                    </a:lnTo>
                    <a:lnTo>
                      <a:pt x="657" y="1051"/>
                    </a:lnTo>
                    <a:lnTo>
                      <a:pt x="639" y="839"/>
                    </a:lnTo>
                    <a:lnTo>
                      <a:pt x="596" y="688"/>
                    </a:lnTo>
                    <a:lnTo>
                      <a:pt x="545" y="538"/>
                    </a:lnTo>
                    <a:lnTo>
                      <a:pt x="458" y="338"/>
                    </a:lnTo>
                    <a:lnTo>
                      <a:pt x="389" y="219"/>
                    </a:lnTo>
                    <a:lnTo>
                      <a:pt x="283" y="113"/>
                    </a:lnTo>
                    <a:lnTo>
                      <a:pt x="182" y="50"/>
                    </a:lnTo>
                    <a:lnTo>
                      <a:pt x="11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23" name="Freeform 152"/>
              <p:cNvSpPr>
                <a:spLocks/>
              </p:cNvSpPr>
              <p:nvPr/>
            </p:nvSpPr>
            <p:spPr bwMode="auto">
              <a:xfrm>
                <a:off x="1806" y="2514"/>
                <a:ext cx="570" cy="169"/>
              </a:xfrm>
              <a:custGeom>
                <a:avLst/>
                <a:gdLst>
                  <a:gd name="T0" fmla="*/ 3 w 1708"/>
                  <a:gd name="T1" fmla="*/ 11 h 507"/>
                  <a:gd name="T2" fmla="*/ 26 w 1708"/>
                  <a:gd name="T3" fmla="*/ 6 h 507"/>
                  <a:gd name="T4" fmla="*/ 50 w 1708"/>
                  <a:gd name="T5" fmla="*/ 2 h 507"/>
                  <a:gd name="T6" fmla="*/ 69 w 1708"/>
                  <a:gd name="T7" fmla="*/ 1 h 507"/>
                  <a:gd name="T8" fmla="*/ 87 w 1708"/>
                  <a:gd name="T9" fmla="*/ 0 h 507"/>
                  <a:gd name="T10" fmla="*/ 111 w 1708"/>
                  <a:gd name="T11" fmla="*/ 3 h 507"/>
                  <a:gd name="T12" fmla="*/ 129 w 1708"/>
                  <a:gd name="T13" fmla="*/ 7 h 507"/>
                  <a:gd name="T14" fmla="*/ 144 w 1708"/>
                  <a:gd name="T15" fmla="*/ 11 h 507"/>
                  <a:gd name="T16" fmla="*/ 162 w 1708"/>
                  <a:gd name="T17" fmla="*/ 17 h 507"/>
                  <a:gd name="T18" fmla="*/ 173 w 1708"/>
                  <a:gd name="T19" fmla="*/ 24 h 507"/>
                  <a:gd name="T20" fmla="*/ 190 w 1708"/>
                  <a:gd name="T21" fmla="*/ 38 h 507"/>
                  <a:gd name="T22" fmla="*/ 188 w 1708"/>
                  <a:gd name="T23" fmla="*/ 56 h 507"/>
                  <a:gd name="T24" fmla="*/ 179 w 1708"/>
                  <a:gd name="T25" fmla="*/ 52 h 507"/>
                  <a:gd name="T26" fmla="*/ 176 w 1708"/>
                  <a:gd name="T27" fmla="*/ 45 h 507"/>
                  <a:gd name="T28" fmla="*/ 179 w 1708"/>
                  <a:gd name="T29" fmla="*/ 41 h 507"/>
                  <a:gd name="T30" fmla="*/ 174 w 1708"/>
                  <a:gd name="T31" fmla="*/ 35 h 507"/>
                  <a:gd name="T32" fmla="*/ 160 w 1708"/>
                  <a:gd name="T33" fmla="*/ 25 h 507"/>
                  <a:gd name="T34" fmla="*/ 147 w 1708"/>
                  <a:gd name="T35" fmla="*/ 20 h 507"/>
                  <a:gd name="T36" fmla="*/ 127 w 1708"/>
                  <a:gd name="T37" fmla="*/ 14 h 507"/>
                  <a:gd name="T38" fmla="*/ 108 w 1708"/>
                  <a:gd name="T39" fmla="*/ 10 h 507"/>
                  <a:gd name="T40" fmla="*/ 91 w 1708"/>
                  <a:gd name="T41" fmla="*/ 8 h 507"/>
                  <a:gd name="T42" fmla="*/ 72 w 1708"/>
                  <a:gd name="T43" fmla="*/ 7 h 507"/>
                  <a:gd name="T44" fmla="*/ 53 w 1708"/>
                  <a:gd name="T45" fmla="*/ 8 h 507"/>
                  <a:gd name="T46" fmla="*/ 33 w 1708"/>
                  <a:gd name="T47" fmla="*/ 10 h 507"/>
                  <a:gd name="T48" fmla="*/ 19 w 1708"/>
                  <a:gd name="T49" fmla="*/ 13 h 507"/>
                  <a:gd name="T50" fmla="*/ 0 w 1708"/>
                  <a:gd name="T51" fmla="*/ 18 h 507"/>
                  <a:gd name="T52" fmla="*/ 3 w 1708"/>
                  <a:gd name="T53" fmla="*/ 11 h 507"/>
                  <a:gd name="T54" fmla="*/ 3 w 1708"/>
                  <a:gd name="T55" fmla="*/ 11 h 5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08"/>
                  <a:gd name="T85" fmla="*/ 0 h 507"/>
                  <a:gd name="T86" fmla="*/ 1708 w 1708"/>
                  <a:gd name="T87" fmla="*/ 507 h 50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08" h="507">
                    <a:moveTo>
                      <a:pt x="25" y="102"/>
                    </a:moveTo>
                    <a:lnTo>
                      <a:pt x="238" y="51"/>
                    </a:lnTo>
                    <a:lnTo>
                      <a:pt x="451" y="20"/>
                    </a:lnTo>
                    <a:lnTo>
                      <a:pt x="619" y="13"/>
                    </a:lnTo>
                    <a:lnTo>
                      <a:pt x="785" y="0"/>
                    </a:lnTo>
                    <a:lnTo>
                      <a:pt x="1000" y="26"/>
                    </a:lnTo>
                    <a:lnTo>
                      <a:pt x="1164" y="63"/>
                    </a:lnTo>
                    <a:lnTo>
                      <a:pt x="1295" y="102"/>
                    </a:lnTo>
                    <a:lnTo>
                      <a:pt x="1451" y="152"/>
                    </a:lnTo>
                    <a:lnTo>
                      <a:pt x="1551" y="214"/>
                    </a:lnTo>
                    <a:lnTo>
                      <a:pt x="1708" y="340"/>
                    </a:lnTo>
                    <a:lnTo>
                      <a:pt x="1689" y="507"/>
                    </a:lnTo>
                    <a:lnTo>
                      <a:pt x="1602" y="464"/>
                    </a:lnTo>
                    <a:lnTo>
                      <a:pt x="1576" y="409"/>
                    </a:lnTo>
                    <a:lnTo>
                      <a:pt x="1602" y="370"/>
                    </a:lnTo>
                    <a:lnTo>
                      <a:pt x="1557" y="314"/>
                    </a:lnTo>
                    <a:lnTo>
                      <a:pt x="1432" y="226"/>
                    </a:lnTo>
                    <a:lnTo>
                      <a:pt x="1320" y="182"/>
                    </a:lnTo>
                    <a:lnTo>
                      <a:pt x="1145" y="126"/>
                    </a:lnTo>
                    <a:lnTo>
                      <a:pt x="970" y="89"/>
                    </a:lnTo>
                    <a:lnTo>
                      <a:pt x="820" y="76"/>
                    </a:lnTo>
                    <a:lnTo>
                      <a:pt x="650" y="63"/>
                    </a:lnTo>
                    <a:lnTo>
                      <a:pt x="475" y="70"/>
                    </a:lnTo>
                    <a:lnTo>
                      <a:pt x="300" y="94"/>
                    </a:lnTo>
                    <a:lnTo>
                      <a:pt x="175" y="120"/>
                    </a:lnTo>
                    <a:lnTo>
                      <a:pt x="0" y="163"/>
                    </a:lnTo>
                    <a:lnTo>
                      <a:pt x="25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24" name="Freeform 153"/>
              <p:cNvSpPr>
                <a:spLocks/>
              </p:cNvSpPr>
              <p:nvPr/>
            </p:nvSpPr>
            <p:spPr bwMode="auto">
              <a:xfrm>
                <a:off x="1915" y="2665"/>
                <a:ext cx="140" cy="52"/>
              </a:xfrm>
              <a:custGeom>
                <a:avLst/>
                <a:gdLst>
                  <a:gd name="T0" fmla="*/ 0 w 419"/>
                  <a:gd name="T1" fmla="*/ 11 h 156"/>
                  <a:gd name="T2" fmla="*/ 15 w 419"/>
                  <a:gd name="T3" fmla="*/ 6 h 156"/>
                  <a:gd name="T4" fmla="*/ 27 w 419"/>
                  <a:gd name="T5" fmla="*/ 1 h 156"/>
                  <a:gd name="T6" fmla="*/ 47 w 419"/>
                  <a:gd name="T7" fmla="*/ 0 h 156"/>
                  <a:gd name="T8" fmla="*/ 44 w 419"/>
                  <a:gd name="T9" fmla="*/ 6 h 156"/>
                  <a:gd name="T10" fmla="*/ 31 w 419"/>
                  <a:gd name="T11" fmla="*/ 6 h 156"/>
                  <a:gd name="T12" fmla="*/ 19 w 419"/>
                  <a:gd name="T13" fmla="*/ 10 h 156"/>
                  <a:gd name="T14" fmla="*/ 10 w 419"/>
                  <a:gd name="T15" fmla="*/ 14 h 156"/>
                  <a:gd name="T16" fmla="*/ 2 w 419"/>
                  <a:gd name="T17" fmla="*/ 17 h 156"/>
                  <a:gd name="T18" fmla="*/ 0 w 419"/>
                  <a:gd name="T19" fmla="*/ 11 h 156"/>
                  <a:gd name="T20" fmla="*/ 0 w 419"/>
                  <a:gd name="T21" fmla="*/ 11 h 1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9"/>
                  <a:gd name="T34" fmla="*/ 0 h 156"/>
                  <a:gd name="T35" fmla="*/ 419 w 419"/>
                  <a:gd name="T36" fmla="*/ 156 h 1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9" h="156">
                    <a:moveTo>
                      <a:pt x="0" y="100"/>
                    </a:moveTo>
                    <a:lnTo>
                      <a:pt x="138" y="50"/>
                    </a:lnTo>
                    <a:lnTo>
                      <a:pt x="244" y="12"/>
                    </a:lnTo>
                    <a:lnTo>
                      <a:pt x="419" y="0"/>
                    </a:lnTo>
                    <a:lnTo>
                      <a:pt x="393" y="50"/>
                    </a:lnTo>
                    <a:lnTo>
                      <a:pt x="274" y="50"/>
                    </a:lnTo>
                    <a:lnTo>
                      <a:pt x="168" y="87"/>
                    </a:lnTo>
                    <a:lnTo>
                      <a:pt x="93" y="124"/>
                    </a:lnTo>
                    <a:lnTo>
                      <a:pt x="19" y="156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25" name="Freeform 154"/>
              <p:cNvSpPr>
                <a:spLocks/>
              </p:cNvSpPr>
              <p:nvPr/>
            </p:nvSpPr>
            <p:spPr bwMode="auto">
              <a:xfrm>
                <a:off x="2011" y="2782"/>
                <a:ext cx="273" cy="208"/>
              </a:xfrm>
              <a:custGeom>
                <a:avLst/>
                <a:gdLst>
                  <a:gd name="T0" fmla="*/ 0 w 819"/>
                  <a:gd name="T1" fmla="*/ 3 h 625"/>
                  <a:gd name="T2" fmla="*/ 19 w 819"/>
                  <a:gd name="T3" fmla="*/ 0 h 625"/>
                  <a:gd name="T4" fmla="*/ 43 w 819"/>
                  <a:gd name="T5" fmla="*/ 2 h 625"/>
                  <a:gd name="T6" fmla="*/ 57 w 819"/>
                  <a:gd name="T7" fmla="*/ 5 h 625"/>
                  <a:gd name="T8" fmla="*/ 69 w 819"/>
                  <a:gd name="T9" fmla="*/ 11 h 625"/>
                  <a:gd name="T10" fmla="*/ 78 w 819"/>
                  <a:gd name="T11" fmla="*/ 19 h 625"/>
                  <a:gd name="T12" fmla="*/ 84 w 819"/>
                  <a:gd name="T13" fmla="*/ 25 h 625"/>
                  <a:gd name="T14" fmla="*/ 88 w 819"/>
                  <a:gd name="T15" fmla="*/ 33 h 625"/>
                  <a:gd name="T16" fmla="*/ 91 w 819"/>
                  <a:gd name="T17" fmla="*/ 53 h 625"/>
                  <a:gd name="T18" fmla="*/ 70 w 819"/>
                  <a:gd name="T19" fmla="*/ 69 h 625"/>
                  <a:gd name="T20" fmla="*/ 77 w 819"/>
                  <a:gd name="T21" fmla="*/ 55 h 625"/>
                  <a:gd name="T22" fmla="*/ 79 w 819"/>
                  <a:gd name="T23" fmla="*/ 44 h 625"/>
                  <a:gd name="T24" fmla="*/ 79 w 819"/>
                  <a:gd name="T25" fmla="*/ 31 h 625"/>
                  <a:gd name="T26" fmla="*/ 72 w 819"/>
                  <a:gd name="T27" fmla="*/ 22 h 625"/>
                  <a:gd name="T28" fmla="*/ 63 w 819"/>
                  <a:gd name="T29" fmla="*/ 17 h 625"/>
                  <a:gd name="T30" fmla="*/ 52 w 819"/>
                  <a:gd name="T31" fmla="*/ 12 h 625"/>
                  <a:gd name="T32" fmla="*/ 40 w 819"/>
                  <a:gd name="T33" fmla="*/ 10 h 625"/>
                  <a:gd name="T34" fmla="*/ 26 w 819"/>
                  <a:gd name="T35" fmla="*/ 7 h 625"/>
                  <a:gd name="T36" fmla="*/ 9 w 819"/>
                  <a:gd name="T37" fmla="*/ 6 h 625"/>
                  <a:gd name="T38" fmla="*/ 1 w 819"/>
                  <a:gd name="T39" fmla="*/ 8 h 625"/>
                  <a:gd name="T40" fmla="*/ 0 w 819"/>
                  <a:gd name="T41" fmla="*/ 3 h 625"/>
                  <a:gd name="T42" fmla="*/ 0 w 819"/>
                  <a:gd name="T43" fmla="*/ 3 h 6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19"/>
                  <a:gd name="T67" fmla="*/ 0 h 625"/>
                  <a:gd name="T68" fmla="*/ 819 w 819"/>
                  <a:gd name="T69" fmla="*/ 625 h 6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19" h="625">
                    <a:moveTo>
                      <a:pt x="0" y="24"/>
                    </a:moveTo>
                    <a:lnTo>
                      <a:pt x="175" y="0"/>
                    </a:lnTo>
                    <a:lnTo>
                      <a:pt x="387" y="19"/>
                    </a:lnTo>
                    <a:lnTo>
                      <a:pt x="514" y="49"/>
                    </a:lnTo>
                    <a:lnTo>
                      <a:pt x="620" y="99"/>
                    </a:lnTo>
                    <a:lnTo>
                      <a:pt x="700" y="168"/>
                    </a:lnTo>
                    <a:lnTo>
                      <a:pt x="758" y="225"/>
                    </a:lnTo>
                    <a:lnTo>
                      <a:pt x="795" y="300"/>
                    </a:lnTo>
                    <a:lnTo>
                      <a:pt x="819" y="475"/>
                    </a:lnTo>
                    <a:lnTo>
                      <a:pt x="631" y="625"/>
                    </a:lnTo>
                    <a:lnTo>
                      <a:pt x="689" y="500"/>
                    </a:lnTo>
                    <a:lnTo>
                      <a:pt x="713" y="394"/>
                    </a:lnTo>
                    <a:lnTo>
                      <a:pt x="707" y="281"/>
                    </a:lnTo>
                    <a:lnTo>
                      <a:pt x="650" y="199"/>
                    </a:lnTo>
                    <a:lnTo>
                      <a:pt x="570" y="149"/>
                    </a:lnTo>
                    <a:lnTo>
                      <a:pt x="469" y="106"/>
                    </a:lnTo>
                    <a:lnTo>
                      <a:pt x="363" y="87"/>
                    </a:lnTo>
                    <a:lnTo>
                      <a:pt x="238" y="62"/>
                    </a:lnTo>
                    <a:lnTo>
                      <a:pt x="82" y="56"/>
                    </a:lnTo>
                    <a:lnTo>
                      <a:pt x="6" y="6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26" name="Freeform 155"/>
              <p:cNvSpPr>
                <a:spLocks/>
              </p:cNvSpPr>
              <p:nvPr/>
            </p:nvSpPr>
            <p:spPr bwMode="auto">
              <a:xfrm>
                <a:off x="2050" y="2673"/>
                <a:ext cx="115" cy="217"/>
              </a:xfrm>
              <a:custGeom>
                <a:avLst/>
                <a:gdLst>
                  <a:gd name="T0" fmla="*/ 19 w 344"/>
                  <a:gd name="T1" fmla="*/ 0 h 651"/>
                  <a:gd name="T2" fmla="*/ 23 w 344"/>
                  <a:gd name="T3" fmla="*/ 4 h 651"/>
                  <a:gd name="T4" fmla="*/ 34 w 344"/>
                  <a:gd name="T5" fmla="*/ 5 h 651"/>
                  <a:gd name="T6" fmla="*/ 38 w 344"/>
                  <a:gd name="T7" fmla="*/ 10 h 651"/>
                  <a:gd name="T8" fmla="*/ 37 w 344"/>
                  <a:gd name="T9" fmla="*/ 25 h 651"/>
                  <a:gd name="T10" fmla="*/ 34 w 344"/>
                  <a:gd name="T11" fmla="*/ 42 h 651"/>
                  <a:gd name="T12" fmla="*/ 32 w 344"/>
                  <a:gd name="T13" fmla="*/ 58 h 651"/>
                  <a:gd name="T14" fmla="*/ 30 w 344"/>
                  <a:gd name="T15" fmla="*/ 68 h 651"/>
                  <a:gd name="T16" fmla="*/ 20 w 344"/>
                  <a:gd name="T17" fmla="*/ 72 h 651"/>
                  <a:gd name="T18" fmla="*/ 0 w 344"/>
                  <a:gd name="T19" fmla="*/ 72 h 651"/>
                  <a:gd name="T20" fmla="*/ 1 w 344"/>
                  <a:gd name="T21" fmla="*/ 68 h 651"/>
                  <a:gd name="T22" fmla="*/ 10 w 344"/>
                  <a:gd name="T23" fmla="*/ 69 h 651"/>
                  <a:gd name="T24" fmla="*/ 20 w 344"/>
                  <a:gd name="T25" fmla="*/ 65 h 651"/>
                  <a:gd name="T26" fmla="*/ 26 w 344"/>
                  <a:gd name="T27" fmla="*/ 59 h 651"/>
                  <a:gd name="T28" fmla="*/ 27 w 344"/>
                  <a:gd name="T29" fmla="*/ 44 h 651"/>
                  <a:gd name="T30" fmla="*/ 31 w 344"/>
                  <a:gd name="T31" fmla="*/ 22 h 651"/>
                  <a:gd name="T32" fmla="*/ 30 w 344"/>
                  <a:gd name="T33" fmla="*/ 12 h 651"/>
                  <a:gd name="T34" fmla="*/ 25 w 344"/>
                  <a:gd name="T35" fmla="*/ 10 h 651"/>
                  <a:gd name="T36" fmla="*/ 18 w 344"/>
                  <a:gd name="T37" fmla="*/ 8 h 651"/>
                  <a:gd name="T38" fmla="*/ 19 w 344"/>
                  <a:gd name="T39" fmla="*/ 0 h 651"/>
                  <a:gd name="T40" fmla="*/ 19 w 344"/>
                  <a:gd name="T41" fmla="*/ 0 h 6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4"/>
                  <a:gd name="T64" fmla="*/ 0 h 651"/>
                  <a:gd name="T65" fmla="*/ 344 w 344"/>
                  <a:gd name="T66" fmla="*/ 651 h 6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4" h="651">
                    <a:moveTo>
                      <a:pt x="169" y="0"/>
                    </a:moveTo>
                    <a:lnTo>
                      <a:pt x="207" y="38"/>
                    </a:lnTo>
                    <a:lnTo>
                      <a:pt x="307" y="43"/>
                    </a:lnTo>
                    <a:lnTo>
                      <a:pt x="344" y="88"/>
                    </a:lnTo>
                    <a:lnTo>
                      <a:pt x="331" y="226"/>
                    </a:lnTo>
                    <a:lnTo>
                      <a:pt x="307" y="382"/>
                    </a:lnTo>
                    <a:lnTo>
                      <a:pt x="287" y="525"/>
                    </a:lnTo>
                    <a:lnTo>
                      <a:pt x="268" y="613"/>
                    </a:lnTo>
                    <a:lnTo>
                      <a:pt x="181" y="651"/>
                    </a:lnTo>
                    <a:lnTo>
                      <a:pt x="0" y="651"/>
                    </a:lnTo>
                    <a:lnTo>
                      <a:pt x="13" y="613"/>
                    </a:lnTo>
                    <a:lnTo>
                      <a:pt x="88" y="620"/>
                    </a:lnTo>
                    <a:lnTo>
                      <a:pt x="181" y="588"/>
                    </a:lnTo>
                    <a:lnTo>
                      <a:pt x="231" y="532"/>
                    </a:lnTo>
                    <a:lnTo>
                      <a:pt x="244" y="395"/>
                    </a:lnTo>
                    <a:lnTo>
                      <a:pt x="276" y="200"/>
                    </a:lnTo>
                    <a:lnTo>
                      <a:pt x="268" y="107"/>
                    </a:lnTo>
                    <a:lnTo>
                      <a:pt x="220" y="88"/>
                    </a:lnTo>
                    <a:lnTo>
                      <a:pt x="162" y="69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27" name="Freeform 156"/>
              <p:cNvSpPr>
                <a:spLocks/>
              </p:cNvSpPr>
              <p:nvPr/>
            </p:nvSpPr>
            <p:spPr bwMode="auto">
              <a:xfrm>
                <a:off x="1906" y="2894"/>
                <a:ext cx="121" cy="144"/>
              </a:xfrm>
              <a:custGeom>
                <a:avLst/>
                <a:gdLst>
                  <a:gd name="T0" fmla="*/ 0 w 363"/>
                  <a:gd name="T1" fmla="*/ 33 h 432"/>
                  <a:gd name="T2" fmla="*/ 1 w 363"/>
                  <a:gd name="T3" fmla="*/ 45 h 432"/>
                  <a:gd name="T4" fmla="*/ 5 w 363"/>
                  <a:gd name="T5" fmla="*/ 48 h 432"/>
                  <a:gd name="T6" fmla="*/ 14 w 363"/>
                  <a:gd name="T7" fmla="*/ 42 h 432"/>
                  <a:gd name="T8" fmla="*/ 25 w 363"/>
                  <a:gd name="T9" fmla="*/ 35 h 432"/>
                  <a:gd name="T10" fmla="*/ 30 w 363"/>
                  <a:gd name="T11" fmla="*/ 28 h 432"/>
                  <a:gd name="T12" fmla="*/ 29 w 363"/>
                  <a:gd name="T13" fmla="*/ 21 h 432"/>
                  <a:gd name="T14" fmla="*/ 33 w 363"/>
                  <a:gd name="T15" fmla="*/ 13 h 432"/>
                  <a:gd name="T16" fmla="*/ 40 w 363"/>
                  <a:gd name="T17" fmla="*/ 6 h 432"/>
                  <a:gd name="T18" fmla="*/ 36 w 363"/>
                  <a:gd name="T19" fmla="*/ 0 h 432"/>
                  <a:gd name="T20" fmla="*/ 30 w 363"/>
                  <a:gd name="T21" fmla="*/ 7 h 432"/>
                  <a:gd name="T22" fmla="*/ 25 w 363"/>
                  <a:gd name="T23" fmla="*/ 13 h 432"/>
                  <a:gd name="T24" fmla="*/ 22 w 363"/>
                  <a:gd name="T25" fmla="*/ 19 h 432"/>
                  <a:gd name="T26" fmla="*/ 22 w 363"/>
                  <a:gd name="T27" fmla="*/ 27 h 432"/>
                  <a:gd name="T28" fmla="*/ 19 w 363"/>
                  <a:gd name="T29" fmla="*/ 32 h 432"/>
                  <a:gd name="T30" fmla="*/ 12 w 363"/>
                  <a:gd name="T31" fmla="*/ 37 h 432"/>
                  <a:gd name="T32" fmla="*/ 8 w 363"/>
                  <a:gd name="T33" fmla="*/ 40 h 432"/>
                  <a:gd name="T34" fmla="*/ 4 w 363"/>
                  <a:gd name="T35" fmla="*/ 31 h 432"/>
                  <a:gd name="T36" fmla="*/ 0 w 363"/>
                  <a:gd name="T37" fmla="*/ 33 h 432"/>
                  <a:gd name="T38" fmla="*/ 0 w 363"/>
                  <a:gd name="T39" fmla="*/ 33 h 4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63"/>
                  <a:gd name="T61" fmla="*/ 0 h 432"/>
                  <a:gd name="T62" fmla="*/ 363 w 363"/>
                  <a:gd name="T63" fmla="*/ 432 h 4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63" h="432">
                    <a:moveTo>
                      <a:pt x="0" y="301"/>
                    </a:moveTo>
                    <a:lnTo>
                      <a:pt x="6" y="407"/>
                    </a:lnTo>
                    <a:lnTo>
                      <a:pt x="45" y="432"/>
                    </a:lnTo>
                    <a:lnTo>
                      <a:pt x="125" y="376"/>
                    </a:lnTo>
                    <a:lnTo>
                      <a:pt x="225" y="314"/>
                    </a:lnTo>
                    <a:lnTo>
                      <a:pt x="270" y="251"/>
                    </a:lnTo>
                    <a:lnTo>
                      <a:pt x="263" y="188"/>
                    </a:lnTo>
                    <a:lnTo>
                      <a:pt x="300" y="119"/>
                    </a:lnTo>
                    <a:lnTo>
                      <a:pt x="363" y="50"/>
                    </a:lnTo>
                    <a:lnTo>
                      <a:pt x="326" y="0"/>
                    </a:lnTo>
                    <a:lnTo>
                      <a:pt x="270" y="63"/>
                    </a:lnTo>
                    <a:lnTo>
                      <a:pt x="225" y="113"/>
                    </a:lnTo>
                    <a:lnTo>
                      <a:pt x="201" y="175"/>
                    </a:lnTo>
                    <a:lnTo>
                      <a:pt x="194" y="245"/>
                    </a:lnTo>
                    <a:lnTo>
                      <a:pt x="169" y="288"/>
                    </a:lnTo>
                    <a:lnTo>
                      <a:pt x="106" y="333"/>
                    </a:lnTo>
                    <a:lnTo>
                      <a:pt x="69" y="364"/>
                    </a:lnTo>
                    <a:lnTo>
                      <a:pt x="37" y="282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28" name="Freeform 157"/>
              <p:cNvSpPr>
                <a:spLocks/>
              </p:cNvSpPr>
              <p:nvPr/>
            </p:nvSpPr>
            <p:spPr bwMode="auto">
              <a:xfrm>
                <a:off x="1775" y="2335"/>
                <a:ext cx="570" cy="471"/>
              </a:xfrm>
              <a:custGeom>
                <a:avLst/>
                <a:gdLst>
                  <a:gd name="T0" fmla="*/ 150 w 1710"/>
                  <a:gd name="T1" fmla="*/ 19 h 1415"/>
                  <a:gd name="T2" fmla="*/ 156 w 1710"/>
                  <a:gd name="T3" fmla="*/ 33 h 1415"/>
                  <a:gd name="T4" fmla="*/ 164 w 1710"/>
                  <a:gd name="T5" fmla="*/ 45 h 1415"/>
                  <a:gd name="T6" fmla="*/ 172 w 1710"/>
                  <a:gd name="T7" fmla="*/ 57 h 1415"/>
                  <a:gd name="T8" fmla="*/ 175 w 1710"/>
                  <a:gd name="T9" fmla="*/ 65 h 1415"/>
                  <a:gd name="T10" fmla="*/ 189 w 1710"/>
                  <a:gd name="T11" fmla="*/ 63 h 1415"/>
                  <a:gd name="T12" fmla="*/ 190 w 1710"/>
                  <a:gd name="T13" fmla="*/ 68 h 1415"/>
                  <a:gd name="T14" fmla="*/ 178 w 1710"/>
                  <a:gd name="T15" fmla="*/ 72 h 1415"/>
                  <a:gd name="T16" fmla="*/ 180 w 1710"/>
                  <a:gd name="T17" fmla="*/ 86 h 1415"/>
                  <a:gd name="T18" fmla="*/ 181 w 1710"/>
                  <a:gd name="T19" fmla="*/ 106 h 1415"/>
                  <a:gd name="T20" fmla="*/ 180 w 1710"/>
                  <a:gd name="T21" fmla="*/ 125 h 1415"/>
                  <a:gd name="T22" fmla="*/ 177 w 1710"/>
                  <a:gd name="T23" fmla="*/ 137 h 1415"/>
                  <a:gd name="T24" fmla="*/ 170 w 1710"/>
                  <a:gd name="T25" fmla="*/ 157 h 1415"/>
                  <a:gd name="T26" fmla="*/ 170 w 1710"/>
                  <a:gd name="T27" fmla="*/ 148 h 1415"/>
                  <a:gd name="T28" fmla="*/ 174 w 1710"/>
                  <a:gd name="T29" fmla="*/ 125 h 1415"/>
                  <a:gd name="T30" fmla="*/ 175 w 1710"/>
                  <a:gd name="T31" fmla="*/ 106 h 1415"/>
                  <a:gd name="T32" fmla="*/ 175 w 1710"/>
                  <a:gd name="T33" fmla="*/ 90 h 1415"/>
                  <a:gd name="T34" fmla="*/ 171 w 1710"/>
                  <a:gd name="T35" fmla="*/ 74 h 1415"/>
                  <a:gd name="T36" fmla="*/ 168 w 1710"/>
                  <a:gd name="T37" fmla="*/ 62 h 1415"/>
                  <a:gd name="T38" fmla="*/ 162 w 1710"/>
                  <a:gd name="T39" fmla="*/ 51 h 1415"/>
                  <a:gd name="T40" fmla="*/ 154 w 1710"/>
                  <a:gd name="T41" fmla="*/ 42 h 1415"/>
                  <a:gd name="T42" fmla="*/ 148 w 1710"/>
                  <a:gd name="T43" fmla="*/ 50 h 1415"/>
                  <a:gd name="T44" fmla="*/ 154 w 1710"/>
                  <a:gd name="T45" fmla="*/ 57 h 1415"/>
                  <a:gd name="T46" fmla="*/ 161 w 1710"/>
                  <a:gd name="T47" fmla="*/ 61 h 1415"/>
                  <a:gd name="T48" fmla="*/ 160 w 1710"/>
                  <a:gd name="T49" fmla="*/ 65 h 1415"/>
                  <a:gd name="T50" fmla="*/ 154 w 1710"/>
                  <a:gd name="T51" fmla="*/ 65 h 1415"/>
                  <a:gd name="T52" fmla="*/ 144 w 1710"/>
                  <a:gd name="T53" fmla="*/ 57 h 1415"/>
                  <a:gd name="T54" fmla="*/ 138 w 1710"/>
                  <a:gd name="T55" fmla="*/ 51 h 1415"/>
                  <a:gd name="T56" fmla="*/ 144 w 1710"/>
                  <a:gd name="T57" fmla="*/ 44 h 1415"/>
                  <a:gd name="T58" fmla="*/ 150 w 1710"/>
                  <a:gd name="T59" fmla="*/ 36 h 1415"/>
                  <a:gd name="T60" fmla="*/ 145 w 1710"/>
                  <a:gd name="T61" fmla="*/ 26 h 1415"/>
                  <a:gd name="T62" fmla="*/ 140 w 1710"/>
                  <a:gd name="T63" fmla="*/ 21 h 1415"/>
                  <a:gd name="T64" fmla="*/ 126 w 1710"/>
                  <a:gd name="T65" fmla="*/ 14 h 1415"/>
                  <a:gd name="T66" fmla="*/ 104 w 1710"/>
                  <a:gd name="T67" fmla="*/ 8 h 1415"/>
                  <a:gd name="T68" fmla="*/ 69 w 1710"/>
                  <a:gd name="T69" fmla="*/ 6 h 1415"/>
                  <a:gd name="T70" fmla="*/ 36 w 1710"/>
                  <a:gd name="T71" fmla="*/ 7 h 1415"/>
                  <a:gd name="T72" fmla="*/ 13 w 1710"/>
                  <a:gd name="T73" fmla="*/ 11 h 1415"/>
                  <a:gd name="T74" fmla="*/ 4 w 1710"/>
                  <a:gd name="T75" fmla="*/ 13 h 1415"/>
                  <a:gd name="T76" fmla="*/ 0 w 1710"/>
                  <a:gd name="T77" fmla="*/ 10 h 1415"/>
                  <a:gd name="T78" fmla="*/ 13 w 1710"/>
                  <a:gd name="T79" fmla="*/ 6 h 1415"/>
                  <a:gd name="T80" fmla="*/ 40 w 1710"/>
                  <a:gd name="T81" fmla="*/ 2 h 1415"/>
                  <a:gd name="T82" fmla="*/ 63 w 1710"/>
                  <a:gd name="T83" fmla="*/ 0 h 1415"/>
                  <a:gd name="T84" fmla="*/ 94 w 1710"/>
                  <a:gd name="T85" fmla="*/ 1 h 1415"/>
                  <a:gd name="T86" fmla="*/ 118 w 1710"/>
                  <a:gd name="T87" fmla="*/ 6 h 1415"/>
                  <a:gd name="T88" fmla="*/ 143 w 1710"/>
                  <a:gd name="T89" fmla="*/ 10 h 1415"/>
                  <a:gd name="T90" fmla="*/ 150 w 1710"/>
                  <a:gd name="T91" fmla="*/ 19 h 1415"/>
                  <a:gd name="T92" fmla="*/ 150 w 1710"/>
                  <a:gd name="T93" fmla="*/ 19 h 14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10"/>
                  <a:gd name="T142" fmla="*/ 0 h 1415"/>
                  <a:gd name="T143" fmla="*/ 1710 w 1710"/>
                  <a:gd name="T144" fmla="*/ 1415 h 141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10" h="1415">
                    <a:moveTo>
                      <a:pt x="1346" y="169"/>
                    </a:moveTo>
                    <a:lnTo>
                      <a:pt x="1408" y="295"/>
                    </a:lnTo>
                    <a:lnTo>
                      <a:pt x="1477" y="402"/>
                    </a:lnTo>
                    <a:lnTo>
                      <a:pt x="1546" y="513"/>
                    </a:lnTo>
                    <a:lnTo>
                      <a:pt x="1572" y="589"/>
                    </a:lnTo>
                    <a:lnTo>
                      <a:pt x="1697" y="564"/>
                    </a:lnTo>
                    <a:lnTo>
                      <a:pt x="1710" y="614"/>
                    </a:lnTo>
                    <a:lnTo>
                      <a:pt x="1603" y="645"/>
                    </a:lnTo>
                    <a:lnTo>
                      <a:pt x="1622" y="777"/>
                    </a:lnTo>
                    <a:lnTo>
                      <a:pt x="1633" y="958"/>
                    </a:lnTo>
                    <a:lnTo>
                      <a:pt x="1622" y="1127"/>
                    </a:lnTo>
                    <a:lnTo>
                      <a:pt x="1596" y="1241"/>
                    </a:lnTo>
                    <a:lnTo>
                      <a:pt x="1527" y="1415"/>
                    </a:lnTo>
                    <a:lnTo>
                      <a:pt x="1527" y="1341"/>
                    </a:lnTo>
                    <a:lnTo>
                      <a:pt x="1565" y="1127"/>
                    </a:lnTo>
                    <a:lnTo>
                      <a:pt x="1572" y="952"/>
                    </a:lnTo>
                    <a:lnTo>
                      <a:pt x="1578" y="815"/>
                    </a:lnTo>
                    <a:lnTo>
                      <a:pt x="1540" y="670"/>
                    </a:lnTo>
                    <a:lnTo>
                      <a:pt x="1509" y="558"/>
                    </a:lnTo>
                    <a:lnTo>
                      <a:pt x="1458" y="463"/>
                    </a:lnTo>
                    <a:lnTo>
                      <a:pt x="1390" y="376"/>
                    </a:lnTo>
                    <a:lnTo>
                      <a:pt x="1328" y="452"/>
                    </a:lnTo>
                    <a:lnTo>
                      <a:pt x="1390" y="513"/>
                    </a:lnTo>
                    <a:lnTo>
                      <a:pt x="1447" y="551"/>
                    </a:lnTo>
                    <a:lnTo>
                      <a:pt x="1440" y="589"/>
                    </a:lnTo>
                    <a:lnTo>
                      <a:pt x="1384" y="582"/>
                    </a:lnTo>
                    <a:lnTo>
                      <a:pt x="1296" y="513"/>
                    </a:lnTo>
                    <a:lnTo>
                      <a:pt x="1246" y="463"/>
                    </a:lnTo>
                    <a:lnTo>
                      <a:pt x="1296" y="394"/>
                    </a:lnTo>
                    <a:lnTo>
                      <a:pt x="1346" y="326"/>
                    </a:lnTo>
                    <a:lnTo>
                      <a:pt x="1309" y="238"/>
                    </a:lnTo>
                    <a:lnTo>
                      <a:pt x="1259" y="188"/>
                    </a:lnTo>
                    <a:lnTo>
                      <a:pt x="1134" y="126"/>
                    </a:lnTo>
                    <a:lnTo>
                      <a:pt x="933" y="76"/>
                    </a:lnTo>
                    <a:lnTo>
                      <a:pt x="620" y="57"/>
                    </a:lnTo>
                    <a:lnTo>
                      <a:pt x="320" y="63"/>
                    </a:lnTo>
                    <a:lnTo>
                      <a:pt x="120" y="95"/>
                    </a:lnTo>
                    <a:lnTo>
                      <a:pt x="39" y="113"/>
                    </a:lnTo>
                    <a:lnTo>
                      <a:pt x="0" y="88"/>
                    </a:lnTo>
                    <a:lnTo>
                      <a:pt x="114" y="57"/>
                    </a:lnTo>
                    <a:lnTo>
                      <a:pt x="364" y="19"/>
                    </a:lnTo>
                    <a:lnTo>
                      <a:pt x="564" y="0"/>
                    </a:lnTo>
                    <a:lnTo>
                      <a:pt x="846" y="13"/>
                    </a:lnTo>
                    <a:lnTo>
                      <a:pt x="1058" y="50"/>
                    </a:lnTo>
                    <a:lnTo>
                      <a:pt x="1289" y="88"/>
                    </a:lnTo>
                    <a:lnTo>
                      <a:pt x="1346" y="1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29" name="Freeform 158"/>
              <p:cNvSpPr>
                <a:spLocks/>
              </p:cNvSpPr>
              <p:nvPr/>
            </p:nvSpPr>
            <p:spPr bwMode="auto">
              <a:xfrm>
                <a:off x="1748" y="2673"/>
                <a:ext cx="163" cy="298"/>
              </a:xfrm>
              <a:custGeom>
                <a:avLst/>
                <a:gdLst>
                  <a:gd name="T0" fmla="*/ 0 w 488"/>
                  <a:gd name="T1" fmla="*/ 5 h 895"/>
                  <a:gd name="T2" fmla="*/ 25 w 488"/>
                  <a:gd name="T3" fmla="*/ 14 h 895"/>
                  <a:gd name="T4" fmla="*/ 34 w 488"/>
                  <a:gd name="T5" fmla="*/ 17 h 895"/>
                  <a:gd name="T6" fmla="*/ 28 w 488"/>
                  <a:gd name="T7" fmla="*/ 29 h 895"/>
                  <a:gd name="T8" fmla="*/ 22 w 488"/>
                  <a:gd name="T9" fmla="*/ 47 h 895"/>
                  <a:gd name="T10" fmla="*/ 20 w 488"/>
                  <a:gd name="T11" fmla="*/ 53 h 895"/>
                  <a:gd name="T12" fmla="*/ 26 w 488"/>
                  <a:gd name="T13" fmla="*/ 58 h 895"/>
                  <a:gd name="T14" fmla="*/ 39 w 488"/>
                  <a:gd name="T15" fmla="*/ 65 h 895"/>
                  <a:gd name="T16" fmla="*/ 47 w 488"/>
                  <a:gd name="T17" fmla="*/ 69 h 895"/>
                  <a:gd name="T18" fmla="*/ 47 w 488"/>
                  <a:gd name="T19" fmla="*/ 90 h 895"/>
                  <a:gd name="T20" fmla="*/ 51 w 488"/>
                  <a:gd name="T21" fmla="*/ 99 h 895"/>
                  <a:gd name="T22" fmla="*/ 53 w 488"/>
                  <a:gd name="T23" fmla="*/ 92 h 895"/>
                  <a:gd name="T24" fmla="*/ 52 w 488"/>
                  <a:gd name="T25" fmla="*/ 80 h 895"/>
                  <a:gd name="T26" fmla="*/ 54 w 488"/>
                  <a:gd name="T27" fmla="*/ 73 h 895"/>
                  <a:gd name="T28" fmla="*/ 53 w 488"/>
                  <a:gd name="T29" fmla="*/ 65 h 895"/>
                  <a:gd name="T30" fmla="*/ 44 w 488"/>
                  <a:gd name="T31" fmla="*/ 61 h 895"/>
                  <a:gd name="T32" fmla="*/ 36 w 488"/>
                  <a:gd name="T33" fmla="*/ 56 h 895"/>
                  <a:gd name="T34" fmla="*/ 27 w 488"/>
                  <a:gd name="T35" fmla="*/ 51 h 895"/>
                  <a:gd name="T36" fmla="*/ 32 w 488"/>
                  <a:gd name="T37" fmla="*/ 32 h 895"/>
                  <a:gd name="T38" fmla="*/ 40 w 488"/>
                  <a:gd name="T39" fmla="*/ 22 h 895"/>
                  <a:gd name="T40" fmla="*/ 38 w 488"/>
                  <a:gd name="T41" fmla="*/ 15 h 895"/>
                  <a:gd name="T42" fmla="*/ 26 w 488"/>
                  <a:gd name="T43" fmla="*/ 8 h 895"/>
                  <a:gd name="T44" fmla="*/ 12 w 488"/>
                  <a:gd name="T45" fmla="*/ 3 h 895"/>
                  <a:gd name="T46" fmla="*/ 6 w 488"/>
                  <a:gd name="T47" fmla="*/ 0 h 895"/>
                  <a:gd name="T48" fmla="*/ 0 w 488"/>
                  <a:gd name="T49" fmla="*/ 5 h 895"/>
                  <a:gd name="T50" fmla="*/ 0 w 488"/>
                  <a:gd name="T51" fmla="*/ 5 h 8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88"/>
                  <a:gd name="T79" fmla="*/ 0 h 895"/>
                  <a:gd name="T80" fmla="*/ 488 w 488"/>
                  <a:gd name="T81" fmla="*/ 895 h 8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88" h="895">
                    <a:moveTo>
                      <a:pt x="0" y="49"/>
                    </a:moveTo>
                    <a:lnTo>
                      <a:pt x="225" y="125"/>
                    </a:lnTo>
                    <a:lnTo>
                      <a:pt x="306" y="157"/>
                    </a:lnTo>
                    <a:lnTo>
                      <a:pt x="250" y="263"/>
                    </a:lnTo>
                    <a:lnTo>
                      <a:pt x="194" y="419"/>
                    </a:lnTo>
                    <a:lnTo>
                      <a:pt x="181" y="482"/>
                    </a:lnTo>
                    <a:lnTo>
                      <a:pt x="231" y="525"/>
                    </a:lnTo>
                    <a:lnTo>
                      <a:pt x="350" y="588"/>
                    </a:lnTo>
                    <a:lnTo>
                      <a:pt x="425" y="626"/>
                    </a:lnTo>
                    <a:lnTo>
                      <a:pt x="419" y="814"/>
                    </a:lnTo>
                    <a:lnTo>
                      <a:pt x="456" y="895"/>
                    </a:lnTo>
                    <a:lnTo>
                      <a:pt x="475" y="826"/>
                    </a:lnTo>
                    <a:lnTo>
                      <a:pt x="469" y="720"/>
                    </a:lnTo>
                    <a:lnTo>
                      <a:pt x="488" y="657"/>
                    </a:lnTo>
                    <a:lnTo>
                      <a:pt x="475" y="588"/>
                    </a:lnTo>
                    <a:lnTo>
                      <a:pt x="393" y="551"/>
                    </a:lnTo>
                    <a:lnTo>
                      <a:pt x="324" y="501"/>
                    </a:lnTo>
                    <a:lnTo>
                      <a:pt x="244" y="464"/>
                    </a:lnTo>
                    <a:lnTo>
                      <a:pt x="287" y="287"/>
                    </a:lnTo>
                    <a:lnTo>
                      <a:pt x="363" y="200"/>
                    </a:lnTo>
                    <a:lnTo>
                      <a:pt x="343" y="131"/>
                    </a:lnTo>
                    <a:lnTo>
                      <a:pt x="231" y="69"/>
                    </a:lnTo>
                    <a:lnTo>
                      <a:pt x="112" y="25"/>
                    </a:lnTo>
                    <a:lnTo>
                      <a:pt x="5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30" name="Freeform 159"/>
              <p:cNvSpPr>
                <a:spLocks/>
              </p:cNvSpPr>
              <p:nvPr/>
            </p:nvSpPr>
            <p:spPr bwMode="auto">
              <a:xfrm>
                <a:off x="1646" y="2612"/>
                <a:ext cx="92" cy="82"/>
              </a:xfrm>
              <a:custGeom>
                <a:avLst/>
                <a:gdLst>
                  <a:gd name="T0" fmla="*/ 31 w 276"/>
                  <a:gd name="T1" fmla="*/ 18 h 244"/>
                  <a:gd name="T2" fmla="*/ 29 w 276"/>
                  <a:gd name="T3" fmla="*/ 11 h 244"/>
                  <a:gd name="T4" fmla="*/ 24 w 276"/>
                  <a:gd name="T5" fmla="*/ 4 h 244"/>
                  <a:gd name="T6" fmla="*/ 19 w 276"/>
                  <a:gd name="T7" fmla="*/ 0 h 244"/>
                  <a:gd name="T8" fmla="*/ 11 w 276"/>
                  <a:gd name="T9" fmla="*/ 2 h 244"/>
                  <a:gd name="T10" fmla="*/ 8 w 276"/>
                  <a:gd name="T11" fmla="*/ 10 h 244"/>
                  <a:gd name="T12" fmla="*/ 5 w 276"/>
                  <a:gd name="T13" fmla="*/ 8 h 244"/>
                  <a:gd name="T14" fmla="*/ 0 w 276"/>
                  <a:gd name="T15" fmla="*/ 8 h 244"/>
                  <a:gd name="T16" fmla="*/ 0 w 276"/>
                  <a:gd name="T17" fmla="*/ 12 h 244"/>
                  <a:gd name="T18" fmla="*/ 7 w 276"/>
                  <a:gd name="T19" fmla="*/ 21 h 244"/>
                  <a:gd name="T20" fmla="*/ 13 w 276"/>
                  <a:gd name="T21" fmla="*/ 28 h 244"/>
                  <a:gd name="T22" fmla="*/ 19 w 276"/>
                  <a:gd name="T23" fmla="*/ 26 h 244"/>
                  <a:gd name="T24" fmla="*/ 17 w 276"/>
                  <a:gd name="T25" fmla="*/ 21 h 244"/>
                  <a:gd name="T26" fmla="*/ 15 w 276"/>
                  <a:gd name="T27" fmla="*/ 13 h 244"/>
                  <a:gd name="T28" fmla="*/ 14 w 276"/>
                  <a:gd name="T29" fmla="*/ 8 h 244"/>
                  <a:gd name="T30" fmla="*/ 18 w 276"/>
                  <a:gd name="T31" fmla="*/ 6 h 244"/>
                  <a:gd name="T32" fmla="*/ 22 w 276"/>
                  <a:gd name="T33" fmla="*/ 13 h 244"/>
                  <a:gd name="T34" fmla="*/ 26 w 276"/>
                  <a:gd name="T35" fmla="*/ 20 h 244"/>
                  <a:gd name="T36" fmla="*/ 30 w 276"/>
                  <a:gd name="T37" fmla="*/ 22 h 244"/>
                  <a:gd name="T38" fmla="*/ 31 w 276"/>
                  <a:gd name="T39" fmla="*/ 18 h 244"/>
                  <a:gd name="T40" fmla="*/ 31 w 276"/>
                  <a:gd name="T41" fmla="*/ 18 h 2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6"/>
                  <a:gd name="T64" fmla="*/ 0 h 244"/>
                  <a:gd name="T65" fmla="*/ 276 w 276"/>
                  <a:gd name="T66" fmla="*/ 244 h 2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6" h="244">
                    <a:moveTo>
                      <a:pt x="276" y="162"/>
                    </a:moveTo>
                    <a:lnTo>
                      <a:pt x="257" y="101"/>
                    </a:lnTo>
                    <a:lnTo>
                      <a:pt x="220" y="32"/>
                    </a:lnTo>
                    <a:lnTo>
                      <a:pt x="175" y="0"/>
                    </a:lnTo>
                    <a:lnTo>
                      <a:pt x="95" y="19"/>
                    </a:lnTo>
                    <a:lnTo>
                      <a:pt x="69" y="93"/>
                    </a:lnTo>
                    <a:lnTo>
                      <a:pt x="44" y="69"/>
                    </a:lnTo>
                    <a:lnTo>
                      <a:pt x="0" y="75"/>
                    </a:lnTo>
                    <a:lnTo>
                      <a:pt x="0" y="106"/>
                    </a:lnTo>
                    <a:lnTo>
                      <a:pt x="63" y="188"/>
                    </a:lnTo>
                    <a:lnTo>
                      <a:pt x="119" y="244"/>
                    </a:lnTo>
                    <a:lnTo>
                      <a:pt x="169" y="231"/>
                    </a:lnTo>
                    <a:lnTo>
                      <a:pt x="151" y="182"/>
                    </a:lnTo>
                    <a:lnTo>
                      <a:pt x="132" y="119"/>
                    </a:lnTo>
                    <a:lnTo>
                      <a:pt x="125" y="69"/>
                    </a:lnTo>
                    <a:lnTo>
                      <a:pt x="162" y="56"/>
                    </a:lnTo>
                    <a:lnTo>
                      <a:pt x="194" y="114"/>
                    </a:lnTo>
                    <a:lnTo>
                      <a:pt x="238" y="175"/>
                    </a:lnTo>
                    <a:lnTo>
                      <a:pt x="270" y="194"/>
                    </a:lnTo>
                    <a:lnTo>
                      <a:pt x="276" y="1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31" name="Freeform 160"/>
              <p:cNvSpPr>
                <a:spLocks/>
              </p:cNvSpPr>
              <p:nvPr/>
            </p:nvSpPr>
            <p:spPr bwMode="auto">
              <a:xfrm>
                <a:off x="1618" y="2389"/>
                <a:ext cx="113" cy="232"/>
              </a:xfrm>
              <a:custGeom>
                <a:avLst/>
                <a:gdLst>
                  <a:gd name="T0" fmla="*/ 38 w 339"/>
                  <a:gd name="T1" fmla="*/ 4 h 694"/>
                  <a:gd name="T2" fmla="*/ 28 w 339"/>
                  <a:gd name="T3" fmla="*/ 15 h 694"/>
                  <a:gd name="T4" fmla="*/ 18 w 339"/>
                  <a:gd name="T5" fmla="*/ 22 h 694"/>
                  <a:gd name="T6" fmla="*/ 9 w 339"/>
                  <a:gd name="T7" fmla="*/ 35 h 694"/>
                  <a:gd name="T8" fmla="*/ 12 w 339"/>
                  <a:gd name="T9" fmla="*/ 39 h 694"/>
                  <a:gd name="T10" fmla="*/ 12 w 339"/>
                  <a:gd name="T11" fmla="*/ 47 h 694"/>
                  <a:gd name="T12" fmla="*/ 10 w 339"/>
                  <a:gd name="T13" fmla="*/ 53 h 694"/>
                  <a:gd name="T14" fmla="*/ 8 w 339"/>
                  <a:gd name="T15" fmla="*/ 63 h 694"/>
                  <a:gd name="T16" fmla="*/ 9 w 339"/>
                  <a:gd name="T17" fmla="*/ 78 h 694"/>
                  <a:gd name="T18" fmla="*/ 3 w 339"/>
                  <a:gd name="T19" fmla="*/ 71 h 694"/>
                  <a:gd name="T20" fmla="*/ 0 w 339"/>
                  <a:gd name="T21" fmla="*/ 60 h 694"/>
                  <a:gd name="T22" fmla="*/ 3 w 339"/>
                  <a:gd name="T23" fmla="*/ 48 h 694"/>
                  <a:gd name="T24" fmla="*/ 4 w 339"/>
                  <a:gd name="T25" fmla="*/ 42 h 694"/>
                  <a:gd name="T26" fmla="*/ 1 w 339"/>
                  <a:gd name="T27" fmla="*/ 37 h 694"/>
                  <a:gd name="T28" fmla="*/ 4 w 339"/>
                  <a:gd name="T29" fmla="*/ 30 h 694"/>
                  <a:gd name="T30" fmla="*/ 11 w 339"/>
                  <a:gd name="T31" fmla="*/ 22 h 694"/>
                  <a:gd name="T32" fmla="*/ 24 w 339"/>
                  <a:gd name="T33" fmla="*/ 11 h 694"/>
                  <a:gd name="T34" fmla="*/ 37 w 339"/>
                  <a:gd name="T35" fmla="*/ 0 h 694"/>
                  <a:gd name="T36" fmla="*/ 38 w 339"/>
                  <a:gd name="T37" fmla="*/ 4 h 694"/>
                  <a:gd name="T38" fmla="*/ 38 w 339"/>
                  <a:gd name="T39" fmla="*/ 4 h 6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39"/>
                  <a:gd name="T61" fmla="*/ 0 h 694"/>
                  <a:gd name="T62" fmla="*/ 339 w 339"/>
                  <a:gd name="T63" fmla="*/ 694 h 6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39" h="694">
                    <a:moveTo>
                      <a:pt x="339" y="37"/>
                    </a:moveTo>
                    <a:lnTo>
                      <a:pt x="251" y="131"/>
                    </a:lnTo>
                    <a:lnTo>
                      <a:pt x="164" y="200"/>
                    </a:lnTo>
                    <a:lnTo>
                      <a:pt x="82" y="318"/>
                    </a:lnTo>
                    <a:lnTo>
                      <a:pt x="108" y="349"/>
                    </a:lnTo>
                    <a:lnTo>
                      <a:pt x="108" y="418"/>
                    </a:lnTo>
                    <a:lnTo>
                      <a:pt x="88" y="476"/>
                    </a:lnTo>
                    <a:lnTo>
                      <a:pt x="76" y="563"/>
                    </a:lnTo>
                    <a:lnTo>
                      <a:pt x="82" y="694"/>
                    </a:lnTo>
                    <a:lnTo>
                      <a:pt x="26" y="638"/>
                    </a:lnTo>
                    <a:lnTo>
                      <a:pt x="0" y="532"/>
                    </a:lnTo>
                    <a:lnTo>
                      <a:pt x="26" y="431"/>
                    </a:lnTo>
                    <a:lnTo>
                      <a:pt x="39" y="375"/>
                    </a:lnTo>
                    <a:lnTo>
                      <a:pt x="13" y="331"/>
                    </a:lnTo>
                    <a:lnTo>
                      <a:pt x="39" y="269"/>
                    </a:lnTo>
                    <a:lnTo>
                      <a:pt x="101" y="193"/>
                    </a:lnTo>
                    <a:lnTo>
                      <a:pt x="214" y="100"/>
                    </a:lnTo>
                    <a:lnTo>
                      <a:pt x="332" y="0"/>
                    </a:lnTo>
                    <a:lnTo>
                      <a:pt x="33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32" name="Freeform 161"/>
              <p:cNvSpPr>
                <a:spLocks/>
              </p:cNvSpPr>
              <p:nvPr/>
            </p:nvSpPr>
            <p:spPr bwMode="auto">
              <a:xfrm>
                <a:off x="1706" y="2345"/>
                <a:ext cx="88" cy="46"/>
              </a:xfrm>
              <a:custGeom>
                <a:avLst/>
                <a:gdLst>
                  <a:gd name="T0" fmla="*/ 0 w 263"/>
                  <a:gd name="T1" fmla="*/ 9 h 137"/>
                  <a:gd name="T2" fmla="*/ 11 w 263"/>
                  <a:gd name="T3" fmla="*/ 4 h 137"/>
                  <a:gd name="T4" fmla="*/ 22 w 263"/>
                  <a:gd name="T5" fmla="*/ 0 h 137"/>
                  <a:gd name="T6" fmla="*/ 29 w 263"/>
                  <a:gd name="T7" fmla="*/ 1 h 137"/>
                  <a:gd name="T8" fmla="*/ 25 w 263"/>
                  <a:gd name="T9" fmla="*/ 4 h 137"/>
                  <a:gd name="T10" fmla="*/ 15 w 263"/>
                  <a:gd name="T11" fmla="*/ 8 h 137"/>
                  <a:gd name="T12" fmla="*/ 7 w 263"/>
                  <a:gd name="T13" fmla="*/ 10 h 137"/>
                  <a:gd name="T14" fmla="*/ 0 w 263"/>
                  <a:gd name="T15" fmla="*/ 15 h 137"/>
                  <a:gd name="T16" fmla="*/ 0 w 263"/>
                  <a:gd name="T17" fmla="*/ 9 h 137"/>
                  <a:gd name="T18" fmla="*/ 0 w 263"/>
                  <a:gd name="T19" fmla="*/ 9 h 1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3"/>
                  <a:gd name="T31" fmla="*/ 0 h 137"/>
                  <a:gd name="T32" fmla="*/ 263 w 263"/>
                  <a:gd name="T33" fmla="*/ 137 h 1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3" h="137">
                    <a:moveTo>
                      <a:pt x="0" y="81"/>
                    </a:moveTo>
                    <a:lnTo>
                      <a:pt x="99" y="37"/>
                    </a:lnTo>
                    <a:lnTo>
                      <a:pt x="194" y="0"/>
                    </a:lnTo>
                    <a:lnTo>
                      <a:pt x="263" y="7"/>
                    </a:lnTo>
                    <a:lnTo>
                      <a:pt x="224" y="37"/>
                    </a:lnTo>
                    <a:lnTo>
                      <a:pt x="131" y="68"/>
                    </a:lnTo>
                    <a:lnTo>
                      <a:pt x="62" y="87"/>
                    </a:lnTo>
                    <a:lnTo>
                      <a:pt x="0" y="137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33" name="Freeform 162"/>
              <p:cNvSpPr>
                <a:spLocks/>
              </p:cNvSpPr>
              <p:nvPr/>
            </p:nvSpPr>
            <p:spPr bwMode="auto">
              <a:xfrm>
                <a:off x="1815" y="2364"/>
                <a:ext cx="137" cy="119"/>
              </a:xfrm>
              <a:custGeom>
                <a:avLst/>
                <a:gdLst>
                  <a:gd name="T0" fmla="*/ 3 w 413"/>
                  <a:gd name="T1" fmla="*/ 3 h 357"/>
                  <a:gd name="T2" fmla="*/ 3 w 413"/>
                  <a:gd name="T3" fmla="*/ 8 h 357"/>
                  <a:gd name="T4" fmla="*/ 1 w 413"/>
                  <a:gd name="T5" fmla="*/ 13 h 357"/>
                  <a:gd name="T6" fmla="*/ 0 w 413"/>
                  <a:gd name="T7" fmla="*/ 20 h 357"/>
                  <a:gd name="T8" fmla="*/ 1 w 413"/>
                  <a:gd name="T9" fmla="*/ 25 h 357"/>
                  <a:gd name="T10" fmla="*/ 6 w 413"/>
                  <a:gd name="T11" fmla="*/ 28 h 357"/>
                  <a:gd name="T12" fmla="*/ 13 w 413"/>
                  <a:gd name="T13" fmla="*/ 29 h 357"/>
                  <a:gd name="T14" fmla="*/ 19 w 413"/>
                  <a:gd name="T15" fmla="*/ 28 h 357"/>
                  <a:gd name="T16" fmla="*/ 21 w 413"/>
                  <a:gd name="T17" fmla="*/ 36 h 357"/>
                  <a:gd name="T18" fmla="*/ 29 w 413"/>
                  <a:gd name="T19" fmla="*/ 40 h 357"/>
                  <a:gd name="T20" fmla="*/ 34 w 413"/>
                  <a:gd name="T21" fmla="*/ 36 h 357"/>
                  <a:gd name="T22" fmla="*/ 36 w 413"/>
                  <a:gd name="T23" fmla="*/ 30 h 357"/>
                  <a:gd name="T24" fmla="*/ 37 w 413"/>
                  <a:gd name="T25" fmla="*/ 18 h 357"/>
                  <a:gd name="T26" fmla="*/ 45 w 413"/>
                  <a:gd name="T27" fmla="*/ 8 h 357"/>
                  <a:gd name="T28" fmla="*/ 45 w 413"/>
                  <a:gd name="T29" fmla="*/ 0 h 357"/>
                  <a:gd name="T30" fmla="*/ 39 w 413"/>
                  <a:gd name="T31" fmla="*/ 3 h 357"/>
                  <a:gd name="T32" fmla="*/ 36 w 413"/>
                  <a:gd name="T33" fmla="*/ 9 h 357"/>
                  <a:gd name="T34" fmla="*/ 29 w 413"/>
                  <a:gd name="T35" fmla="*/ 17 h 357"/>
                  <a:gd name="T36" fmla="*/ 30 w 413"/>
                  <a:gd name="T37" fmla="*/ 25 h 357"/>
                  <a:gd name="T38" fmla="*/ 30 w 413"/>
                  <a:gd name="T39" fmla="*/ 33 h 357"/>
                  <a:gd name="T40" fmla="*/ 26 w 413"/>
                  <a:gd name="T41" fmla="*/ 31 h 357"/>
                  <a:gd name="T42" fmla="*/ 25 w 413"/>
                  <a:gd name="T43" fmla="*/ 23 h 357"/>
                  <a:gd name="T44" fmla="*/ 18 w 413"/>
                  <a:gd name="T45" fmla="*/ 20 h 357"/>
                  <a:gd name="T46" fmla="*/ 13 w 413"/>
                  <a:gd name="T47" fmla="*/ 24 h 357"/>
                  <a:gd name="T48" fmla="*/ 8 w 413"/>
                  <a:gd name="T49" fmla="*/ 21 h 357"/>
                  <a:gd name="T50" fmla="*/ 8 w 413"/>
                  <a:gd name="T51" fmla="*/ 14 h 357"/>
                  <a:gd name="T52" fmla="*/ 12 w 413"/>
                  <a:gd name="T53" fmla="*/ 3 h 357"/>
                  <a:gd name="T54" fmla="*/ 8 w 413"/>
                  <a:gd name="T55" fmla="*/ 1 h 357"/>
                  <a:gd name="T56" fmla="*/ 3 w 413"/>
                  <a:gd name="T57" fmla="*/ 3 h 357"/>
                  <a:gd name="T58" fmla="*/ 3 w 413"/>
                  <a:gd name="T59" fmla="*/ 3 h 3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13"/>
                  <a:gd name="T91" fmla="*/ 0 h 357"/>
                  <a:gd name="T92" fmla="*/ 413 w 413"/>
                  <a:gd name="T93" fmla="*/ 357 h 3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13" h="357">
                    <a:moveTo>
                      <a:pt x="25" y="31"/>
                    </a:moveTo>
                    <a:lnTo>
                      <a:pt x="31" y="70"/>
                    </a:lnTo>
                    <a:lnTo>
                      <a:pt x="7" y="119"/>
                    </a:lnTo>
                    <a:lnTo>
                      <a:pt x="0" y="176"/>
                    </a:lnTo>
                    <a:lnTo>
                      <a:pt x="12" y="226"/>
                    </a:lnTo>
                    <a:lnTo>
                      <a:pt x="50" y="256"/>
                    </a:lnTo>
                    <a:lnTo>
                      <a:pt x="119" y="263"/>
                    </a:lnTo>
                    <a:lnTo>
                      <a:pt x="169" y="256"/>
                    </a:lnTo>
                    <a:lnTo>
                      <a:pt x="193" y="326"/>
                    </a:lnTo>
                    <a:lnTo>
                      <a:pt x="262" y="357"/>
                    </a:lnTo>
                    <a:lnTo>
                      <a:pt x="312" y="326"/>
                    </a:lnTo>
                    <a:lnTo>
                      <a:pt x="331" y="269"/>
                    </a:lnTo>
                    <a:lnTo>
                      <a:pt x="338" y="163"/>
                    </a:lnTo>
                    <a:lnTo>
                      <a:pt x="413" y="76"/>
                    </a:lnTo>
                    <a:lnTo>
                      <a:pt x="407" y="0"/>
                    </a:lnTo>
                    <a:lnTo>
                      <a:pt x="357" y="31"/>
                    </a:lnTo>
                    <a:lnTo>
                      <a:pt x="325" y="81"/>
                    </a:lnTo>
                    <a:lnTo>
                      <a:pt x="262" y="157"/>
                    </a:lnTo>
                    <a:lnTo>
                      <a:pt x="275" y="226"/>
                    </a:lnTo>
                    <a:lnTo>
                      <a:pt x="269" y="295"/>
                    </a:lnTo>
                    <a:lnTo>
                      <a:pt x="238" y="276"/>
                    </a:lnTo>
                    <a:lnTo>
                      <a:pt x="225" y="207"/>
                    </a:lnTo>
                    <a:lnTo>
                      <a:pt x="163" y="176"/>
                    </a:lnTo>
                    <a:lnTo>
                      <a:pt x="119" y="213"/>
                    </a:lnTo>
                    <a:lnTo>
                      <a:pt x="76" y="187"/>
                    </a:lnTo>
                    <a:lnTo>
                      <a:pt x="68" y="126"/>
                    </a:lnTo>
                    <a:lnTo>
                      <a:pt x="113" y="25"/>
                    </a:lnTo>
                    <a:lnTo>
                      <a:pt x="76" y="7"/>
                    </a:lnTo>
                    <a:lnTo>
                      <a:pt x="25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34" name="Freeform 163"/>
              <p:cNvSpPr>
                <a:spLocks/>
              </p:cNvSpPr>
              <p:nvPr/>
            </p:nvSpPr>
            <p:spPr bwMode="auto">
              <a:xfrm>
                <a:off x="1827" y="2348"/>
                <a:ext cx="259" cy="292"/>
              </a:xfrm>
              <a:custGeom>
                <a:avLst/>
                <a:gdLst>
                  <a:gd name="T0" fmla="*/ 65 w 776"/>
                  <a:gd name="T1" fmla="*/ 0 h 876"/>
                  <a:gd name="T2" fmla="*/ 76 w 776"/>
                  <a:gd name="T3" fmla="*/ 6 h 876"/>
                  <a:gd name="T4" fmla="*/ 84 w 776"/>
                  <a:gd name="T5" fmla="*/ 9 h 876"/>
                  <a:gd name="T6" fmla="*/ 84 w 776"/>
                  <a:gd name="T7" fmla="*/ 14 h 876"/>
                  <a:gd name="T8" fmla="*/ 71 w 776"/>
                  <a:gd name="T9" fmla="*/ 24 h 876"/>
                  <a:gd name="T10" fmla="*/ 54 w 776"/>
                  <a:gd name="T11" fmla="*/ 39 h 876"/>
                  <a:gd name="T12" fmla="*/ 79 w 776"/>
                  <a:gd name="T13" fmla="*/ 25 h 876"/>
                  <a:gd name="T14" fmla="*/ 84 w 776"/>
                  <a:gd name="T15" fmla="*/ 28 h 876"/>
                  <a:gd name="T16" fmla="*/ 86 w 776"/>
                  <a:gd name="T17" fmla="*/ 41 h 876"/>
                  <a:gd name="T18" fmla="*/ 81 w 776"/>
                  <a:gd name="T19" fmla="*/ 45 h 876"/>
                  <a:gd name="T20" fmla="*/ 74 w 776"/>
                  <a:gd name="T21" fmla="*/ 47 h 876"/>
                  <a:gd name="T22" fmla="*/ 64 w 776"/>
                  <a:gd name="T23" fmla="*/ 58 h 876"/>
                  <a:gd name="T24" fmla="*/ 57 w 776"/>
                  <a:gd name="T25" fmla="*/ 68 h 876"/>
                  <a:gd name="T26" fmla="*/ 52 w 776"/>
                  <a:gd name="T27" fmla="*/ 75 h 876"/>
                  <a:gd name="T28" fmla="*/ 45 w 776"/>
                  <a:gd name="T29" fmla="*/ 79 h 876"/>
                  <a:gd name="T30" fmla="*/ 38 w 776"/>
                  <a:gd name="T31" fmla="*/ 81 h 876"/>
                  <a:gd name="T32" fmla="*/ 39 w 776"/>
                  <a:gd name="T33" fmla="*/ 88 h 876"/>
                  <a:gd name="T34" fmla="*/ 37 w 776"/>
                  <a:gd name="T35" fmla="*/ 96 h 876"/>
                  <a:gd name="T36" fmla="*/ 31 w 776"/>
                  <a:gd name="T37" fmla="*/ 97 h 876"/>
                  <a:gd name="T38" fmla="*/ 28 w 776"/>
                  <a:gd name="T39" fmla="*/ 94 h 876"/>
                  <a:gd name="T40" fmla="*/ 26 w 776"/>
                  <a:gd name="T41" fmla="*/ 89 h 876"/>
                  <a:gd name="T42" fmla="*/ 24 w 776"/>
                  <a:gd name="T43" fmla="*/ 83 h 876"/>
                  <a:gd name="T44" fmla="*/ 20 w 776"/>
                  <a:gd name="T45" fmla="*/ 81 h 876"/>
                  <a:gd name="T46" fmla="*/ 11 w 776"/>
                  <a:gd name="T47" fmla="*/ 83 h 876"/>
                  <a:gd name="T48" fmla="*/ 2 w 776"/>
                  <a:gd name="T49" fmla="*/ 89 h 876"/>
                  <a:gd name="T50" fmla="*/ 0 w 776"/>
                  <a:gd name="T51" fmla="*/ 83 h 876"/>
                  <a:gd name="T52" fmla="*/ 13 w 776"/>
                  <a:gd name="T53" fmla="*/ 76 h 876"/>
                  <a:gd name="T54" fmla="*/ 23 w 776"/>
                  <a:gd name="T55" fmla="*/ 73 h 876"/>
                  <a:gd name="T56" fmla="*/ 29 w 776"/>
                  <a:gd name="T57" fmla="*/ 75 h 876"/>
                  <a:gd name="T58" fmla="*/ 30 w 776"/>
                  <a:gd name="T59" fmla="*/ 82 h 876"/>
                  <a:gd name="T60" fmla="*/ 32 w 776"/>
                  <a:gd name="T61" fmla="*/ 90 h 876"/>
                  <a:gd name="T62" fmla="*/ 33 w 776"/>
                  <a:gd name="T63" fmla="*/ 83 h 876"/>
                  <a:gd name="T64" fmla="*/ 36 w 776"/>
                  <a:gd name="T65" fmla="*/ 76 h 876"/>
                  <a:gd name="T66" fmla="*/ 46 w 776"/>
                  <a:gd name="T67" fmla="*/ 73 h 876"/>
                  <a:gd name="T68" fmla="*/ 56 w 776"/>
                  <a:gd name="T69" fmla="*/ 65 h 876"/>
                  <a:gd name="T70" fmla="*/ 62 w 776"/>
                  <a:gd name="T71" fmla="*/ 56 h 876"/>
                  <a:gd name="T72" fmla="*/ 73 w 776"/>
                  <a:gd name="T73" fmla="*/ 44 h 876"/>
                  <a:gd name="T74" fmla="*/ 76 w 776"/>
                  <a:gd name="T75" fmla="*/ 37 h 876"/>
                  <a:gd name="T76" fmla="*/ 75 w 776"/>
                  <a:gd name="T77" fmla="*/ 32 h 876"/>
                  <a:gd name="T78" fmla="*/ 66 w 776"/>
                  <a:gd name="T79" fmla="*/ 37 h 876"/>
                  <a:gd name="T80" fmla="*/ 55 w 776"/>
                  <a:gd name="T81" fmla="*/ 44 h 876"/>
                  <a:gd name="T82" fmla="*/ 47 w 776"/>
                  <a:gd name="T83" fmla="*/ 50 h 876"/>
                  <a:gd name="T84" fmla="*/ 42 w 776"/>
                  <a:gd name="T85" fmla="*/ 44 h 876"/>
                  <a:gd name="T86" fmla="*/ 54 w 776"/>
                  <a:gd name="T87" fmla="*/ 32 h 876"/>
                  <a:gd name="T88" fmla="*/ 63 w 776"/>
                  <a:gd name="T89" fmla="*/ 23 h 876"/>
                  <a:gd name="T90" fmla="*/ 75 w 776"/>
                  <a:gd name="T91" fmla="*/ 14 h 876"/>
                  <a:gd name="T92" fmla="*/ 67 w 776"/>
                  <a:gd name="T93" fmla="*/ 8 h 876"/>
                  <a:gd name="T94" fmla="*/ 59 w 776"/>
                  <a:gd name="T95" fmla="*/ 0 h 876"/>
                  <a:gd name="T96" fmla="*/ 65 w 776"/>
                  <a:gd name="T97" fmla="*/ 0 h 876"/>
                  <a:gd name="T98" fmla="*/ 65 w 776"/>
                  <a:gd name="T99" fmla="*/ 0 h 8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76"/>
                  <a:gd name="T151" fmla="*/ 0 h 876"/>
                  <a:gd name="T152" fmla="*/ 776 w 776"/>
                  <a:gd name="T153" fmla="*/ 876 h 87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76" h="876">
                    <a:moveTo>
                      <a:pt x="582" y="0"/>
                    </a:moveTo>
                    <a:lnTo>
                      <a:pt x="683" y="56"/>
                    </a:lnTo>
                    <a:lnTo>
                      <a:pt x="758" y="80"/>
                    </a:lnTo>
                    <a:lnTo>
                      <a:pt x="752" y="125"/>
                    </a:lnTo>
                    <a:lnTo>
                      <a:pt x="638" y="212"/>
                    </a:lnTo>
                    <a:lnTo>
                      <a:pt x="482" y="350"/>
                    </a:lnTo>
                    <a:lnTo>
                      <a:pt x="707" y="225"/>
                    </a:lnTo>
                    <a:lnTo>
                      <a:pt x="752" y="249"/>
                    </a:lnTo>
                    <a:lnTo>
                      <a:pt x="776" y="368"/>
                    </a:lnTo>
                    <a:lnTo>
                      <a:pt x="726" y="406"/>
                    </a:lnTo>
                    <a:lnTo>
                      <a:pt x="664" y="424"/>
                    </a:lnTo>
                    <a:lnTo>
                      <a:pt x="577" y="519"/>
                    </a:lnTo>
                    <a:lnTo>
                      <a:pt x="514" y="612"/>
                    </a:lnTo>
                    <a:lnTo>
                      <a:pt x="463" y="675"/>
                    </a:lnTo>
                    <a:lnTo>
                      <a:pt x="402" y="713"/>
                    </a:lnTo>
                    <a:lnTo>
                      <a:pt x="344" y="725"/>
                    </a:lnTo>
                    <a:lnTo>
                      <a:pt x="351" y="789"/>
                    </a:lnTo>
                    <a:lnTo>
                      <a:pt x="331" y="863"/>
                    </a:lnTo>
                    <a:lnTo>
                      <a:pt x="283" y="876"/>
                    </a:lnTo>
                    <a:lnTo>
                      <a:pt x="251" y="850"/>
                    </a:lnTo>
                    <a:lnTo>
                      <a:pt x="232" y="800"/>
                    </a:lnTo>
                    <a:lnTo>
                      <a:pt x="219" y="750"/>
                    </a:lnTo>
                    <a:lnTo>
                      <a:pt x="176" y="725"/>
                    </a:lnTo>
                    <a:lnTo>
                      <a:pt x="95" y="750"/>
                    </a:lnTo>
                    <a:lnTo>
                      <a:pt x="19" y="800"/>
                    </a:lnTo>
                    <a:lnTo>
                      <a:pt x="0" y="750"/>
                    </a:lnTo>
                    <a:lnTo>
                      <a:pt x="113" y="688"/>
                    </a:lnTo>
                    <a:lnTo>
                      <a:pt x="207" y="657"/>
                    </a:lnTo>
                    <a:lnTo>
                      <a:pt x="264" y="675"/>
                    </a:lnTo>
                    <a:lnTo>
                      <a:pt x="270" y="738"/>
                    </a:lnTo>
                    <a:lnTo>
                      <a:pt x="288" y="813"/>
                    </a:lnTo>
                    <a:lnTo>
                      <a:pt x="301" y="750"/>
                    </a:lnTo>
                    <a:lnTo>
                      <a:pt x="326" y="688"/>
                    </a:lnTo>
                    <a:lnTo>
                      <a:pt x="413" y="657"/>
                    </a:lnTo>
                    <a:lnTo>
                      <a:pt x="501" y="582"/>
                    </a:lnTo>
                    <a:lnTo>
                      <a:pt x="557" y="500"/>
                    </a:lnTo>
                    <a:lnTo>
                      <a:pt x="657" y="394"/>
                    </a:lnTo>
                    <a:lnTo>
                      <a:pt x="683" y="337"/>
                    </a:lnTo>
                    <a:lnTo>
                      <a:pt x="670" y="287"/>
                    </a:lnTo>
                    <a:lnTo>
                      <a:pt x="595" y="337"/>
                    </a:lnTo>
                    <a:lnTo>
                      <a:pt x="495" y="400"/>
                    </a:lnTo>
                    <a:lnTo>
                      <a:pt x="426" y="450"/>
                    </a:lnTo>
                    <a:lnTo>
                      <a:pt x="382" y="400"/>
                    </a:lnTo>
                    <a:lnTo>
                      <a:pt x="482" y="287"/>
                    </a:lnTo>
                    <a:lnTo>
                      <a:pt x="564" y="206"/>
                    </a:lnTo>
                    <a:lnTo>
                      <a:pt x="676" y="125"/>
                    </a:lnTo>
                    <a:lnTo>
                      <a:pt x="601" y="69"/>
                    </a:lnTo>
                    <a:lnTo>
                      <a:pt x="532" y="0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35" name="Freeform 164"/>
              <p:cNvSpPr>
                <a:spLocks/>
              </p:cNvSpPr>
              <p:nvPr/>
            </p:nvSpPr>
            <p:spPr bwMode="auto">
              <a:xfrm>
                <a:off x="2211" y="2629"/>
                <a:ext cx="98" cy="202"/>
              </a:xfrm>
              <a:custGeom>
                <a:avLst/>
                <a:gdLst>
                  <a:gd name="T0" fmla="*/ 33 w 294"/>
                  <a:gd name="T1" fmla="*/ 0 h 607"/>
                  <a:gd name="T2" fmla="*/ 4 w 294"/>
                  <a:gd name="T3" fmla="*/ 12 h 607"/>
                  <a:gd name="T4" fmla="*/ 5 w 294"/>
                  <a:gd name="T5" fmla="*/ 24 h 607"/>
                  <a:gd name="T6" fmla="*/ 3 w 294"/>
                  <a:gd name="T7" fmla="*/ 38 h 607"/>
                  <a:gd name="T8" fmla="*/ 1 w 294"/>
                  <a:gd name="T9" fmla="*/ 46 h 607"/>
                  <a:gd name="T10" fmla="*/ 0 w 294"/>
                  <a:gd name="T11" fmla="*/ 53 h 607"/>
                  <a:gd name="T12" fmla="*/ 8 w 294"/>
                  <a:gd name="T13" fmla="*/ 59 h 607"/>
                  <a:gd name="T14" fmla="*/ 21 w 294"/>
                  <a:gd name="T15" fmla="*/ 67 h 607"/>
                  <a:gd name="T16" fmla="*/ 25 w 294"/>
                  <a:gd name="T17" fmla="*/ 67 h 607"/>
                  <a:gd name="T18" fmla="*/ 22 w 294"/>
                  <a:gd name="T19" fmla="*/ 62 h 607"/>
                  <a:gd name="T20" fmla="*/ 15 w 294"/>
                  <a:gd name="T21" fmla="*/ 55 h 607"/>
                  <a:gd name="T22" fmla="*/ 8 w 294"/>
                  <a:gd name="T23" fmla="*/ 51 h 607"/>
                  <a:gd name="T24" fmla="*/ 11 w 294"/>
                  <a:gd name="T25" fmla="*/ 35 h 607"/>
                  <a:gd name="T26" fmla="*/ 14 w 294"/>
                  <a:gd name="T27" fmla="*/ 22 h 607"/>
                  <a:gd name="T28" fmla="*/ 15 w 294"/>
                  <a:gd name="T29" fmla="*/ 15 h 607"/>
                  <a:gd name="T30" fmla="*/ 26 w 294"/>
                  <a:gd name="T31" fmla="*/ 9 h 607"/>
                  <a:gd name="T32" fmla="*/ 33 w 294"/>
                  <a:gd name="T33" fmla="*/ 8 h 607"/>
                  <a:gd name="T34" fmla="*/ 33 w 294"/>
                  <a:gd name="T35" fmla="*/ 0 h 607"/>
                  <a:gd name="T36" fmla="*/ 33 w 294"/>
                  <a:gd name="T37" fmla="*/ 0 h 6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4"/>
                  <a:gd name="T58" fmla="*/ 0 h 607"/>
                  <a:gd name="T59" fmla="*/ 294 w 294"/>
                  <a:gd name="T60" fmla="*/ 607 h 6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4" h="607">
                    <a:moveTo>
                      <a:pt x="294" y="0"/>
                    </a:moveTo>
                    <a:lnTo>
                      <a:pt x="37" y="107"/>
                    </a:lnTo>
                    <a:lnTo>
                      <a:pt x="49" y="220"/>
                    </a:lnTo>
                    <a:lnTo>
                      <a:pt x="30" y="345"/>
                    </a:lnTo>
                    <a:lnTo>
                      <a:pt x="12" y="419"/>
                    </a:lnTo>
                    <a:lnTo>
                      <a:pt x="0" y="482"/>
                    </a:lnTo>
                    <a:lnTo>
                      <a:pt x="75" y="532"/>
                    </a:lnTo>
                    <a:lnTo>
                      <a:pt x="187" y="607"/>
                    </a:lnTo>
                    <a:lnTo>
                      <a:pt x="225" y="601"/>
                    </a:lnTo>
                    <a:lnTo>
                      <a:pt x="200" y="557"/>
                    </a:lnTo>
                    <a:lnTo>
                      <a:pt x="138" y="495"/>
                    </a:lnTo>
                    <a:lnTo>
                      <a:pt x="75" y="458"/>
                    </a:lnTo>
                    <a:lnTo>
                      <a:pt x="99" y="320"/>
                    </a:lnTo>
                    <a:lnTo>
                      <a:pt x="125" y="194"/>
                    </a:lnTo>
                    <a:lnTo>
                      <a:pt x="138" y="138"/>
                    </a:lnTo>
                    <a:lnTo>
                      <a:pt x="231" y="82"/>
                    </a:lnTo>
                    <a:lnTo>
                      <a:pt x="294" y="69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36" name="Freeform 165"/>
              <p:cNvSpPr>
                <a:spLocks/>
              </p:cNvSpPr>
              <p:nvPr/>
            </p:nvSpPr>
            <p:spPr bwMode="auto">
              <a:xfrm>
                <a:off x="1790" y="2608"/>
                <a:ext cx="114" cy="111"/>
              </a:xfrm>
              <a:custGeom>
                <a:avLst/>
                <a:gdLst>
                  <a:gd name="T0" fmla="*/ 5 w 344"/>
                  <a:gd name="T1" fmla="*/ 0 h 333"/>
                  <a:gd name="T2" fmla="*/ 1 w 344"/>
                  <a:gd name="T3" fmla="*/ 8 h 333"/>
                  <a:gd name="T4" fmla="*/ 0 w 344"/>
                  <a:gd name="T5" fmla="*/ 16 h 333"/>
                  <a:gd name="T6" fmla="*/ 7 w 344"/>
                  <a:gd name="T7" fmla="*/ 22 h 333"/>
                  <a:gd name="T8" fmla="*/ 15 w 344"/>
                  <a:gd name="T9" fmla="*/ 24 h 333"/>
                  <a:gd name="T10" fmla="*/ 21 w 344"/>
                  <a:gd name="T11" fmla="*/ 20 h 333"/>
                  <a:gd name="T12" fmla="*/ 23 w 344"/>
                  <a:gd name="T13" fmla="*/ 15 h 333"/>
                  <a:gd name="T14" fmla="*/ 29 w 344"/>
                  <a:gd name="T15" fmla="*/ 19 h 333"/>
                  <a:gd name="T16" fmla="*/ 24 w 344"/>
                  <a:gd name="T17" fmla="*/ 22 h 333"/>
                  <a:gd name="T18" fmla="*/ 23 w 344"/>
                  <a:gd name="T19" fmla="*/ 28 h 333"/>
                  <a:gd name="T20" fmla="*/ 26 w 344"/>
                  <a:gd name="T21" fmla="*/ 32 h 333"/>
                  <a:gd name="T22" fmla="*/ 36 w 344"/>
                  <a:gd name="T23" fmla="*/ 37 h 333"/>
                  <a:gd name="T24" fmla="*/ 38 w 344"/>
                  <a:gd name="T25" fmla="*/ 33 h 333"/>
                  <a:gd name="T26" fmla="*/ 33 w 344"/>
                  <a:gd name="T27" fmla="*/ 29 h 333"/>
                  <a:gd name="T28" fmla="*/ 32 w 344"/>
                  <a:gd name="T29" fmla="*/ 26 h 333"/>
                  <a:gd name="T30" fmla="*/ 36 w 344"/>
                  <a:gd name="T31" fmla="*/ 22 h 333"/>
                  <a:gd name="T32" fmla="*/ 36 w 344"/>
                  <a:gd name="T33" fmla="*/ 18 h 333"/>
                  <a:gd name="T34" fmla="*/ 33 w 344"/>
                  <a:gd name="T35" fmla="*/ 12 h 333"/>
                  <a:gd name="T36" fmla="*/ 28 w 344"/>
                  <a:gd name="T37" fmla="*/ 8 h 333"/>
                  <a:gd name="T38" fmla="*/ 21 w 344"/>
                  <a:gd name="T39" fmla="*/ 9 h 333"/>
                  <a:gd name="T40" fmla="*/ 17 w 344"/>
                  <a:gd name="T41" fmla="*/ 15 h 333"/>
                  <a:gd name="T42" fmla="*/ 12 w 344"/>
                  <a:gd name="T43" fmla="*/ 17 h 333"/>
                  <a:gd name="T44" fmla="*/ 6 w 344"/>
                  <a:gd name="T45" fmla="*/ 15 h 333"/>
                  <a:gd name="T46" fmla="*/ 7 w 344"/>
                  <a:gd name="T47" fmla="*/ 9 h 333"/>
                  <a:gd name="T48" fmla="*/ 10 w 344"/>
                  <a:gd name="T49" fmla="*/ 4 h 333"/>
                  <a:gd name="T50" fmla="*/ 5 w 344"/>
                  <a:gd name="T51" fmla="*/ 0 h 333"/>
                  <a:gd name="T52" fmla="*/ 5 w 344"/>
                  <a:gd name="T53" fmla="*/ 0 h 3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4"/>
                  <a:gd name="T82" fmla="*/ 0 h 333"/>
                  <a:gd name="T83" fmla="*/ 344 w 344"/>
                  <a:gd name="T84" fmla="*/ 333 h 33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4" h="333">
                    <a:moveTo>
                      <a:pt x="43" y="0"/>
                    </a:moveTo>
                    <a:lnTo>
                      <a:pt x="6" y="69"/>
                    </a:lnTo>
                    <a:lnTo>
                      <a:pt x="0" y="145"/>
                    </a:lnTo>
                    <a:lnTo>
                      <a:pt x="63" y="195"/>
                    </a:lnTo>
                    <a:lnTo>
                      <a:pt x="138" y="220"/>
                    </a:lnTo>
                    <a:lnTo>
                      <a:pt x="188" y="182"/>
                    </a:lnTo>
                    <a:lnTo>
                      <a:pt x="212" y="138"/>
                    </a:lnTo>
                    <a:lnTo>
                      <a:pt x="268" y="170"/>
                    </a:lnTo>
                    <a:lnTo>
                      <a:pt x="218" y="201"/>
                    </a:lnTo>
                    <a:lnTo>
                      <a:pt x="207" y="251"/>
                    </a:lnTo>
                    <a:lnTo>
                      <a:pt x="238" y="289"/>
                    </a:lnTo>
                    <a:lnTo>
                      <a:pt x="326" y="333"/>
                    </a:lnTo>
                    <a:lnTo>
                      <a:pt x="344" y="294"/>
                    </a:lnTo>
                    <a:lnTo>
                      <a:pt x="306" y="264"/>
                    </a:lnTo>
                    <a:lnTo>
                      <a:pt x="294" y="233"/>
                    </a:lnTo>
                    <a:lnTo>
                      <a:pt x="326" y="201"/>
                    </a:lnTo>
                    <a:lnTo>
                      <a:pt x="331" y="164"/>
                    </a:lnTo>
                    <a:lnTo>
                      <a:pt x="306" y="106"/>
                    </a:lnTo>
                    <a:lnTo>
                      <a:pt x="250" y="76"/>
                    </a:lnTo>
                    <a:lnTo>
                      <a:pt x="194" y="82"/>
                    </a:lnTo>
                    <a:lnTo>
                      <a:pt x="151" y="138"/>
                    </a:lnTo>
                    <a:lnTo>
                      <a:pt x="112" y="157"/>
                    </a:lnTo>
                    <a:lnTo>
                      <a:pt x="56" y="132"/>
                    </a:lnTo>
                    <a:lnTo>
                      <a:pt x="63" y="82"/>
                    </a:lnTo>
                    <a:lnTo>
                      <a:pt x="87" y="3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37" name="Freeform 166"/>
              <p:cNvSpPr>
                <a:spLocks/>
              </p:cNvSpPr>
              <p:nvPr/>
            </p:nvSpPr>
            <p:spPr bwMode="auto">
              <a:xfrm>
                <a:off x="1775" y="2295"/>
                <a:ext cx="115" cy="56"/>
              </a:xfrm>
              <a:custGeom>
                <a:avLst/>
                <a:gdLst>
                  <a:gd name="T0" fmla="*/ 1 w 345"/>
                  <a:gd name="T1" fmla="*/ 4 h 169"/>
                  <a:gd name="T2" fmla="*/ 20 w 345"/>
                  <a:gd name="T3" fmla="*/ 1 h 169"/>
                  <a:gd name="T4" fmla="*/ 30 w 345"/>
                  <a:gd name="T5" fmla="*/ 0 h 169"/>
                  <a:gd name="T6" fmla="*/ 38 w 345"/>
                  <a:gd name="T7" fmla="*/ 4 h 169"/>
                  <a:gd name="T8" fmla="*/ 32 w 345"/>
                  <a:gd name="T9" fmla="*/ 19 h 169"/>
                  <a:gd name="T10" fmla="*/ 27 w 345"/>
                  <a:gd name="T11" fmla="*/ 15 h 169"/>
                  <a:gd name="T12" fmla="*/ 15 w 345"/>
                  <a:gd name="T13" fmla="*/ 12 h 169"/>
                  <a:gd name="T14" fmla="*/ 5 w 345"/>
                  <a:gd name="T15" fmla="*/ 10 h 169"/>
                  <a:gd name="T16" fmla="*/ 12 w 345"/>
                  <a:gd name="T17" fmla="*/ 8 h 169"/>
                  <a:gd name="T18" fmla="*/ 22 w 345"/>
                  <a:gd name="T19" fmla="*/ 9 h 169"/>
                  <a:gd name="T20" fmla="*/ 28 w 345"/>
                  <a:gd name="T21" fmla="*/ 10 h 169"/>
                  <a:gd name="T22" fmla="*/ 32 w 345"/>
                  <a:gd name="T23" fmla="*/ 6 h 169"/>
                  <a:gd name="T24" fmla="*/ 23 w 345"/>
                  <a:gd name="T25" fmla="*/ 5 h 169"/>
                  <a:gd name="T26" fmla="*/ 15 w 345"/>
                  <a:gd name="T27" fmla="*/ 5 h 169"/>
                  <a:gd name="T28" fmla="*/ 0 w 345"/>
                  <a:gd name="T29" fmla="*/ 8 h 169"/>
                  <a:gd name="T30" fmla="*/ 1 w 345"/>
                  <a:gd name="T31" fmla="*/ 4 h 169"/>
                  <a:gd name="T32" fmla="*/ 1 w 345"/>
                  <a:gd name="T33" fmla="*/ 4 h 1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5"/>
                  <a:gd name="T52" fmla="*/ 0 h 169"/>
                  <a:gd name="T53" fmla="*/ 345 w 345"/>
                  <a:gd name="T54" fmla="*/ 169 h 1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5" h="169">
                    <a:moveTo>
                      <a:pt x="8" y="32"/>
                    </a:moveTo>
                    <a:lnTo>
                      <a:pt x="183" y="13"/>
                    </a:lnTo>
                    <a:lnTo>
                      <a:pt x="270" y="0"/>
                    </a:lnTo>
                    <a:lnTo>
                      <a:pt x="345" y="32"/>
                    </a:lnTo>
                    <a:lnTo>
                      <a:pt x="289" y="169"/>
                    </a:lnTo>
                    <a:lnTo>
                      <a:pt x="239" y="132"/>
                    </a:lnTo>
                    <a:lnTo>
                      <a:pt x="138" y="113"/>
                    </a:lnTo>
                    <a:lnTo>
                      <a:pt x="45" y="95"/>
                    </a:lnTo>
                    <a:lnTo>
                      <a:pt x="108" y="70"/>
                    </a:lnTo>
                    <a:lnTo>
                      <a:pt x="201" y="82"/>
                    </a:lnTo>
                    <a:lnTo>
                      <a:pt x="252" y="95"/>
                    </a:lnTo>
                    <a:lnTo>
                      <a:pt x="289" y="50"/>
                    </a:lnTo>
                    <a:lnTo>
                      <a:pt x="207" y="44"/>
                    </a:lnTo>
                    <a:lnTo>
                      <a:pt x="132" y="44"/>
                    </a:lnTo>
                    <a:lnTo>
                      <a:pt x="0" y="70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67"/>
            <p:cNvGrpSpPr>
              <a:grpSpLocks/>
            </p:cNvGrpSpPr>
            <p:nvPr/>
          </p:nvGrpSpPr>
          <p:grpSpPr bwMode="auto">
            <a:xfrm>
              <a:off x="3456" y="3024"/>
              <a:ext cx="144" cy="144"/>
              <a:chOff x="1429" y="2260"/>
              <a:chExt cx="961" cy="853"/>
            </a:xfrm>
          </p:grpSpPr>
          <p:sp>
            <p:nvSpPr>
              <p:cNvPr id="190566" name="Freeform 168"/>
              <p:cNvSpPr>
                <a:spLocks/>
              </p:cNvSpPr>
              <p:nvPr/>
            </p:nvSpPr>
            <p:spPr bwMode="auto">
              <a:xfrm>
                <a:off x="1439" y="2267"/>
                <a:ext cx="929" cy="833"/>
              </a:xfrm>
              <a:custGeom>
                <a:avLst/>
                <a:gdLst>
                  <a:gd name="T0" fmla="*/ 65 w 2789"/>
                  <a:gd name="T1" fmla="*/ 19 h 2498"/>
                  <a:gd name="T2" fmla="*/ 30 w 2789"/>
                  <a:gd name="T3" fmla="*/ 58 h 2498"/>
                  <a:gd name="T4" fmla="*/ 9 w 2789"/>
                  <a:gd name="T5" fmla="*/ 91 h 2498"/>
                  <a:gd name="T6" fmla="*/ 1 w 2789"/>
                  <a:gd name="T7" fmla="*/ 123 h 2498"/>
                  <a:gd name="T8" fmla="*/ 0 w 2789"/>
                  <a:gd name="T9" fmla="*/ 158 h 2498"/>
                  <a:gd name="T10" fmla="*/ 14 w 2789"/>
                  <a:gd name="T11" fmla="*/ 197 h 2498"/>
                  <a:gd name="T12" fmla="*/ 41 w 2789"/>
                  <a:gd name="T13" fmla="*/ 232 h 2498"/>
                  <a:gd name="T14" fmla="*/ 73 w 2789"/>
                  <a:gd name="T15" fmla="*/ 259 h 2498"/>
                  <a:gd name="T16" fmla="*/ 125 w 2789"/>
                  <a:gd name="T17" fmla="*/ 275 h 2498"/>
                  <a:gd name="T18" fmla="*/ 167 w 2789"/>
                  <a:gd name="T19" fmla="*/ 278 h 2498"/>
                  <a:gd name="T20" fmla="*/ 221 w 2789"/>
                  <a:gd name="T21" fmla="*/ 266 h 2498"/>
                  <a:gd name="T22" fmla="*/ 268 w 2789"/>
                  <a:gd name="T23" fmla="*/ 239 h 2498"/>
                  <a:gd name="T24" fmla="*/ 296 w 2789"/>
                  <a:gd name="T25" fmla="*/ 206 h 2498"/>
                  <a:gd name="T26" fmla="*/ 309 w 2789"/>
                  <a:gd name="T27" fmla="*/ 161 h 2498"/>
                  <a:gd name="T28" fmla="*/ 309 w 2789"/>
                  <a:gd name="T29" fmla="*/ 114 h 2498"/>
                  <a:gd name="T30" fmla="*/ 299 w 2789"/>
                  <a:gd name="T31" fmla="*/ 77 h 2498"/>
                  <a:gd name="T32" fmla="*/ 275 w 2789"/>
                  <a:gd name="T33" fmla="*/ 47 h 2498"/>
                  <a:gd name="T34" fmla="*/ 246 w 2789"/>
                  <a:gd name="T35" fmla="*/ 25 h 2498"/>
                  <a:gd name="T36" fmla="*/ 219 w 2789"/>
                  <a:gd name="T37" fmla="*/ 14 h 2498"/>
                  <a:gd name="T38" fmla="*/ 192 w 2789"/>
                  <a:gd name="T39" fmla="*/ 6 h 2498"/>
                  <a:gd name="T40" fmla="*/ 158 w 2789"/>
                  <a:gd name="T41" fmla="*/ 1 h 2498"/>
                  <a:gd name="T42" fmla="*/ 135 w 2789"/>
                  <a:gd name="T43" fmla="*/ 0 h 2498"/>
                  <a:gd name="T44" fmla="*/ 102 w 2789"/>
                  <a:gd name="T45" fmla="*/ 6 h 2498"/>
                  <a:gd name="T46" fmla="*/ 65 w 2789"/>
                  <a:gd name="T47" fmla="*/ 19 h 2498"/>
                  <a:gd name="T48" fmla="*/ 65 w 2789"/>
                  <a:gd name="T49" fmla="*/ 19 h 249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89"/>
                  <a:gd name="T76" fmla="*/ 0 h 2498"/>
                  <a:gd name="T77" fmla="*/ 2789 w 2789"/>
                  <a:gd name="T78" fmla="*/ 2498 h 249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89" h="2498">
                    <a:moveTo>
                      <a:pt x="584" y="175"/>
                    </a:moveTo>
                    <a:lnTo>
                      <a:pt x="272" y="519"/>
                    </a:lnTo>
                    <a:lnTo>
                      <a:pt x="77" y="823"/>
                    </a:lnTo>
                    <a:lnTo>
                      <a:pt x="13" y="1110"/>
                    </a:lnTo>
                    <a:lnTo>
                      <a:pt x="0" y="1421"/>
                    </a:lnTo>
                    <a:lnTo>
                      <a:pt x="123" y="1771"/>
                    </a:lnTo>
                    <a:lnTo>
                      <a:pt x="370" y="2084"/>
                    </a:lnTo>
                    <a:lnTo>
                      <a:pt x="661" y="2330"/>
                    </a:lnTo>
                    <a:lnTo>
                      <a:pt x="1129" y="2472"/>
                    </a:lnTo>
                    <a:lnTo>
                      <a:pt x="1505" y="2498"/>
                    </a:lnTo>
                    <a:lnTo>
                      <a:pt x="1986" y="2395"/>
                    </a:lnTo>
                    <a:lnTo>
                      <a:pt x="2420" y="2148"/>
                    </a:lnTo>
                    <a:lnTo>
                      <a:pt x="2667" y="1856"/>
                    </a:lnTo>
                    <a:lnTo>
                      <a:pt x="2789" y="1447"/>
                    </a:lnTo>
                    <a:lnTo>
                      <a:pt x="2789" y="1025"/>
                    </a:lnTo>
                    <a:lnTo>
                      <a:pt x="2699" y="694"/>
                    </a:lnTo>
                    <a:lnTo>
                      <a:pt x="2478" y="421"/>
                    </a:lnTo>
                    <a:lnTo>
                      <a:pt x="2220" y="226"/>
                    </a:lnTo>
                    <a:lnTo>
                      <a:pt x="1973" y="123"/>
                    </a:lnTo>
                    <a:lnTo>
                      <a:pt x="1726" y="51"/>
                    </a:lnTo>
                    <a:lnTo>
                      <a:pt x="1422" y="13"/>
                    </a:lnTo>
                    <a:lnTo>
                      <a:pt x="1219" y="0"/>
                    </a:lnTo>
                    <a:lnTo>
                      <a:pt x="921" y="57"/>
                    </a:lnTo>
                    <a:lnTo>
                      <a:pt x="584" y="175"/>
                    </a:lnTo>
                    <a:close/>
                  </a:path>
                </a:pathLst>
              </a:custGeom>
              <a:solidFill>
                <a:srgbClr val="B2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7" name="Freeform 169"/>
              <p:cNvSpPr>
                <a:spLocks/>
              </p:cNvSpPr>
              <p:nvPr/>
            </p:nvSpPr>
            <p:spPr bwMode="auto">
              <a:xfrm>
                <a:off x="1846" y="2318"/>
                <a:ext cx="401" cy="503"/>
              </a:xfrm>
              <a:custGeom>
                <a:avLst/>
                <a:gdLst>
                  <a:gd name="T0" fmla="*/ 75 w 1203"/>
                  <a:gd name="T1" fmla="*/ 11 h 1510"/>
                  <a:gd name="T2" fmla="*/ 56 w 1203"/>
                  <a:gd name="T3" fmla="*/ 4 h 1510"/>
                  <a:gd name="T4" fmla="*/ 34 w 1203"/>
                  <a:gd name="T5" fmla="*/ 0 h 1510"/>
                  <a:gd name="T6" fmla="*/ 14 w 1203"/>
                  <a:gd name="T7" fmla="*/ 2 h 1510"/>
                  <a:gd name="T8" fmla="*/ 0 w 1203"/>
                  <a:gd name="T9" fmla="*/ 11 h 1510"/>
                  <a:gd name="T10" fmla="*/ 2 w 1203"/>
                  <a:gd name="T11" fmla="*/ 26 h 1510"/>
                  <a:gd name="T12" fmla="*/ 20 w 1203"/>
                  <a:gd name="T13" fmla="*/ 39 h 1510"/>
                  <a:gd name="T14" fmla="*/ 47 w 1203"/>
                  <a:gd name="T15" fmla="*/ 52 h 1510"/>
                  <a:gd name="T16" fmla="*/ 73 w 1203"/>
                  <a:gd name="T17" fmla="*/ 72 h 1510"/>
                  <a:gd name="T18" fmla="*/ 97 w 1203"/>
                  <a:gd name="T19" fmla="*/ 96 h 1510"/>
                  <a:gd name="T20" fmla="*/ 110 w 1203"/>
                  <a:gd name="T21" fmla="*/ 119 h 1510"/>
                  <a:gd name="T22" fmla="*/ 113 w 1203"/>
                  <a:gd name="T23" fmla="*/ 137 h 1510"/>
                  <a:gd name="T24" fmla="*/ 113 w 1203"/>
                  <a:gd name="T25" fmla="*/ 156 h 1510"/>
                  <a:gd name="T26" fmla="*/ 110 w 1203"/>
                  <a:gd name="T27" fmla="*/ 165 h 1510"/>
                  <a:gd name="T28" fmla="*/ 119 w 1203"/>
                  <a:gd name="T29" fmla="*/ 168 h 1510"/>
                  <a:gd name="T30" fmla="*/ 128 w 1203"/>
                  <a:gd name="T31" fmla="*/ 156 h 1510"/>
                  <a:gd name="T32" fmla="*/ 134 w 1203"/>
                  <a:gd name="T33" fmla="*/ 137 h 1510"/>
                  <a:gd name="T34" fmla="*/ 134 w 1203"/>
                  <a:gd name="T35" fmla="*/ 120 h 1510"/>
                  <a:gd name="T36" fmla="*/ 130 w 1203"/>
                  <a:gd name="T37" fmla="*/ 91 h 1510"/>
                  <a:gd name="T38" fmla="*/ 113 w 1203"/>
                  <a:gd name="T39" fmla="*/ 52 h 1510"/>
                  <a:gd name="T40" fmla="*/ 92 w 1203"/>
                  <a:gd name="T41" fmla="*/ 25 h 1510"/>
                  <a:gd name="T42" fmla="*/ 75 w 1203"/>
                  <a:gd name="T43" fmla="*/ 11 h 1510"/>
                  <a:gd name="T44" fmla="*/ 75 w 1203"/>
                  <a:gd name="T45" fmla="*/ 11 h 15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03"/>
                  <a:gd name="T70" fmla="*/ 0 h 1510"/>
                  <a:gd name="T71" fmla="*/ 1203 w 1203"/>
                  <a:gd name="T72" fmla="*/ 1510 h 15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03" h="1510">
                    <a:moveTo>
                      <a:pt x="673" y="96"/>
                    </a:moveTo>
                    <a:lnTo>
                      <a:pt x="503" y="34"/>
                    </a:lnTo>
                    <a:lnTo>
                      <a:pt x="306" y="0"/>
                    </a:lnTo>
                    <a:lnTo>
                      <a:pt x="122" y="14"/>
                    </a:lnTo>
                    <a:lnTo>
                      <a:pt x="0" y="96"/>
                    </a:lnTo>
                    <a:lnTo>
                      <a:pt x="20" y="232"/>
                    </a:lnTo>
                    <a:lnTo>
                      <a:pt x="177" y="347"/>
                    </a:lnTo>
                    <a:lnTo>
                      <a:pt x="422" y="469"/>
                    </a:lnTo>
                    <a:lnTo>
                      <a:pt x="659" y="652"/>
                    </a:lnTo>
                    <a:lnTo>
                      <a:pt x="870" y="863"/>
                    </a:lnTo>
                    <a:lnTo>
                      <a:pt x="986" y="1068"/>
                    </a:lnTo>
                    <a:lnTo>
                      <a:pt x="1019" y="1232"/>
                    </a:lnTo>
                    <a:lnTo>
                      <a:pt x="1013" y="1408"/>
                    </a:lnTo>
                    <a:lnTo>
                      <a:pt x="993" y="1483"/>
                    </a:lnTo>
                    <a:lnTo>
                      <a:pt x="1074" y="1510"/>
                    </a:lnTo>
                    <a:lnTo>
                      <a:pt x="1155" y="1408"/>
                    </a:lnTo>
                    <a:lnTo>
                      <a:pt x="1203" y="1237"/>
                    </a:lnTo>
                    <a:lnTo>
                      <a:pt x="1203" y="1081"/>
                    </a:lnTo>
                    <a:lnTo>
                      <a:pt x="1170" y="816"/>
                    </a:lnTo>
                    <a:lnTo>
                      <a:pt x="1019" y="469"/>
                    </a:lnTo>
                    <a:lnTo>
                      <a:pt x="830" y="225"/>
                    </a:lnTo>
                    <a:lnTo>
                      <a:pt x="673" y="96"/>
                    </a:lnTo>
                    <a:close/>
                  </a:path>
                </a:pathLst>
              </a:custGeom>
              <a:solidFill>
                <a:srgbClr val="E9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8" name="Freeform 170"/>
              <p:cNvSpPr>
                <a:spLocks/>
              </p:cNvSpPr>
              <p:nvPr/>
            </p:nvSpPr>
            <p:spPr bwMode="auto">
              <a:xfrm>
                <a:off x="1438" y="2337"/>
                <a:ext cx="626" cy="759"/>
              </a:xfrm>
              <a:custGeom>
                <a:avLst/>
                <a:gdLst>
                  <a:gd name="T0" fmla="*/ 68 w 1879"/>
                  <a:gd name="T1" fmla="*/ 0 h 2278"/>
                  <a:gd name="T2" fmla="*/ 61 w 1879"/>
                  <a:gd name="T3" fmla="*/ 10 h 2278"/>
                  <a:gd name="T4" fmla="*/ 62 w 1879"/>
                  <a:gd name="T5" fmla="*/ 25 h 2278"/>
                  <a:gd name="T6" fmla="*/ 76 w 1879"/>
                  <a:gd name="T7" fmla="*/ 39 h 2278"/>
                  <a:gd name="T8" fmla="*/ 110 w 1879"/>
                  <a:gd name="T9" fmla="*/ 54 h 2278"/>
                  <a:gd name="T10" fmla="*/ 144 w 1879"/>
                  <a:gd name="T11" fmla="*/ 65 h 2278"/>
                  <a:gd name="T12" fmla="*/ 166 w 1879"/>
                  <a:gd name="T13" fmla="*/ 78 h 2278"/>
                  <a:gd name="T14" fmla="*/ 185 w 1879"/>
                  <a:gd name="T15" fmla="*/ 98 h 2278"/>
                  <a:gd name="T16" fmla="*/ 196 w 1879"/>
                  <a:gd name="T17" fmla="*/ 118 h 2278"/>
                  <a:gd name="T18" fmla="*/ 203 w 1879"/>
                  <a:gd name="T19" fmla="*/ 138 h 2278"/>
                  <a:gd name="T20" fmla="*/ 209 w 1879"/>
                  <a:gd name="T21" fmla="*/ 167 h 2278"/>
                  <a:gd name="T22" fmla="*/ 209 w 1879"/>
                  <a:gd name="T23" fmla="*/ 201 h 2278"/>
                  <a:gd name="T24" fmla="*/ 203 w 1879"/>
                  <a:gd name="T25" fmla="*/ 223 h 2278"/>
                  <a:gd name="T26" fmla="*/ 192 w 1879"/>
                  <a:gd name="T27" fmla="*/ 240 h 2278"/>
                  <a:gd name="T28" fmla="*/ 173 w 1879"/>
                  <a:gd name="T29" fmla="*/ 251 h 2278"/>
                  <a:gd name="T30" fmla="*/ 145 w 1879"/>
                  <a:gd name="T31" fmla="*/ 253 h 2278"/>
                  <a:gd name="T32" fmla="*/ 100 w 1879"/>
                  <a:gd name="T33" fmla="*/ 245 h 2278"/>
                  <a:gd name="T34" fmla="*/ 62 w 1879"/>
                  <a:gd name="T35" fmla="*/ 229 h 2278"/>
                  <a:gd name="T36" fmla="*/ 34 w 1879"/>
                  <a:gd name="T37" fmla="*/ 205 h 2278"/>
                  <a:gd name="T38" fmla="*/ 12 w 1879"/>
                  <a:gd name="T39" fmla="*/ 172 h 2278"/>
                  <a:gd name="T40" fmla="*/ 0 w 1879"/>
                  <a:gd name="T41" fmla="*/ 123 h 2278"/>
                  <a:gd name="T42" fmla="*/ 6 w 1879"/>
                  <a:gd name="T43" fmla="*/ 82 h 2278"/>
                  <a:gd name="T44" fmla="*/ 18 w 1879"/>
                  <a:gd name="T45" fmla="*/ 48 h 2278"/>
                  <a:gd name="T46" fmla="*/ 38 w 1879"/>
                  <a:gd name="T47" fmla="*/ 21 h 2278"/>
                  <a:gd name="T48" fmla="*/ 68 w 1879"/>
                  <a:gd name="T49" fmla="*/ 0 h 2278"/>
                  <a:gd name="T50" fmla="*/ 68 w 1879"/>
                  <a:gd name="T51" fmla="*/ 0 h 227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79"/>
                  <a:gd name="T79" fmla="*/ 0 h 2278"/>
                  <a:gd name="T80" fmla="*/ 1879 w 1879"/>
                  <a:gd name="T81" fmla="*/ 2278 h 227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79" h="2278">
                    <a:moveTo>
                      <a:pt x="612" y="0"/>
                    </a:moveTo>
                    <a:lnTo>
                      <a:pt x="553" y="89"/>
                    </a:lnTo>
                    <a:lnTo>
                      <a:pt x="560" y="221"/>
                    </a:lnTo>
                    <a:lnTo>
                      <a:pt x="685" y="354"/>
                    </a:lnTo>
                    <a:lnTo>
                      <a:pt x="995" y="486"/>
                    </a:lnTo>
                    <a:lnTo>
                      <a:pt x="1296" y="582"/>
                    </a:lnTo>
                    <a:lnTo>
                      <a:pt x="1495" y="700"/>
                    </a:lnTo>
                    <a:lnTo>
                      <a:pt x="1665" y="885"/>
                    </a:lnTo>
                    <a:lnTo>
                      <a:pt x="1761" y="1061"/>
                    </a:lnTo>
                    <a:lnTo>
                      <a:pt x="1827" y="1246"/>
                    </a:lnTo>
                    <a:lnTo>
                      <a:pt x="1879" y="1505"/>
                    </a:lnTo>
                    <a:lnTo>
                      <a:pt x="1879" y="1806"/>
                    </a:lnTo>
                    <a:lnTo>
                      <a:pt x="1827" y="2012"/>
                    </a:lnTo>
                    <a:lnTo>
                      <a:pt x="1731" y="2160"/>
                    </a:lnTo>
                    <a:lnTo>
                      <a:pt x="1554" y="2263"/>
                    </a:lnTo>
                    <a:lnTo>
                      <a:pt x="1303" y="2278"/>
                    </a:lnTo>
                    <a:lnTo>
                      <a:pt x="899" y="2204"/>
                    </a:lnTo>
                    <a:lnTo>
                      <a:pt x="560" y="2064"/>
                    </a:lnTo>
                    <a:lnTo>
                      <a:pt x="309" y="1850"/>
                    </a:lnTo>
                    <a:lnTo>
                      <a:pt x="111" y="1549"/>
                    </a:lnTo>
                    <a:lnTo>
                      <a:pt x="0" y="1106"/>
                    </a:lnTo>
                    <a:lnTo>
                      <a:pt x="52" y="737"/>
                    </a:lnTo>
                    <a:lnTo>
                      <a:pt x="161" y="428"/>
                    </a:lnTo>
                    <a:lnTo>
                      <a:pt x="339" y="192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rgbClr val="8C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9" name="Freeform 171"/>
              <p:cNvSpPr>
                <a:spLocks/>
              </p:cNvSpPr>
              <p:nvPr/>
            </p:nvSpPr>
            <p:spPr bwMode="auto">
              <a:xfrm>
                <a:off x="2209" y="2375"/>
                <a:ext cx="164" cy="301"/>
              </a:xfrm>
              <a:custGeom>
                <a:avLst/>
                <a:gdLst>
                  <a:gd name="T0" fmla="*/ 2 w 494"/>
                  <a:gd name="T1" fmla="*/ 0 h 902"/>
                  <a:gd name="T2" fmla="*/ 7 w 494"/>
                  <a:gd name="T3" fmla="*/ 24 h 902"/>
                  <a:gd name="T4" fmla="*/ 0 w 494"/>
                  <a:gd name="T5" fmla="*/ 37 h 902"/>
                  <a:gd name="T6" fmla="*/ 13 w 494"/>
                  <a:gd name="T7" fmla="*/ 48 h 902"/>
                  <a:gd name="T8" fmla="*/ 34 w 494"/>
                  <a:gd name="T9" fmla="*/ 74 h 902"/>
                  <a:gd name="T10" fmla="*/ 33 w 494"/>
                  <a:gd name="T11" fmla="*/ 88 h 902"/>
                  <a:gd name="T12" fmla="*/ 54 w 494"/>
                  <a:gd name="T13" fmla="*/ 100 h 902"/>
                  <a:gd name="T14" fmla="*/ 46 w 494"/>
                  <a:gd name="T15" fmla="*/ 53 h 902"/>
                  <a:gd name="T16" fmla="*/ 28 w 494"/>
                  <a:gd name="T17" fmla="*/ 20 h 902"/>
                  <a:gd name="T18" fmla="*/ 2 w 494"/>
                  <a:gd name="T19" fmla="*/ 0 h 902"/>
                  <a:gd name="T20" fmla="*/ 2 w 494"/>
                  <a:gd name="T21" fmla="*/ 0 h 9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4"/>
                  <a:gd name="T34" fmla="*/ 0 h 902"/>
                  <a:gd name="T35" fmla="*/ 494 w 494"/>
                  <a:gd name="T36" fmla="*/ 902 h 9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4" h="902">
                    <a:moveTo>
                      <a:pt x="19" y="0"/>
                    </a:moveTo>
                    <a:lnTo>
                      <a:pt x="65" y="214"/>
                    </a:lnTo>
                    <a:lnTo>
                      <a:pt x="0" y="337"/>
                    </a:lnTo>
                    <a:lnTo>
                      <a:pt x="116" y="434"/>
                    </a:lnTo>
                    <a:lnTo>
                      <a:pt x="311" y="668"/>
                    </a:lnTo>
                    <a:lnTo>
                      <a:pt x="298" y="792"/>
                    </a:lnTo>
                    <a:lnTo>
                      <a:pt x="494" y="902"/>
                    </a:lnTo>
                    <a:lnTo>
                      <a:pt x="415" y="473"/>
                    </a:lnTo>
                    <a:lnTo>
                      <a:pt x="253" y="18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3D9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70" name="Freeform 172"/>
              <p:cNvSpPr>
                <a:spLocks/>
              </p:cNvSpPr>
              <p:nvPr/>
            </p:nvSpPr>
            <p:spPr bwMode="auto">
              <a:xfrm>
                <a:off x="1469" y="2774"/>
                <a:ext cx="110" cy="207"/>
              </a:xfrm>
              <a:custGeom>
                <a:avLst/>
                <a:gdLst>
                  <a:gd name="T0" fmla="*/ 0 w 331"/>
                  <a:gd name="T1" fmla="*/ 27 h 622"/>
                  <a:gd name="T2" fmla="*/ 23 w 331"/>
                  <a:gd name="T3" fmla="*/ 0 h 622"/>
                  <a:gd name="T4" fmla="*/ 24 w 331"/>
                  <a:gd name="T5" fmla="*/ 30 h 622"/>
                  <a:gd name="T6" fmla="*/ 36 w 331"/>
                  <a:gd name="T7" fmla="*/ 33 h 622"/>
                  <a:gd name="T8" fmla="*/ 37 w 331"/>
                  <a:gd name="T9" fmla="*/ 69 h 622"/>
                  <a:gd name="T10" fmla="*/ 13 w 331"/>
                  <a:gd name="T11" fmla="*/ 49 h 622"/>
                  <a:gd name="T12" fmla="*/ 0 w 331"/>
                  <a:gd name="T13" fmla="*/ 27 h 622"/>
                  <a:gd name="T14" fmla="*/ 0 w 331"/>
                  <a:gd name="T15" fmla="*/ 27 h 6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1"/>
                  <a:gd name="T25" fmla="*/ 0 h 622"/>
                  <a:gd name="T26" fmla="*/ 331 w 331"/>
                  <a:gd name="T27" fmla="*/ 622 h 6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1" h="622">
                    <a:moveTo>
                      <a:pt x="0" y="246"/>
                    </a:moveTo>
                    <a:lnTo>
                      <a:pt x="207" y="0"/>
                    </a:lnTo>
                    <a:lnTo>
                      <a:pt x="214" y="272"/>
                    </a:lnTo>
                    <a:lnTo>
                      <a:pt x="325" y="298"/>
                    </a:lnTo>
                    <a:lnTo>
                      <a:pt x="331" y="622"/>
                    </a:lnTo>
                    <a:lnTo>
                      <a:pt x="117" y="441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71" name="Freeform 173"/>
              <p:cNvSpPr>
                <a:spLocks/>
              </p:cNvSpPr>
              <p:nvPr/>
            </p:nvSpPr>
            <p:spPr bwMode="auto">
              <a:xfrm>
                <a:off x="2226" y="2646"/>
                <a:ext cx="142" cy="279"/>
              </a:xfrm>
              <a:custGeom>
                <a:avLst/>
                <a:gdLst>
                  <a:gd name="T0" fmla="*/ 21 w 427"/>
                  <a:gd name="T1" fmla="*/ 93 h 837"/>
                  <a:gd name="T2" fmla="*/ 22 w 427"/>
                  <a:gd name="T3" fmla="*/ 73 h 837"/>
                  <a:gd name="T4" fmla="*/ 14 w 427"/>
                  <a:gd name="T5" fmla="*/ 59 h 837"/>
                  <a:gd name="T6" fmla="*/ 0 w 427"/>
                  <a:gd name="T7" fmla="*/ 45 h 837"/>
                  <a:gd name="T8" fmla="*/ 3 w 427"/>
                  <a:gd name="T9" fmla="*/ 8 h 837"/>
                  <a:gd name="T10" fmla="*/ 25 w 427"/>
                  <a:gd name="T11" fmla="*/ 0 h 837"/>
                  <a:gd name="T12" fmla="*/ 46 w 427"/>
                  <a:gd name="T13" fmla="*/ 1 h 837"/>
                  <a:gd name="T14" fmla="*/ 47 w 427"/>
                  <a:gd name="T15" fmla="*/ 32 h 837"/>
                  <a:gd name="T16" fmla="*/ 39 w 427"/>
                  <a:gd name="T17" fmla="*/ 66 h 837"/>
                  <a:gd name="T18" fmla="*/ 21 w 427"/>
                  <a:gd name="T19" fmla="*/ 93 h 837"/>
                  <a:gd name="T20" fmla="*/ 21 w 427"/>
                  <a:gd name="T21" fmla="*/ 93 h 8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7"/>
                  <a:gd name="T34" fmla="*/ 0 h 837"/>
                  <a:gd name="T35" fmla="*/ 427 w 427"/>
                  <a:gd name="T36" fmla="*/ 837 h 8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7" h="837">
                    <a:moveTo>
                      <a:pt x="188" y="837"/>
                    </a:moveTo>
                    <a:lnTo>
                      <a:pt x="195" y="661"/>
                    </a:lnTo>
                    <a:lnTo>
                      <a:pt x="123" y="532"/>
                    </a:lnTo>
                    <a:lnTo>
                      <a:pt x="0" y="401"/>
                    </a:lnTo>
                    <a:lnTo>
                      <a:pt x="25" y="71"/>
                    </a:lnTo>
                    <a:lnTo>
                      <a:pt x="226" y="0"/>
                    </a:lnTo>
                    <a:lnTo>
                      <a:pt x="414" y="13"/>
                    </a:lnTo>
                    <a:lnTo>
                      <a:pt x="427" y="285"/>
                    </a:lnTo>
                    <a:lnTo>
                      <a:pt x="350" y="596"/>
                    </a:lnTo>
                    <a:lnTo>
                      <a:pt x="188" y="837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72" name="Freeform 174"/>
              <p:cNvSpPr>
                <a:spLocks/>
              </p:cNvSpPr>
              <p:nvPr/>
            </p:nvSpPr>
            <p:spPr bwMode="auto">
              <a:xfrm>
                <a:off x="1808" y="3035"/>
                <a:ext cx="267" cy="67"/>
              </a:xfrm>
              <a:custGeom>
                <a:avLst/>
                <a:gdLst>
                  <a:gd name="T0" fmla="*/ 0 w 799"/>
                  <a:gd name="T1" fmla="*/ 17 h 201"/>
                  <a:gd name="T2" fmla="*/ 26 w 799"/>
                  <a:gd name="T3" fmla="*/ 7 h 201"/>
                  <a:gd name="T4" fmla="*/ 54 w 799"/>
                  <a:gd name="T5" fmla="*/ 5 h 201"/>
                  <a:gd name="T6" fmla="*/ 89 w 799"/>
                  <a:gd name="T7" fmla="*/ 0 h 201"/>
                  <a:gd name="T8" fmla="*/ 85 w 799"/>
                  <a:gd name="T9" fmla="*/ 13 h 201"/>
                  <a:gd name="T10" fmla="*/ 51 w 799"/>
                  <a:gd name="T11" fmla="*/ 20 h 201"/>
                  <a:gd name="T12" fmla="*/ 22 w 799"/>
                  <a:gd name="T13" fmla="*/ 22 h 201"/>
                  <a:gd name="T14" fmla="*/ 0 w 799"/>
                  <a:gd name="T15" fmla="*/ 17 h 201"/>
                  <a:gd name="T16" fmla="*/ 0 w 799"/>
                  <a:gd name="T17" fmla="*/ 17 h 2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9"/>
                  <a:gd name="T28" fmla="*/ 0 h 201"/>
                  <a:gd name="T29" fmla="*/ 799 w 799"/>
                  <a:gd name="T30" fmla="*/ 201 h 2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9" h="201">
                    <a:moveTo>
                      <a:pt x="0" y="155"/>
                    </a:moveTo>
                    <a:lnTo>
                      <a:pt x="234" y="65"/>
                    </a:lnTo>
                    <a:lnTo>
                      <a:pt x="481" y="45"/>
                    </a:lnTo>
                    <a:lnTo>
                      <a:pt x="799" y="0"/>
                    </a:lnTo>
                    <a:lnTo>
                      <a:pt x="760" y="117"/>
                    </a:lnTo>
                    <a:lnTo>
                      <a:pt x="462" y="181"/>
                    </a:lnTo>
                    <a:lnTo>
                      <a:pt x="195" y="201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73" name="Freeform 175"/>
              <p:cNvSpPr>
                <a:spLocks/>
              </p:cNvSpPr>
              <p:nvPr/>
            </p:nvSpPr>
            <p:spPr bwMode="auto">
              <a:xfrm>
                <a:off x="1439" y="2542"/>
                <a:ext cx="69" cy="138"/>
              </a:xfrm>
              <a:custGeom>
                <a:avLst/>
                <a:gdLst>
                  <a:gd name="T0" fmla="*/ 11 w 208"/>
                  <a:gd name="T1" fmla="*/ 0 h 416"/>
                  <a:gd name="T2" fmla="*/ 23 w 208"/>
                  <a:gd name="T3" fmla="*/ 9 h 416"/>
                  <a:gd name="T4" fmla="*/ 17 w 208"/>
                  <a:gd name="T5" fmla="*/ 35 h 416"/>
                  <a:gd name="T6" fmla="*/ 0 w 208"/>
                  <a:gd name="T7" fmla="*/ 46 h 416"/>
                  <a:gd name="T8" fmla="*/ 11 w 208"/>
                  <a:gd name="T9" fmla="*/ 0 h 416"/>
                  <a:gd name="T10" fmla="*/ 11 w 208"/>
                  <a:gd name="T11" fmla="*/ 0 h 4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16"/>
                  <a:gd name="T20" fmla="*/ 208 w 208"/>
                  <a:gd name="T21" fmla="*/ 416 h 4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16">
                    <a:moveTo>
                      <a:pt x="97" y="0"/>
                    </a:moveTo>
                    <a:lnTo>
                      <a:pt x="208" y="85"/>
                    </a:lnTo>
                    <a:lnTo>
                      <a:pt x="156" y="318"/>
                    </a:lnTo>
                    <a:lnTo>
                      <a:pt x="0" y="416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74" name="Freeform 176"/>
              <p:cNvSpPr>
                <a:spLocks/>
              </p:cNvSpPr>
              <p:nvPr/>
            </p:nvSpPr>
            <p:spPr bwMode="auto">
              <a:xfrm>
                <a:off x="1824" y="2688"/>
                <a:ext cx="322" cy="367"/>
              </a:xfrm>
              <a:custGeom>
                <a:avLst/>
                <a:gdLst>
                  <a:gd name="T0" fmla="*/ 29 w 966"/>
                  <a:gd name="T1" fmla="*/ 116 h 1103"/>
                  <a:gd name="T2" fmla="*/ 22 w 966"/>
                  <a:gd name="T3" fmla="*/ 88 h 1103"/>
                  <a:gd name="T4" fmla="*/ 24 w 966"/>
                  <a:gd name="T5" fmla="*/ 71 h 1103"/>
                  <a:gd name="T6" fmla="*/ 0 w 966"/>
                  <a:gd name="T7" fmla="*/ 53 h 1103"/>
                  <a:gd name="T8" fmla="*/ 4 w 966"/>
                  <a:gd name="T9" fmla="*/ 36 h 1103"/>
                  <a:gd name="T10" fmla="*/ 8 w 966"/>
                  <a:gd name="T11" fmla="*/ 22 h 1103"/>
                  <a:gd name="T12" fmla="*/ 33 w 966"/>
                  <a:gd name="T13" fmla="*/ 9 h 1103"/>
                  <a:gd name="T14" fmla="*/ 63 w 966"/>
                  <a:gd name="T15" fmla="*/ 0 h 1103"/>
                  <a:gd name="T16" fmla="*/ 81 w 966"/>
                  <a:gd name="T17" fmla="*/ 1 h 1103"/>
                  <a:gd name="T18" fmla="*/ 106 w 966"/>
                  <a:gd name="T19" fmla="*/ 11 h 1103"/>
                  <a:gd name="T20" fmla="*/ 107 w 966"/>
                  <a:gd name="T21" fmla="*/ 32 h 1103"/>
                  <a:gd name="T22" fmla="*/ 102 w 966"/>
                  <a:gd name="T23" fmla="*/ 67 h 1103"/>
                  <a:gd name="T24" fmla="*/ 85 w 966"/>
                  <a:gd name="T25" fmla="*/ 73 h 1103"/>
                  <a:gd name="T26" fmla="*/ 77 w 966"/>
                  <a:gd name="T27" fmla="*/ 73 h 1103"/>
                  <a:gd name="T28" fmla="*/ 58 w 966"/>
                  <a:gd name="T29" fmla="*/ 82 h 1103"/>
                  <a:gd name="T30" fmla="*/ 51 w 966"/>
                  <a:gd name="T31" fmla="*/ 96 h 1103"/>
                  <a:gd name="T32" fmla="*/ 48 w 966"/>
                  <a:gd name="T33" fmla="*/ 108 h 1103"/>
                  <a:gd name="T34" fmla="*/ 32 w 966"/>
                  <a:gd name="T35" fmla="*/ 122 h 1103"/>
                  <a:gd name="T36" fmla="*/ 29 w 966"/>
                  <a:gd name="T37" fmla="*/ 116 h 1103"/>
                  <a:gd name="T38" fmla="*/ 29 w 966"/>
                  <a:gd name="T39" fmla="*/ 116 h 11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6"/>
                  <a:gd name="T61" fmla="*/ 0 h 1103"/>
                  <a:gd name="T62" fmla="*/ 966 w 966"/>
                  <a:gd name="T63" fmla="*/ 1103 h 110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6" h="1103">
                    <a:moveTo>
                      <a:pt x="265" y="1052"/>
                    </a:moveTo>
                    <a:lnTo>
                      <a:pt x="201" y="792"/>
                    </a:lnTo>
                    <a:lnTo>
                      <a:pt x="220" y="636"/>
                    </a:lnTo>
                    <a:lnTo>
                      <a:pt x="0" y="481"/>
                    </a:lnTo>
                    <a:lnTo>
                      <a:pt x="32" y="324"/>
                    </a:lnTo>
                    <a:lnTo>
                      <a:pt x="70" y="194"/>
                    </a:lnTo>
                    <a:lnTo>
                      <a:pt x="298" y="84"/>
                    </a:lnTo>
                    <a:lnTo>
                      <a:pt x="564" y="0"/>
                    </a:lnTo>
                    <a:lnTo>
                      <a:pt x="733" y="13"/>
                    </a:lnTo>
                    <a:lnTo>
                      <a:pt x="953" y="98"/>
                    </a:lnTo>
                    <a:lnTo>
                      <a:pt x="966" y="286"/>
                    </a:lnTo>
                    <a:lnTo>
                      <a:pt x="921" y="604"/>
                    </a:lnTo>
                    <a:lnTo>
                      <a:pt x="765" y="656"/>
                    </a:lnTo>
                    <a:lnTo>
                      <a:pt x="693" y="656"/>
                    </a:lnTo>
                    <a:lnTo>
                      <a:pt x="525" y="740"/>
                    </a:lnTo>
                    <a:lnTo>
                      <a:pt x="461" y="869"/>
                    </a:lnTo>
                    <a:lnTo>
                      <a:pt x="435" y="974"/>
                    </a:lnTo>
                    <a:lnTo>
                      <a:pt x="286" y="1103"/>
                    </a:lnTo>
                    <a:lnTo>
                      <a:pt x="265" y="1052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75" name="Freeform 177"/>
              <p:cNvSpPr>
                <a:spLocks/>
              </p:cNvSpPr>
              <p:nvPr/>
            </p:nvSpPr>
            <p:spPr bwMode="auto">
              <a:xfrm>
                <a:off x="1698" y="2613"/>
                <a:ext cx="201" cy="117"/>
              </a:xfrm>
              <a:custGeom>
                <a:avLst/>
                <a:gdLst>
                  <a:gd name="T0" fmla="*/ 0 w 603"/>
                  <a:gd name="T1" fmla="*/ 5 h 350"/>
                  <a:gd name="T2" fmla="*/ 11 w 603"/>
                  <a:gd name="T3" fmla="*/ 17 h 350"/>
                  <a:gd name="T4" fmla="*/ 19 w 603"/>
                  <a:gd name="T5" fmla="*/ 24 h 350"/>
                  <a:gd name="T6" fmla="*/ 55 w 603"/>
                  <a:gd name="T7" fmla="*/ 39 h 350"/>
                  <a:gd name="T8" fmla="*/ 67 w 603"/>
                  <a:gd name="T9" fmla="*/ 34 h 350"/>
                  <a:gd name="T10" fmla="*/ 62 w 603"/>
                  <a:gd name="T11" fmla="*/ 30 h 350"/>
                  <a:gd name="T12" fmla="*/ 64 w 603"/>
                  <a:gd name="T13" fmla="*/ 14 h 350"/>
                  <a:gd name="T14" fmla="*/ 54 w 603"/>
                  <a:gd name="T15" fmla="*/ 9 h 350"/>
                  <a:gd name="T16" fmla="*/ 43 w 603"/>
                  <a:gd name="T17" fmla="*/ 20 h 350"/>
                  <a:gd name="T18" fmla="*/ 32 w 603"/>
                  <a:gd name="T19" fmla="*/ 14 h 350"/>
                  <a:gd name="T20" fmla="*/ 35 w 603"/>
                  <a:gd name="T21" fmla="*/ 0 h 350"/>
                  <a:gd name="T22" fmla="*/ 0 w 603"/>
                  <a:gd name="T23" fmla="*/ 5 h 350"/>
                  <a:gd name="T24" fmla="*/ 0 w 603"/>
                  <a:gd name="T25" fmla="*/ 5 h 3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350"/>
                  <a:gd name="T41" fmla="*/ 603 w 603"/>
                  <a:gd name="T42" fmla="*/ 350 h 3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350">
                    <a:moveTo>
                      <a:pt x="0" y="46"/>
                    </a:moveTo>
                    <a:lnTo>
                      <a:pt x="103" y="156"/>
                    </a:lnTo>
                    <a:lnTo>
                      <a:pt x="169" y="214"/>
                    </a:lnTo>
                    <a:lnTo>
                      <a:pt x="492" y="350"/>
                    </a:lnTo>
                    <a:lnTo>
                      <a:pt x="603" y="306"/>
                    </a:lnTo>
                    <a:lnTo>
                      <a:pt x="558" y="273"/>
                    </a:lnTo>
                    <a:lnTo>
                      <a:pt x="577" y="129"/>
                    </a:lnTo>
                    <a:lnTo>
                      <a:pt x="486" y="78"/>
                    </a:lnTo>
                    <a:lnTo>
                      <a:pt x="389" y="175"/>
                    </a:lnTo>
                    <a:lnTo>
                      <a:pt x="285" y="123"/>
                    </a:lnTo>
                    <a:lnTo>
                      <a:pt x="31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76" name="Freeform 178"/>
              <p:cNvSpPr>
                <a:spLocks/>
              </p:cNvSpPr>
              <p:nvPr/>
            </p:nvSpPr>
            <p:spPr bwMode="auto">
              <a:xfrm>
                <a:off x="1778" y="2304"/>
                <a:ext cx="106" cy="35"/>
              </a:xfrm>
              <a:custGeom>
                <a:avLst/>
                <a:gdLst>
                  <a:gd name="T0" fmla="*/ 0 w 319"/>
                  <a:gd name="T1" fmla="*/ 2 h 104"/>
                  <a:gd name="T2" fmla="*/ 25 w 319"/>
                  <a:gd name="T3" fmla="*/ 0 h 104"/>
                  <a:gd name="T4" fmla="*/ 35 w 319"/>
                  <a:gd name="T5" fmla="*/ 2 h 104"/>
                  <a:gd name="T6" fmla="*/ 30 w 319"/>
                  <a:gd name="T7" fmla="*/ 12 h 104"/>
                  <a:gd name="T8" fmla="*/ 15 w 319"/>
                  <a:gd name="T9" fmla="*/ 7 h 104"/>
                  <a:gd name="T10" fmla="*/ 5 w 319"/>
                  <a:gd name="T11" fmla="*/ 8 h 104"/>
                  <a:gd name="T12" fmla="*/ 0 w 319"/>
                  <a:gd name="T13" fmla="*/ 2 h 104"/>
                  <a:gd name="T14" fmla="*/ 0 w 319"/>
                  <a:gd name="T15" fmla="*/ 2 h 1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9"/>
                  <a:gd name="T25" fmla="*/ 0 h 104"/>
                  <a:gd name="T26" fmla="*/ 319 w 319"/>
                  <a:gd name="T27" fmla="*/ 104 h 1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9" h="104">
                    <a:moveTo>
                      <a:pt x="0" y="19"/>
                    </a:moveTo>
                    <a:lnTo>
                      <a:pt x="227" y="0"/>
                    </a:lnTo>
                    <a:lnTo>
                      <a:pt x="319" y="19"/>
                    </a:lnTo>
                    <a:lnTo>
                      <a:pt x="273" y="104"/>
                    </a:lnTo>
                    <a:lnTo>
                      <a:pt x="137" y="65"/>
                    </a:lnTo>
                    <a:lnTo>
                      <a:pt x="46" y="7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77" name="Freeform 179"/>
              <p:cNvSpPr>
                <a:spLocks/>
              </p:cNvSpPr>
              <p:nvPr/>
            </p:nvSpPr>
            <p:spPr bwMode="auto">
              <a:xfrm>
                <a:off x="1633" y="2345"/>
                <a:ext cx="444" cy="342"/>
              </a:xfrm>
              <a:custGeom>
                <a:avLst/>
                <a:gdLst>
                  <a:gd name="T0" fmla="*/ 50 w 1330"/>
                  <a:gd name="T1" fmla="*/ 2 h 1025"/>
                  <a:gd name="T2" fmla="*/ 28 w 1330"/>
                  <a:gd name="T3" fmla="*/ 11 h 1025"/>
                  <a:gd name="T4" fmla="*/ 22 w 1330"/>
                  <a:gd name="T5" fmla="*/ 24 h 1025"/>
                  <a:gd name="T6" fmla="*/ 0 w 1330"/>
                  <a:gd name="T7" fmla="*/ 47 h 1025"/>
                  <a:gd name="T8" fmla="*/ 1 w 1330"/>
                  <a:gd name="T9" fmla="*/ 62 h 1025"/>
                  <a:gd name="T10" fmla="*/ 0 w 1330"/>
                  <a:gd name="T11" fmla="*/ 78 h 1025"/>
                  <a:gd name="T12" fmla="*/ 7 w 1330"/>
                  <a:gd name="T13" fmla="*/ 97 h 1025"/>
                  <a:gd name="T14" fmla="*/ 17 w 1330"/>
                  <a:gd name="T15" fmla="*/ 114 h 1025"/>
                  <a:gd name="T16" fmla="*/ 20 w 1330"/>
                  <a:gd name="T17" fmla="*/ 95 h 1025"/>
                  <a:gd name="T18" fmla="*/ 33 w 1330"/>
                  <a:gd name="T19" fmla="*/ 109 h 1025"/>
                  <a:gd name="T20" fmla="*/ 55 w 1330"/>
                  <a:gd name="T21" fmla="*/ 93 h 1025"/>
                  <a:gd name="T22" fmla="*/ 76 w 1330"/>
                  <a:gd name="T23" fmla="*/ 81 h 1025"/>
                  <a:gd name="T24" fmla="*/ 90 w 1330"/>
                  <a:gd name="T25" fmla="*/ 78 h 1025"/>
                  <a:gd name="T26" fmla="*/ 97 w 1330"/>
                  <a:gd name="T27" fmla="*/ 97 h 1025"/>
                  <a:gd name="T28" fmla="*/ 104 w 1330"/>
                  <a:gd name="T29" fmla="*/ 78 h 1025"/>
                  <a:gd name="T30" fmla="*/ 114 w 1330"/>
                  <a:gd name="T31" fmla="*/ 74 h 1025"/>
                  <a:gd name="T32" fmla="*/ 127 w 1330"/>
                  <a:gd name="T33" fmla="*/ 59 h 1025"/>
                  <a:gd name="T34" fmla="*/ 148 w 1330"/>
                  <a:gd name="T35" fmla="*/ 39 h 1025"/>
                  <a:gd name="T36" fmla="*/ 143 w 1330"/>
                  <a:gd name="T37" fmla="*/ 28 h 1025"/>
                  <a:gd name="T38" fmla="*/ 113 w 1330"/>
                  <a:gd name="T39" fmla="*/ 47 h 1025"/>
                  <a:gd name="T40" fmla="*/ 123 w 1330"/>
                  <a:gd name="T41" fmla="*/ 29 h 1025"/>
                  <a:gd name="T42" fmla="*/ 144 w 1330"/>
                  <a:gd name="T43" fmla="*/ 12 h 1025"/>
                  <a:gd name="T44" fmla="*/ 126 w 1330"/>
                  <a:gd name="T45" fmla="*/ 0 h 1025"/>
                  <a:gd name="T46" fmla="*/ 109 w 1330"/>
                  <a:gd name="T47" fmla="*/ 6 h 1025"/>
                  <a:gd name="T48" fmla="*/ 93 w 1330"/>
                  <a:gd name="T49" fmla="*/ 22 h 1025"/>
                  <a:gd name="T50" fmla="*/ 94 w 1330"/>
                  <a:gd name="T51" fmla="*/ 41 h 1025"/>
                  <a:gd name="T52" fmla="*/ 87 w 1330"/>
                  <a:gd name="T53" fmla="*/ 43 h 1025"/>
                  <a:gd name="T54" fmla="*/ 81 w 1330"/>
                  <a:gd name="T55" fmla="*/ 32 h 1025"/>
                  <a:gd name="T56" fmla="*/ 65 w 1330"/>
                  <a:gd name="T57" fmla="*/ 32 h 1025"/>
                  <a:gd name="T58" fmla="*/ 63 w 1330"/>
                  <a:gd name="T59" fmla="*/ 24 h 1025"/>
                  <a:gd name="T60" fmla="*/ 66 w 1330"/>
                  <a:gd name="T61" fmla="*/ 9 h 1025"/>
                  <a:gd name="T62" fmla="*/ 63 w 1330"/>
                  <a:gd name="T63" fmla="*/ 4 h 1025"/>
                  <a:gd name="T64" fmla="*/ 50 w 1330"/>
                  <a:gd name="T65" fmla="*/ 2 h 1025"/>
                  <a:gd name="T66" fmla="*/ 50 w 1330"/>
                  <a:gd name="T67" fmla="*/ 2 h 10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30"/>
                  <a:gd name="T103" fmla="*/ 0 h 1025"/>
                  <a:gd name="T104" fmla="*/ 1330 w 1330"/>
                  <a:gd name="T105" fmla="*/ 1025 h 10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30" h="1025">
                    <a:moveTo>
                      <a:pt x="447" y="18"/>
                    </a:moveTo>
                    <a:lnTo>
                      <a:pt x="254" y="96"/>
                    </a:lnTo>
                    <a:lnTo>
                      <a:pt x="201" y="213"/>
                    </a:lnTo>
                    <a:lnTo>
                      <a:pt x="0" y="427"/>
                    </a:lnTo>
                    <a:lnTo>
                      <a:pt x="13" y="557"/>
                    </a:lnTo>
                    <a:lnTo>
                      <a:pt x="0" y="701"/>
                    </a:lnTo>
                    <a:lnTo>
                      <a:pt x="64" y="876"/>
                    </a:lnTo>
                    <a:lnTo>
                      <a:pt x="156" y="1025"/>
                    </a:lnTo>
                    <a:lnTo>
                      <a:pt x="182" y="856"/>
                    </a:lnTo>
                    <a:lnTo>
                      <a:pt x="298" y="979"/>
                    </a:lnTo>
                    <a:lnTo>
                      <a:pt x="493" y="836"/>
                    </a:lnTo>
                    <a:lnTo>
                      <a:pt x="687" y="727"/>
                    </a:lnTo>
                    <a:lnTo>
                      <a:pt x="805" y="701"/>
                    </a:lnTo>
                    <a:lnTo>
                      <a:pt x="869" y="869"/>
                    </a:lnTo>
                    <a:lnTo>
                      <a:pt x="934" y="701"/>
                    </a:lnTo>
                    <a:lnTo>
                      <a:pt x="1019" y="661"/>
                    </a:lnTo>
                    <a:lnTo>
                      <a:pt x="1135" y="532"/>
                    </a:lnTo>
                    <a:lnTo>
                      <a:pt x="1330" y="350"/>
                    </a:lnTo>
                    <a:lnTo>
                      <a:pt x="1285" y="252"/>
                    </a:lnTo>
                    <a:lnTo>
                      <a:pt x="1013" y="427"/>
                    </a:lnTo>
                    <a:lnTo>
                      <a:pt x="1103" y="259"/>
                    </a:lnTo>
                    <a:lnTo>
                      <a:pt x="1291" y="109"/>
                    </a:lnTo>
                    <a:lnTo>
                      <a:pt x="1129" y="0"/>
                    </a:lnTo>
                    <a:lnTo>
                      <a:pt x="980" y="51"/>
                    </a:lnTo>
                    <a:lnTo>
                      <a:pt x="838" y="200"/>
                    </a:lnTo>
                    <a:lnTo>
                      <a:pt x="843" y="370"/>
                    </a:lnTo>
                    <a:lnTo>
                      <a:pt x="779" y="388"/>
                    </a:lnTo>
                    <a:lnTo>
                      <a:pt x="727" y="285"/>
                    </a:lnTo>
                    <a:lnTo>
                      <a:pt x="584" y="285"/>
                    </a:lnTo>
                    <a:lnTo>
                      <a:pt x="565" y="213"/>
                    </a:lnTo>
                    <a:lnTo>
                      <a:pt x="597" y="77"/>
                    </a:lnTo>
                    <a:lnTo>
                      <a:pt x="565" y="38"/>
                    </a:lnTo>
                    <a:lnTo>
                      <a:pt x="447" y="18"/>
                    </a:lnTo>
                    <a:close/>
                  </a:path>
                </a:pathLst>
              </a:custGeom>
              <a:solidFill>
                <a:srgbClr val="669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78" name="Freeform 180"/>
              <p:cNvSpPr>
                <a:spLocks/>
              </p:cNvSpPr>
              <p:nvPr/>
            </p:nvSpPr>
            <p:spPr bwMode="auto">
              <a:xfrm>
                <a:off x="1429" y="2260"/>
                <a:ext cx="928" cy="853"/>
              </a:xfrm>
              <a:custGeom>
                <a:avLst/>
                <a:gdLst>
                  <a:gd name="T0" fmla="*/ 137 w 2784"/>
                  <a:gd name="T1" fmla="*/ 0 h 2561"/>
                  <a:gd name="T2" fmla="*/ 90 w 2784"/>
                  <a:gd name="T3" fmla="*/ 10 h 2561"/>
                  <a:gd name="T4" fmla="*/ 60 w 2784"/>
                  <a:gd name="T5" fmla="*/ 26 h 2561"/>
                  <a:gd name="T6" fmla="*/ 29 w 2784"/>
                  <a:gd name="T7" fmla="*/ 56 h 2561"/>
                  <a:gd name="T8" fmla="*/ 12 w 2784"/>
                  <a:gd name="T9" fmla="*/ 86 h 2561"/>
                  <a:gd name="T10" fmla="*/ 1 w 2784"/>
                  <a:gd name="T11" fmla="*/ 122 h 2561"/>
                  <a:gd name="T12" fmla="*/ 2 w 2784"/>
                  <a:gd name="T13" fmla="*/ 166 h 2561"/>
                  <a:gd name="T14" fmla="*/ 17 w 2784"/>
                  <a:gd name="T15" fmla="*/ 209 h 2561"/>
                  <a:gd name="T16" fmla="*/ 42 w 2784"/>
                  <a:gd name="T17" fmla="*/ 240 h 2561"/>
                  <a:gd name="T18" fmla="*/ 77 w 2784"/>
                  <a:gd name="T19" fmla="*/ 265 h 2561"/>
                  <a:gd name="T20" fmla="*/ 120 w 2784"/>
                  <a:gd name="T21" fmla="*/ 279 h 2561"/>
                  <a:gd name="T22" fmla="*/ 168 w 2784"/>
                  <a:gd name="T23" fmla="*/ 284 h 2561"/>
                  <a:gd name="T24" fmla="*/ 220 w 2784"/>
                  <a:gd name="T25" fmla="*/ 275 h 2561"/>
                  <a:gd name="T26" fmla="*/ 260 w 2784"/>
                  <a:gd name="T27" fmla="*/ 254 h 2561"/>
                  <a:gd name="T28" fmla="*/ 290 w 2784"/>
                  <a:gd name="T29" fmla="*/ 226 h 2561"/>
                  <a:gd name="T30" fmla="*/ 309 w 2784"/>
                  <a:gd name="T31" fmla="*/ 188 h 2561"/>
                  <a:gd name="T32" fmla="*/ 305 w 2784"/>
                  <a:gd name="T33" fmla="*/ 170 h 2561"/>
                  <a:gd name="T34" fmla="*/ 300 w 2784"/>
                  <a:gd name="T35" fmla="*/ 193 h 2561"/>
                  <a:gd name="T36" fmla="*/ 290 w 2784"/>
                  <a:gd name="T37" fmla="*/ 197 h 2561"/>
                  <a:gd name="T38" fmla="*/ 285 w 2784"/>
                  <a:gd name="T39" fmla="*/ 208 h 2561"/>
                  <a:gd name="T40" fmla="*/ 273 w 2784"/>
                  <a:gd name="T41" fmla="*/ 228 h 2561"/>
                  <a:gd name="T42" fmla="*/ 250 w 2784"/>
                  <a:gd name="T43" fmla="*/ 248 h 2561"/>
                  <a:gd name="T44" fmla="*/ 224 w 2784"/>
                  <a:gd name="T45" fmla="*/ 263 h 2561"/>
                  <a:gd name="T46" fmla="*/ 176 w 2784"/>
                  <a:gd name="T47" fmla="*/ 272 h 2561"/>
                  <a:gd name="T48" fmla="*/ 131 w 2784"/>
                  <a:gd name="T49" fmla="*/ 271 h 2561"/>
                  <a:gd name="T50" fmla="*/ 87 w 2784"/>
                  <a:gd name="T51" fmla="*/ 257 h 2561"/>
                  <a:gd name="T52" fmla="*/ 56 w 2784"/>
                  <a:gd name="T53" fmla="*/ 235 h 2561"/>
                  <a:gd name="T54" fmla="*/ 24 w 2784"/>
                  <a:gd name="T55" fmla="*/ 202 h 2561"/>
                  <a:gd name="T56" fmla="*/ 12 w 2784"/>
                  <a:gd name="T57" fmla="*/ 170 h 2561"/>
                  <a:gd name="T58" fmla="*/ 8 w 2784"/>
                  <a:gd name="T59" fmla="*/ 142 h 2561"/>
                  <a:gd name="T60" fmla="*/ 14 w 2784"/>
                  <a:gd name="T61" fmla="*/ 108 h 2561"/>
                  <a:gd name="T62" fmla="*/ 33 w 2784"/>
                  <a:gd name="T63" fmla="*/ 67 h 2561"/>
                  <a:gd name="T64" fmla="*/ 58 w 2784"/>
                  <a:gd name="T65" fmla="*/ 38 h 2561"/>
                  <a:gd name="T66" fmla="*/ 96 w 2784"/>
                  <a:gd name="T67" fmla="*/ 16 h 2561"/>
                  <a:gd name="T68" fmla="*/ 140 w 2784"/>
                  <a:gd name="T69" fmla="*/ 6 h 2561"/>
                  <a:gd name="T70" fmla="*/ 161 w 2784"/>
                  <a:gd name="T71" fmla="*/ 2 h 25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84"/>
                  <a:gd name="T109" fmla="*/ 0 h 2561"/>
                  <a:gd name="T110" fmla="*/ 2784 w 2784"/>
                  <a:gd name="T111" fmla="*/ 2561 h 25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84" h="2561">
                    <a:moveTo>
                      <a:pt x="1445" y="19"/>
                    </a:moveTo>
                    <a:lnTo>
                      <a:pt x="1233" y="0"/>
                    </a:lnTo>
                    <a:lnTo>
                      <a:pt x="1007" y="31"/>
                    </a:lnTo>
                    <a:lnTo>
                      <a:pt x="806" y="87"/>
                    </a:lnTo>
                    <a:lnTo>
                      <a:pt x="669" y="150"/>
                    </a:lnTo>
                    <a:lnTo>
                      <a:pt x="538" y="238"/>
                    </a:lnTo>
                    <a:lnTo>
                      <a:pt x="406" y="344"/>
                    </a:lnTo>
                    <a:lnTo>
                      <a:pt x="263" y="508"/>
                    </a:lnTo>
                    <a:lnTo>
                      <a:pt x="181" y="619"/>
                    </a:lnTo>
                    <a:lnTo>
                      <a:pt x="106" y="776"/>
                    </a:lnTo>
                    <a:lnTo>
                      <a:pt x="43" y="915"/>
                    </a:lnTo>
                    <a:lnTo>
                      <a:pt x="6" y="1103"/>
                    </a:lnTo>
                    <a:lnTo>
                      <a:pt x="0" y="1283"/>
                    </a:lnTo>
                    <a:lnTo>
                      <a:pt x="19" y="1497"/>
                    </a:lnTo>
                    <a:lnTo>
                      <a:pt x="80" y="1691"/>
                    </a:lnTo>
                    <a:lnTo>
                      <a:pt x="152" y="1879"/>
                    </a:lnTo>
                    <a:lnTo>
                      <a:pt x="250" y="2022"/>
                    </a:lnTo>
                    <a:lnTo>
                      <a:pt x="379" y="2164"/>
                    </a:lnTo>
                    <a:lnTo>
                      <a:pt x="515" y="2282"/>
                    </a:lnTo>
                    <a:lnTo>
                      <a:pt x="694" y="2392"/>
                    </a:lnTo>
                    <a:lnTo>
                      <a:pt x="875" y="2461"/>
                    </a:lnTo>
                    <a:lnTo>
                      <a:pt x="1082" y="2517"/>
                    </a:lnTo>
                    <a:lnTo>
                      <a:pt x="1307" y="2554"/>
                    </a:lnTo>
                    <a:lnTo>
                      <a:pt x="1514" y="2561"/>
                    </a:lnTo>
                    <a:lnTo>
                      <a:pt x="1726" y="2535"/>
                    </a:lnTo>
                    <a:lnTo>
                      <a:pt x="1976" y="2477"/>
                    </a:lnTo>
                    <a:lnTo>
                      <a:pt x="2140" y="2416"/>
                    </a:lnTo>
                    <a:lnTo>
                      <a:pt x="2339" y="2292"/>
                    </a:lnTo>
                    <a:lnTo>
                      <a:pt x="2514" y="2148"/>
                    </a:lnTo>
                    <a:lnTo>
                      <a:pt x="2609" y="2035"/>
                    </a:lnTo>
                    <a:lnTo>
                      <a:pt x="2728" y="1841"/>
                    </a:lnTo>
                    <a:lnTo>
                      <a:pt x="2777" y="1691"/>
                    </a:lnTo>
                    <a:lnTo>
                      <a:pt x="2784" y="1590"/>
                    </a:lnTo>
                    <a:lnTo>
                      <a:pt x="2747" y="1527"/>
                    </a:lnTo>
                    <a:lnTo>
                      <a:pt x="2728" y="1635"/>
                    </a:lnTo>
                    <a:lnTo>
                      <a:pt x="2696" y="1741"/>
                    </a:lnTo>
                    <a:lnTo>
                      <a:pt x="2620" y="1866"/>
                    </a:lnTo>
                    <a:lnTo>
                      <a:pt x="2609" y="1778"/>
                    </a:lnTo>
                    <a:lnTo>
                      <a:pt x="2559" y="1791"/>
                    </a:lnTo>
                    <a:lnTo>
                      <a:pt x="2564" y="1871"/>
                    </a:lnTo>
                    <a:lnTo>
                      <a:pt x="2571" y="1953"/>
                    </a:lnTo>
                    <a:lnTo>
                      <a:pt x="2458" y="2059"/>
                    </a:lnTo>
                    <a:lnTo>
                      <a:pt x="2383" y="2148"/>
                    </a:lnTo>
                    <a:lnTo>
                      <a:pt x="2251" y="2236"/>
                    </a:lnTo>
                    <a:lnTo>
                      <a:pt x="2114" y="2310"/>
                    </a:lnTo>
                    <a:lnTo>
                      <a:pt x="2015" y="2373"/>
                    </a:lnTo>
                    <a:lnTo>
                      <a:pt x="1808" y="2424"/>
                    </a:lnTo>
                    <a:lnTo>
                      <a:pt x="1583" y="2454"/>
                    </a:lnTo>
                    <a:lnTo>
                      <a:pt x="1376" y="2461"/>
                    </a:lnTo>
                    <a:lnTo>
                      <a:pt x="1175" y="2442"/>
                    </a:lnTo>
                    <a:lnTo>
                      <a:pt x="1013" y="2392"/>
                    </a:lnTo>
                    <a:lnTo>
                      <a:pt x="782" y="2316"/>
                    </a:lnTo>
                    <a:lnTo>
                      <a:pt x="631" y="2228"/>
                    </a:lnTo>
                    <a:lnTo>
                      <a:pt x="506" y="2122"/>
                    </a:lnTo>
                    <a:lnTo>
                      <a:pt x="331" y="1985"/>
                    </a:lnTo>
                    <a:lnTo>
                      <a:pt x="218" y="1815"/>
                    </a:lnTo>
                    <a:lnTo>
                      <a:pt x="156" y="1678"/>
                    </a:lnTo>
                    <a:lnTo>
                      <a:pt x="106" y="1527"/>
                    </a:lnTo>
                    <a:lnTo>
                      <a:pt x="80" y="1397"/>
                    </a:lnTo>
                    <a:lnTo>
                      <a:pt x="75" y="1278"/>
                    </a:lnTo>
                    <a:lnTo>
                      <a:pt x="93" y="1127"/>
                    </a:lnTo>
                    <a:lnTo>
                      <a:pt x="125" y="977"/>
                    </a:lnTo>
                    <a:lnTo>
                      <a:pt x="194" y="802"/>
                    </a:lnTo>
                    <a:lnTo>
                      <a:pt x="300" y="601"/>
                    </a:lnTo>
                    <a:lnTo>
                      <a:pt x="412" y="470"/>
                    </a:lnTo>
                    <a:lnTo>
                      <a:pt x="525" y="344"/>
                    </a:lnTo>
                    <a:lnTo>
                      <a:pt x="682" y="225"/>
                    </a:lnTo>
                    <a:lnTo>
                      <a:pt x="862" y="145"/>
                    </a:lnTo>
                    <a:lnTo>
                      <a:pt x="1026" y="87"/>
                    </a:lnTo>
                    <a:lnTo>
                      <a:pt x="1257" y="50"/>
                    </a:lnTo>
                    <a:lnTo>
                      <a:pt x="144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79" name="Freeform 181"/>
              <p:cNvSpPr>
                <a:spLocks/>
              </p:cNvSpPr>
              <p:nvPr/>
            </p:nvSpPr>
            <p:spPr bwMode="auto">
              <a:xfrm>
                <a:off x="1986" y="2272"/>
                <a:ext cx="404" cy="510"/>
              </a:xfrm>
              <a:custGeom>
                <a:avLst/>
                <a:gdLst>
                  <a:gd name="T0" fmla="*/ 0 w 1214"/>
                  <a:gd name="T1" fmla="*/ 0 h 1529"/>
                  <a:gd name="T2" fmla="*/ 27 w 1214"/>
                  <a:gd name="T3" fmla="*/ 7 h 1529"/>
                  <a:gd name="T4" fmla="*/ 47 w 1214"/>
                  <a:gd name="T5" fmla="*/ 14 h 1529"/>
                  <a:gd name="T6" fmla="*/ 67 w 1214"/>
                  <a:gd name="T7" fmla="*/ 23 h 1529"/>
                  <a:gd name="T8" fmla="*/ 84 w 1214"/>
                  <a:gd name="T9" fmla="*/ 34 h 1529"/>
                  <a:gd name="T10" fmla="*/ 97 w 1214"/>
                  <a:gd name="T11" fmla="*/ 47 h 1529"/>
                  <a:gd name="T12" fmla="*/ 108 w 1214"/>
                  <a:gd name="T13" fmla="*/ 58 h 1529"/>
                  <a:gd name="T14" fmla="*/ 120 w 1214"/>
                  <a:gd name="T15" fmla="*/ 77 h 1529"/>
                  <a:gd name="T16" fmla="*/ 127 w 1214"/>
                  <a:gd name="T17" fmla="*/ 93 h 1529"/>
                  <a:gd name="T18" fmla="*/ 131 w 1214"/>
                  <a:gd name="T19" fmla="*/ 110 h 1529"/>
                  <a:gd name="T20" fmla="*/ 134 w 1214"/>
                  <a:gd name="T21" fmla="*/ 128 h 1529"/>
                  <a:gd name="T22" fmla="*/ 133 w 1214"/>
                  <a:gd name="T23" fmla="*/ 148 h 1529"/>
                  <a:gd name="T24" fmla="*/ 128 w 1214"/>
                  <a:gd name="T25" fmla="*/ 170 h 1529"/>
                  <a:gd name="T26" fmla="*/ 125 w 1214"/>
                  <a:gd name="T27" fmla="*/ 157 h 1529"/>
                  <a:gd name="T28" fmla="*/ 121 w 1214"/>
                  <a:gd name="T29" fmla="*/ 143 h 1529"/>
                  <a:gd name="T30" fmla="*/ 122 w 1214"/>
                  <a:gd name="T31" fmla="*/ 128 h 1529"/>
                  <a:gd name="T32" fmla="*/ 120 w 1214"/>
                  <a:gd name="T33" fmla="*/ 106 h 1529"/>
                  <a:gd name="T34" fmla="*/ 116 w 1214"/>
                  <a:gd name="T35" fmla="*/ 91 h 1529"/>
                  <a:gd name="T36" fmla="*/ 109 w 1214"/>
                  <a:gd name="T37" fmla="*/ 76 h 1529"/>
                  <a:gd name="T38" fmla="*/ 101 w 1214"/>
                  <a:gd name="T39" fmla="*/ 63 h 1529"/>
                  <a:gd name="T40" fmla="*/ 90 w 1214"/>
                  <a:gd name="T41" fmla="*/ 52 h 1529"/>
                  <a:gd name="T42" fmla="*/ 69 w 1214"/>
                  <a:gd name="T43" fmla="*/ 34 h 1529"/>
                  <a:gd name="T44" fmla="*/ 50 w 1214"/>
                  <a:gd name="T45" fmla="*/ 23 h 1529"/>
                  <a:gd name="T46" fmla="*/ 31 w 1214"/>
                  <a:gd name="T47" fmla="*/ 15 h 1529"/>
                  <a:gd name="T48" fmla="*/ 9 w 1214"/>
                  <a:gd name="T49" fmla="*/ 7 h 1529"/>
                  <a:gd name="T50" fmla="*/ 0 w 1214"/>
                  <a:gd name="T51" fmla="*/ 0 h 1529"/>
                  <a:gd name="T52" fmla="*/ 0 w 1214"/>
                  <a:gd name="T53" fmla="*/ 0 h 15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14"/>
                  <a:gd name="T82" fmla="*/ 0 h 1529"/>
                  <a:gd name="T83" fmla="*/ 1214 w 1214"/>
                  <a:gd name="T84" fmla="*/ 1529 h 15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14" h="1529">
                    <a:moveTo>
                      <a:pt x="0" y="0"/>
                    </a:moveTo>
                    <a:lnTo>
                      <a:pt x="244" y="63"/>
                    </a:lnTo>
                    <a:lnTo>
                      <a:pt x="425" y="126"/>
                    </a:lnTo>
                    <a:lnTo>
                      <a:pt x="600" y="207"/>
                    </a:lnTo>
                    <a:lnTo>
                      <a:pt x="759" y="310"/>
                    </a:lnTo>
                    <a:lnTo>
                      <a:pt x="876" y="420"/>
                    </a:lnTo>
                    <a:lnTo>
                      <a:pt x="973" y="518"/>
                    </a:lnTo>
                    <a:lnTo>
                      <a:pt x="1082" y="696"/>
                    </a:lnTo>
                    <a:lnTo>
                      <a:pt x="1145" y="839"/>
                    </a:lnTo>
                    <a:lnTo>
                      <a:pt x="1188" y="990"/>
                    </a:lnTo>
                    <a:lnTo>
                      <a:pt x="1214" y="1153"/>
                    </a:lnTo>
                    <a:lnTo>
                      <a:pt x="1201" y="1334"/>
                    </a:lnTo>
                    <a:lnTo>
                      <a:pt x="1157" y="1529"/>
                    </a:lnTo>
                    <a:lnTo>
                      <a:pt x="1133" y="1416"/>
                    </a:lnTo>
                    <a:lnTo>
                      <a:pt x="1095" y="1284"/>
                    </a:lnTo>
                    <a:lnTo>
                      <a:pt x="1101" y="1153"/>
                    </a:lnTo>
                    <a:lnTo>
                      <a:pt x="1088" y="952"/>
                    </a:lnTo>
                    <a:lnTo>
                      <a:pt x="1045" y="815"/>
                    </a:lnTo>
                    <a:lnTo>
                      <a:pt x="982" y="683"/>
                    </a:lnTo>
                    <a:lnTo>
                      <a:pt x="907" y="564"/>
                    </a:lnTo>
                    <a:lnTo>
                      <a:pt x="807" y="471"/>
                    </a:lnTo>
                    <a:lnTo>
                      <a:pt x="619" y="307"/>
                    </a:lnTo>
                    <a:lnTo>
                      <a:pt x="451" y="207"/>
                    </a:lnTo>
                    <a:lnTo>
                      <a:pt x="276" y="139"/>
                    </a:lnTo>
                    <a:lnTo>
                      <a:pt x="81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80" name="Freeform 182"/>
              <p:cNvSpPr>
                <a:spLocks/>
              </p:cNvSpPr>
              <p:nvPr/>
            </p:nvSpPr>
            <p:spPr bwMode="auto">
              <a:xfrm>
                <a:off x="1468" y="2404"/>
                <a:ext cx="230" cy="140"/>
              </a:xfrm>
              <a:custGeom>
                <a:avLst/>
                <a:gdLst>
                  <a:gd name="T0" fmla="*/ 4 w 688"/>
                  <a:gd name="T1" fmla="*/ 39 h 420"/>
                  <a:gd name="T2" fmla="*/ 21 w 688"/>
                  <a:gd name="T3" fmla="*/ 25 h 420"/>
                  <a:gd name="T4" fmla="*/ 31 w 688"/>
                  <a:gd name="T5" fmla="*/ 20 h 420"/>
                  <a:gd name="T6" fmla="*/ 47 w 688"/>
                  <a:gd name="T7" fmla="*/ 11 h 420"/>
                  <a:gd name="T8" fmla="*/ 60 w 688"/>
                  <a:gd name="T9" fmla="*/ 6 h 420"/>
                  <a:gd name="T10" fmla="*/ 68 w 688"/>
                  <a:gd name="T11" fmla="*/ 1 h 420"/>
                  <a:gd name="T12" fmla="*/ 77 w 688"/>
                  <a:gd name="T13" fmla="*/ 0 h 420"/>
                  <a:gd name="T14" fmla="*/ 77 w 688"/>
                  <a:gd name="T15" fmla="*/ 3 h 420"/>
                  <a:gd name="T16" fmla="*/ 62 w 688"/>
                  <a:gd name="T17" fmla="*/ 10 h 420"/>
                  <a:gd name="T18" fmla="*/ 42 w 688"/>
                  <a:gd name="T19" fmla="*/ 20 h 420"/>
                  <a:gd name="T20" fmla="*/ 23 w 688"/>
                  <a:gd name="T21" fmla="*/ 33 h 420"/>
                  <a:gd name="T22" fmla="*/ 0 w 688"/>
                  <a:gd name="T23" fmla="*/ 47 h 420"/>
                  <a:gd name="T24" fmla="*/ 4 w 688"/>
                  <a:gd name="T25" fmla="*/ 39 h 420"/>
                  <a:gd name="T26" fmla="*/ 4 w 688"/>
                  <a:gd name="T27" fmla="*/ 39 h 4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8"/>
                  <a:gd name="T43" fmla="*/ 0 h 420"/>
                  <a:gd name="T44" fmla="*/ 688 w 688"/>
                  <a:gd name="T45" fmla="*/ 420 h 4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8" h="420">
                    <a:moveTo>
                      <a:pt x="38" y="351"/>
                    </a:moveTo>
                    <a:lnTo>
                      <a:pt x="188" y="226"/>
                    </a:lnTo>
                    <a:lnTo>
                      <a:pt x="282" y="176"/>
                    </a:lnTo>
                    <a:lnTo>
                      <a:pt x="426" y="100"/>
                    </a:lnTo>
                    <a:lnTo>
                      <a:pt x="532" y="50"/>
                    </a:lnTo>
                    <a:lnTo>
                      <a:pt x="607" y="12"/>
                    </a:lnTo>
                    <a:lnTo>
                      <a:pt x="688" y="0"/>
                    </a:lnTo>
                    <a:lnTo>
                      <a:pt x="688" y="31"/>
                    </a:lnTo>
                    <a:lnTo>
                      <a:pt x="551" y="94"/>
                    </a:lnTo>
                    <a:lnTo>
                      <a:pt x="376" y="182"/>
                    </a:lnTo>
                    <a:lnTo>
                      <a:pt x="206" y="295"/>
                    </a:lnTo>
                    <a:lnTo>
                      <a:pt x="0" y="420"/>
                    </a:lnTo>
                    <a:lnTo>
                      <a:pt x="38" y="3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81" name="Freeform 183"/>
              <p:cNvSpPr>
                <a:spLocks/>
              </p:cNvSpPr>
              <p:nvPr/>
            </p:nvSpPr>
            <p:spPr bwMode="auto">
              <a:xfrm>
                <a:off x="1443" y="2537"/>
                <a:ext cx="78" cy="146"/>
              </a:xfrm>
              <a:custGeom>
                <a:avLst/>
                <a:gdLst>
                  <a:gd name="T0" fmla="*/ 1 w 232"/>
                  <a:gd name="T1" fmla="*/ 49 h 437"/>
                  <a:gd name="T2" fmla="*/ 7 w 232"/>
                  <a:gd name="T3" fmla="*/ 41 h 437"/>
                  <a:gd name="T4" fmla="*/ 14 w 232"/>
                  <a:gd name="T5" fmla="*/ 39 h 437"/>
                  <a:gd name="T6" fmla="*/ 20 w 232"/>
                  <a:gd name="T7" fmla="*/ 38 h 437"/>
                  <a:gd name="T8" fmla="*/ 21 w 232"/>
                  <a:gd name="T9" fmla="*/ 33 h 437"/>
                  <a:gd name="T10" fmla="*/ 23 w 232"/>
                  <a:gd name="T11" fmla="*/ 22 h 437"/>
                  <a:gd name="T12" fmla="*/ 26 w 232"/>
                  <a:gd name="T13" fmla="*/ 12 h 437"/>
                  <a:gd name="T14" fmla="*/ 26 w 232"/>
                  <a:gd name="T15" fmla="*/ 7 h 437"/>
                  <a:gd name="T16" fmla="*/ 10 w 232"/>
                  <a:gd name="T17" fmla="*/ 0 h 437"/>
                  <a:gd name="T18" fmla="*/ 7 w 232"/>
                  <a:gd name="T19" fmla="*/ 8 h 437"/>
                  <a:gd name="T20" fmla="*/ 15 w 232"/>
                  <a:gd name="T21" fmla="*/ 10 h 437"/>
                  <a:gd name="T22" fmla="*/ 15 w 232"/>
                  <a:gd name="T23" fmla="*/ 17 h 437"/>
                  <a:gd name="T24" fmla="*/ 13 w 232"/>
                  <a:gd name="T25" fmla="*/ 25 h 437"/>
                  <a:gd name="T26" fmla="*/ 12 w 232"/>
                  <a:gd name="T27" fmla="*/ 33 h 437"/>
                  <a:gd name="T28" fmla="*/ 8 w 232"/>
                  <a:gd name="T29" fmla="*/ 36 h 437"/>
                  <a:gd name="T30" fmla="*/ 0 w 232"/>
                  <a:gd name="T31" fmla="*/ 38 h 437"/>
                  <a:gd name="T32" fmla="*/ 1 w 232"/>
                  <a:gd name="T33" fmla="*/ 49 h 437"/>
                  <a:gd name="T34" fmla="*/ 1 w 232"/>
                  <a:gd name="T35" fmla="*/ 49 h 4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2"/>
                  <a:gd name="T55" fmla="*/ 0 h 437"/>
                  <a:gd name="T56" fmla="*/ 232 w 232"/>
                  <a:gd name="T57" fmla="*/ 437 h 4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2" h="437">
                    <a:moveTo>
                      <a:pt x="13" y="437"/>
                    </a:moveTo>
                    <a:lnTo>
                      <a:pt x="63" y="369"/>
                    </a:lnTo>
                    <a:lnTo>
                      <a:pt x="125" y="350"/>
                    </a:lnTo>
                    <a:lnTo>
                      <a:pt x="175" y="339"/>
                    </a:lnTo>
                    <a:lnTo>
                      <a:pt x="188" y="300"/>
                    </a:lnTo>
                    <a:lnTo>
                      <a:pt x="201" y="194"/>
                    </a:lnTo>
                    <a:lnTo>
                      <a:pt x="232" y="106"/>
                    </a:lnTo>
                    <a:lnTo>
                      <a:pt x="225" y="62"/>
                    </a:lnTo>
                    <a:lnTo>
                      <a:pt x="88" y="0"/>
                    </a:lnTo>
                    <a:lnTo>
                      <a:pt x="63" y="69"/>
                    </a:lnTo>
                    <a:lnTo>
                      <a:pt x="138" y="93"/>
                    </a:lnTo>
                    <a:lnTo>
                      <a:pt x="138" y="156"/>
                    </a:lnTo>
                    <a:lnTo>
                      <a:pt x="119" y="225"/>
                    </a:lnTo>
                    <a:lnTo>
                      <a:pt x="106" y="294"/>
                    </a:lnTo>
                    <a:lnTo>
                      <a:pt x="69" y="326"/>
                    </a:lnTo>
                    <a:lnTo>
                      <a:pt x="0" y="344"/>
                    </a:lnTo>
                    <a:lnTo>
                      <a:pt x="13" y="4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82" name="Freeform 184"/>
              <p:cNvSpPr>
                <a:spLocks/>
              </p:cNvSpPr>
              <p:nvPr/>
            </p:nvSpPr>
            <p:spPr bwMode="auto">
              <a:xfrm>
                <a:off x="1448" y="2573"/>
                <a:ext cx="298" cy="200"/>
              </a:xfrm>
              <a:custGeom>
                <a:avLst/>
                <a:gdLst>
                  <a:gd name="T0" fmla="*/ 0 w 894"/>
                  <a:gd name="T1" fmla="*/ 60 h 601"/>
                  <a:gd name="T2" fmla="*/ 13 w 894"/>
                  <a:gd name="T3" fmla="*/ 47 h 601"/>
                  <a:gd name="T4" fmla="*/ 30 w 894"/>
                  <a:gd name="T5" fmla="*/ 33 h 601"/>
                  <a:gd name="T6" fmla="*/ 47 w 894"/>
                  <a:gd name="T7" fmla="*/ 21 h 601"/>
                  <a:gd name="T8" fmla="*/ 63 w 894"/>
                  <a:gd name="T9" fmla="*/ 13 h 601"/>
                  <a:gd name="T10" fmla="*/ 81 w 894"/>
                  <a:gd name="T11" fmla="*/ 5 h 601"/>
                  <a:gd name="T12" fmla="*/ 99 w 894"/>
                  <a:gd name="T13" fmla="*/ 0 h 601"/>
                  <a:gd name="T14" fmla="*/ 87 w 894"/>
                  <a:gd name="T15" fmla="*/ 7 h 601"/>
                  <a:gd name="T16" fmla="*/ 67 w 894"/>
                  <a:gd name="T17" fmla="*/ 18 h 601"/>
                  <a:gd name="T18" fmla="*/ 50 w 894"/>
                  <a:gd name="T19" fmla="*/ 28 h 601"/>
                  <a:gd name="T20" fmla="*/ 35 w 894"/>
                  <a:gd name="T21" fmla="*/ 38 h 601"/>
                  <a:gd name="T22" fmla="*/ 25 w 894"/>
                  <a:gd name="T23" fmla="*/ 45 h 601"/>
                  <a:gd name="T24" fmla="*/ 12 w 894"/>
                  <a:gd name="T25" fmla="*/ 56 h 601"/>
                  <a:gd name="T26" fmla="*/ 1 w 894"/>
                  <a:gd name="T27" fmla="*/ 67 h 601"/>
                  <a:gd name="T28" fmla="*/ 0 w 894"/>
                  <a:gd name="T29" fmla="*/ 60 h 601"/>
                  <a:gd name="T30" fmla="*/ 0 w 894"/>
                  <a:gd name="T31" fmla="*/ 60 h 6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4"/>
                  <a:gd name="T49" fmla="*/ 0 h 601"/>
                  <a:gd name="T50" fmla="*/ 894 w 894"/>
                  <a:gd name="T51" fmla="*/ 601 h 6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4" h="601">
                    <a:moveTo>
                      <a:pt x="0" y="545"/>
                    </a:moveTo>
                    <a:lnTo>
                      <a:pt x="119" y="426"/>
                    </a:lnTo>
                    <a:lnTo>
                      <a:pt x="268" y="294"/>
                    </a:lnTo>
                    <a:lnTo>
                      <a:pt x="425" y="188"/>
                    </a:lnTo>
                    <a:lnTo>
                      <a:pt x="570" y="114"/>
                    </a:lnTo>
                    <a:lnTo>
                      <a:pt x="726" y="45"/>
                    </a:lnTo>
                    <a:lnTo>
                      <a:pt x="894" y="0"/>
                    </a:lnTo>
                    <a:lnTo>
                      <a:pt x="782" y="63"/>
                    </a:lnTo>
                    <a:lnTo>
                      <a:pt x="600" y="164"/>
                    </a:lnTo>
                    <a:lnTo>
                      <a:pt x="450" y="251"/>
                    </a:lnTo>
                    <a:lnTo>
                      <a:pt x="318" y="339"/>
                    </a:lnTo>
                    <a:lnTo>
                      <a:pt x="225" y="408"/>
                    </a:lnTo>
                    <a:lnTo>
                      <a:pt x="112" y="501"/>
                    </a:lnTo>
                    <a:lnTo>
                      <a:pt x="13" y="601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83" name="Freeform 185"/>
              <p:cNvSpPr>
                <a:spLocks/>
              </p:cNvSpPr>
              <p:nvPr/>
            </p:nvSpPr>
            <p:spPr bwMode="auto">
              <a:xfrm>
                <a:off x="1475" y="2765"/>
                <a:ext cx="479" cy="223"/>
              </a:xfrm>
              <a:custGeom>
                <a:avLst/>
                <a:gdLst>
                  <a:gd name="T0" fmla="*/ 0 w 1438"/>
                  <a:gd name="T1" fmla="*/ 27 h 669"/>
                  <a:gd name="T2" fmla="*/ 10 w 1438"/>
                  <a:gd name="T3" fmla="*/ 10 h 669"/>
                  <a:gd name="T4" fmla="*/ 21 w 1438"/>
                  <a:gd name="T5" fmla="*/ 0 h 669"/>
                  <a:gd name="T6" fmla="*/ 26 w 1438"/>
                  <a:gd name="T7" fmla="*/ 3 h 669"/>
                  <a:gd name="T8" fmla="*/ 24 w 1438"/>
                  <a:gd name="T9" fmla="*/ 31 h 669"/>
                  <a:gd name="T10" fmla="*/ 32 w 1438"/>
                  <a:gd name="T11" fmla="*/ 32 h 669"/>
                  <a:gd name="T12" fmla="*/ 37 w 1438"/>
                  <a:gd name="T13" fmla="*/ 35 h 669"/>
                  <a:gd name="T14" fmla="*/ 39 w 1438"/>
                  <a:gd name="T15" fmla="*/ 44 h 669"/>
                  <a:gd name="T16" fmla="*/ 40 w 1438"/>
                  <a:gd name="T17" fmla="*/ 56 h 669"/>
                  <a:gd name="T18" fmla="*/ 53 w 1438"/>
                  <a:gd name="T19" fmla="*/ 43 h 669"/>
                  <a:gd name="T20" fmla="*/ 67 w 1438"/>
                  <a:gd name="T21" fmla="*/ 33 h 669"/>
                  <a:gd name="T22" fmla="*/ 84 w 1438"/>
                  <a:gd name="T23" fmla="*/ 25 h 669"/>
                  <a:gd name="T24" fmla="*/ 101 w 1438"/>
                  <a:gd name="T25" fmla="*/ 17 h 669"/>
                  <a:gd name="T26" fmla="*/ 124 w 1438"/>
                  <a:gd name="T27" fmla="*/ 8 h 669"/>
                  <a:gd name="T28" fmla="*/ 145 w 1438"/>
                  <a:gd name="T29" fmla="*/ 6 h 669"/>
                  <a:gd name="T30" fmla="*/ 160 w 1438"/>
                  <a:gd name="T31" fmla="*/ 6 h 669"/>
                  <a:gd name="T32" fmla="*/ 154 w 1438"/>
                  <a:gd name="T33" fmla="*/ 10 h 669"/>
                  <a:gd name="T34" fmla="*/ 126 w 1438"/>
                  <a:gd name="T35" fmla="*/ 17 h 669"/>
                  <a:gd name="T36" fmla="*/ 107 w 1438"/>
                  <a:gd name="T37" fmla="*/ 23 h 669"/>
                  <a:gd name="T38" fmla="*/ 91 w 1438"/>
                  <a:gd name="T39" fmla="*/ 31 h 669"/>
                  <a:gd name="T40" fmla="*/ 75 w 1438"/>
                  <a:gd name="T41" fmla="*/ 38 h 669"/>
                  <a:gd name="T42" fmla="*/ 59 w 1438"/>
                  <a:gd name="T43" fmla="*/ 49 h 669"/>
                  <a:gd name="T44" fmla="*/ 51 w 1438"/>
                  <a:gd name="T45" fmla="*/ 55 h 669"/>
                  <a:gd name="T46" fmla="*/ 43 w 1438"/>
                  <a:gd name="T47" fmla="*/ 62 h 669"/>
                  <a:gd name="T48" fmla="*/ 41 w 1438"/>
                  <a:gd name="T49" fmla="*/ 74 h 669"/>
                  <a:gd name="T50" fmla="*/ 32 w 1438"/>
                  <a:gd name="T51" fmla="*/ 67 h 669"/>
                  <a:gd name="T52" fmla="*/ 32 w 1438"/>
                  <a:gd name="T53" fmla="*/ 55 h 669"/>
                  <a:gd name="T54" fmla="*/ 32 w 1438"/>
                  <a:gd name="T55" fmla="*/ 44 h 669"/>
                  <a:gd name="T56" fmla="*/ 31 w 1438"/>
                  <a:gd name="T57" fmla="*/ 40 h 669"/>
                  <a:gd name="T58" fmla="*/ 26 w 1438"/>
                  <a:gd name="T59" fmla="*/ 37 h 669"/>
                  <a:gd name="T60" fmla="*/ 20 w 1438"/>
                  <a:gd name="T61" fmla="*/ 37 h 669"/>
                  <a:gd name="T62" fmla="*/ 17 w 1438"/>
                  <a:gd name="T63" fmla="*/ 33 h 669"/>
                  <a:gd name="T64" fmla="*/ 18 w 1438"/>
                  <a:gd name="T65" fmla="*/ 12 h 669"/>
                  <a:gd name="T66" fmla="*/ 13 w 1438"/>
                  <a:gd name="T67" fmla="*/ 19 h 669"/>
                  <a:gd name="T68" fmla="*/ 11 w 1438"/>
                  <a:gd name="T69" fmla="*/ 25 h 669"/>
                  <a:gd name="T70" fmla="*/ 5 w 1438"/>
                  <a:gd name="T71" fmla="*/ 34 h 669"/>
                  <a:gd name="T72" fmla="*/ 0 w 1438"/>
                  <a:gd name="T73" fmla="*/ 27 h 669"/>
                  <a:gd name="T74" fmla="*/ 0 w 1438"/>
                  <a:gd name="T75" fmla="*/ 27 h 66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38"/>
                  <a:gd name="T115" fmla="*/ 0 h 669"/>
                  <a:gd name="T116" fmla="*/ 1438 w 1438"/>
                  <a:gd name="T117" fmla="*/ 669 h 66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38" h="669">
                    <a:moveTo>
                      <a:pt x="0" y="244"/>
                    </a:moveTo>
                    <a:lnTo>
                      <a:pt x="93" y="87"/>
                    </a:lnTo>
                    <a:lnTo>
                      <a:pt x="186" y="0"/>
                    </a:lnTo>
                    <a:lnTo>
                      <a:pt x="236" y="24"/>
                    </a:lnTo>
                    <a:lnTo>
                      <a:pt x="218" y="281"/>
                    </a:lnTo>
                    <a:lnTo>
                      <a:pt x="287" y="287"/>
                    </a:lnTo>
                    <a:lnTo>
                      <a:pt x="331" y="318"/>
                    </a:lnTo>
                    <a:lnTo>
                      <a:pt x="350" y="394"/>
                    </a:lnTo>
                    <a:lnTo>
                      <a:pt x="356" y="506"/>
                    </a:lnTo>
                    <a:lnTo>
                      <a:pt x="475" y="387"/>
                    </a:lnTo>
                    <a:lnTo>
                      <a:pt x="607" y="299"/>
                    </a:lnTo>
                    <a:lnTo>
                      <a:pt x="756" y="225"/>
                    </a:lnTo>
                    <a:lnTo>
                      <a:pt x="912" y="149"/>
                    </a:lnTo>
                    <a:lnTo>
                      <a:pt x="1119" y="74"/>
                    </a:lnTo>
                    <a:lnTo>
                      <a:pt x="1307" y="50"/>
                    </a:lnTo>
                    <a:lnTo>
                      <a:pt x="1438" y="56"/>
                    </a:lnTo>
                    <a:lnTo>
                      <a:pt x="1387" y="93"/>
                    </a:lnTo>
                    <a:lnTo>
                      <a:pt x="1132" y="149"/>
                    </a:lnTo>
                    <a:lnTo>
                      <a:pt x="963" y="206"/>
                    </a:lnTo>
                    <a:lnTo>
                      <a:pt x="819" y="275"/>
                    </a:lnTo>
                    <a:lnTo>
                      <a:pt x="674" y="344"/>
                    </a:lnTo>
                    <a:lnTo>
                      <a:pt x="531" y="437"/>
                    </a:lnTo>
                    <a:lnTo>
                      <a:pt x="462" y="499"/>
                    </a:lnTo>
                    <a:lnTo>
                      <a:pt x="387" y="562"/>
                    </a:lnTo>
                    <a:lnTo>
                      <a:pt x="368" y="669"/>
                    </a:lnTo>
                    <a:lnTo>
                      <a:pt x="292" y="601"/>
                    </a:lnTo>
                    <a:lnTo>
                      <a:pt x="292" y="494"/>
                    </a:lnTo>
                    <a:lnTo>
                      <a:pt x="292" y="400"/>
                    </a:lnTo>
                    <a:lnTo>
                      <a:pt x="281" y="363"/>
                    </a:lnTo>
                    <a:lnTo>
                      <a:pt x="231" y="337"/>
                    </a:lnTo>
                    <a:lnTo>
                      <a:pt x="181" y="331"/>
                    </a:lnTo>
                    <a:lnTo>
                      <a:pt x="156" y="299"/>
                    </a:lnTo>
                    <a:lnTo>
                      <a:pt x="162" y="112"/>
                    </a:lnTo>
                    <a:lnTo>
                      <a:pt x="117" y="175"/>
                    </a:lnTo>
                    <a:lnTo>
                      <a:pt x="99" y="225"/>
                    </a:lnTo>
                    <a:lnTo>
                      <a:pt x="43" y="305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84" name="Freeform 186"/>
              <p:cNvSpPr>
                <a:spLocks/>
              </p:cNvSpPr>
              <p:nvPr/>
            </p:nvSpPr>
            <p:spPr bwMode="auto">
              <a:xfrm>
                <a:off x="1579" y="2512"/>
                <a:ext cx="659" cy="587"/>
              </a:xfrm>
              <a:custGeom>
                <a:avLst/>
                <a:gdLst>
                  <a:gd name="T0" fmla="*/ 8 w 1976"/>
                  <a:gd name="T1" fmla="*/ 0 h 1760"/>
                  <a:gd name="T2" fmla="*/ 4 w 1976"/>
                  <a:gd name="T3" fmla="*/ 10 h 1760"/>
                  <a:gd name="T4" fmla="*/ 1 w 1976"/>
                  <a:gd name="T5" fmla="*/ 26 h 1760"/>
                  <a:gd name="T6" fmla="*/ 0 w 1976"/>
                  <a:gd name="T7" fmla="*/ 45 h 1760"/>
                  <a:gd name="T8" fmla="*/ 2 w 1976"/>
                  <a:gd name="T9" fmla="*/ 64 h 1760"/>
                  <a:gd name="T10" fmla="*/ 5 w 1976"/>
                  <a:gd name="T11" fmla="*/ 81 h 1760"/>
                  <a:gd name="T12" fmla="*/ 8 w 1976"/>
                  <a:gd name="T13" fmla="*/ 96 h 1760"/>
                  <a:gd name="T14" fmla="*/ 14 w 1976"/>
                  <a:gd name="T15" fmla="*/ 111 h 1760"/>
                  <a:gd name="T16" fmla="*/ 21 w 1976"/>
                  <a:gd name="T17" fmla="*/ 130 h 1760"/>
                  <a:gd name="T18" fmla="*/ 30 w 1976"/>
                  <a:gd name="T19" fmla="*/ 144 h 1760"/>
                  <a:gd name="T20" fmla="*/ 41 w 1976"/>
                  <a:gd name="T21" fmla="*/ 157 h 1760"/>
                  <a:gd name="T22" fmla="*/ 56 w 1976"/>
                  <a:gd name="T23" fmla="*/ 171 h 1760"/>
                  <a:gd name="T24" fmla="*/ 83 w 1976"/>
                  <a:gd name="T25" fmla="*/ 193 h 1760"/>
                  <a:gd name="T26" fmla="*/ 105 w 1976"/>
                  <a:gd name="T27" fmla="*/ 196 h 1760"/>
                  <a:gd name="T28" fmla="*/ 95 w 1976"/>
                  <a:gd name="T29" fmla="*/ 187 h 1760"/>
                  <a:gd name="T30" fmla="*/ 106 w 1976"/>
                  <a:gd name="T31" fmla="*/ 183 h 1760"/>
                  <a:gd name="T32" fmla="*/ 124 w 1976"/>
                  <a:gd name="T33" fmla="*/ 181 h 1760"/>
                  <a:gd name="T34" fmla="*/ 131 w 1976"/>
                  <a:gd name="T35" fmla="*/ 183 h 1760"/>
                  <a:gd name="T36" fmla="*/ 138 w 1976"/>
                  <a:gd name="T37" fmla="*/ 183 h 1760"/>
                  <a:gd name="T38" fmla="*/ 146 w 1976"/>
                  <a:gd name="T39" fmla="*/ 180 h 1760"/>
                  <a:gd name="T40" fmla="*/ 159 w 1976"/>
                  <a:gd name="T41" fmla="*/ 178 h 1760"/>
                  <a:gd name="T42" fmla="*/ 159 w 1976"/>
                  <a:gd name="T43" fmla="*/ 186 h 1760"/>
                  <a:gd name="T44" fmla="*/ 172 w 1976"/>
                  <a:gd name="T45" fmla="*/ 178 h 1760"/>
                  <a:gd name="T46" fmla="*/ 188 w 1976"/>
                  <a:gd name="T47" fmla="*/ 165 h 1760"/>
                  <a:gd name="T48" fmla="*/ 202 w 1976"/>
                  <a:gd name="T49" fmla="*/ 152 h 1760"/>
                  <a:gd name="T50" fmla="*/ 212 w 1976"/>
                  <a:gd name="T51" fmla="*/ 141 h 1760"/>
                  <a:gd name="T52" fmla="*/ 220 w 1976"/>
                  <a:gd name="T53" fmla="*/ 127 h 1760"/>
                  <a:gd name="T54" fmla="*/ 213 w 1976"/>
                  <a:gd name="T55" fmla="*/ 128 h 1760"/>
                  <a:gd name="T56" fmla="*/ 209 w 1976"/>
                  <a:gd name="T57" fmla="*/ 134 h 1760"/>
                  <a:gd name="T58" fmla="*/ 201 w 1976"/>
                  <a:gd name="T59" fmla="*/ 143 h 1760"/>
                  <a:gd name="T60" fmla="*/ 194 w 1976"/>
                  <a:gd name="T61" fmla="*/ 152 h 1760"/>
                  <a:gd name="T62" fmla="*/ 177 w 1976"/>
                  <a:gd name="T63" fmla="*/ 166 h 1760"/>
                  <a:gd name="T64" fmla="*/ 165 w 1976"/>
                  <a:gd name="T65" fmla="*/ 173 h 1760"/>
                  <a:gd name="T66" fmla="*/ 151 w 1976"/>
                  <a:gd name="T67" fmla="*/ 173 h 1760"/>
                  <a:gd name="T68" fmla="*/ 141 w 1976"/>
                  <a:gd name="T69" fmla="*/ 175 h 1760"/>
                  <a:gd name="T70" fmla="*/ 135 w 1976"/>
                  <a:gd name="T71" fmla="*/ 177 h 1760"/>
                  <a:gd name="T72" fmla="*/ 138 w 1976"/>
                  <a:gd name="T73" fmla="*/ 170 h 1760"/>
                  <a:gd name="T74" fmla="*/ 145 w 1976"/>
                  <a:gd name="T75" fmla="*/ 157 h 1760"/>
                  <a:gd name="T76" fmla="*/ 140 w 1976"/>
                  <a:gd name="T77" fmla="*/ 159 h 1760"/>
                  <a:gd name="T78" fmla="*/ 133 w 1976"/>
                  <a:gd name="T79" fmla="*/ 169 h 1760"/>
                  <a:gd name="T80" fmla="*/ 129 w 1976"/>
                  <a:gd name="T81" fmla="*/ 175 h 1760"/>
                  <a:gd name="T82" fmla="*/ 110 w 1976"/>
                  <a:gd name="T83" fmla="*/ 178 h 1760"/>
                  <a:gd name="T84" fmla="*/ 100 w 1976"/>
                  <a:gd name="T85" fmla="*/ 180 h 1760"/>
                  <a:gd name="T86" fmla="*/ 90 w 1976"/>
                  <a:gd name="T87" fmla="*/ 181 h 1760"/>
                  <a:gd name="T88" fmla="*/ 80 w 1976"/>
                  <a:gd name="T89" fmla="*/ 177 h 1760"/>
                  <a:gd name="T90" fmla="*/ 70 w 1976"/>
                  <a:gd name="T91" fmla="*/ 171 h 1760"/>
                  <a:gd name="T92" fmla="*/ 58 w 1976"/>
                  <a:gd name="T93" fmla="*/ 159 h 1760"/>
                  <a:gd name="T94" fmla="*/ 47 w 1976"/>
                  <a:gd name="T95" fmla="*/ 149 h 1760"/>
                  <a:gd name="T96" fmla="*/ 37 w 1976"/>
                  <a:gd name="T97" fmla="*/ 137 h 1760"/>
                  <a:gd name="T98" fmla="*/ 28 w 1976"/>
                  <a:gd name="T99" fmla="*/ 125 h 1760"/>
                  <a:gd name="T100" fmla="*/ 21 w 1976"/>
                  <a:gd name="T101" fmla="*/ 110 h 1760"/>
                  <a:gd name="T102" fmla="*/ 16 w 1976"/>
                  <a:gd name="T103" fmla="*/ 95 h 1760"/>
                  <a:gd name="T104" fmla="*/ 12 w 1976"/>
                  <a:gd name="T105" fmla="*/ 83 h 1760"/>
                  <a:gd name="T106" fmla="*/ 10 w 1976"/>
                  <a:gd name="T107" fmla="*/ 68 h 1760"/>
                  <a:gd name="T108" fmla="*/ 8 w 1976"/>
                  <a:gd name="T109" fmla="*/ 49 h 1760"/>
                  <a:gd name="T110" fmla="*/ 6 w 1976"/>
                  <a:gd name="T111" fmla="*/ 29 h 1760"/>
                  <a:gd name="T112" fmla="*/ 9 w 1976"/>
                  <a:gd name="T113" fmla="*/ 15 h 1760"/>
                  <a:gd name="T114" fmla="*/ 10 w 1976"/>
                  <a:gd name="T115" fmla="*/ 6 h 1760"/>
                  <a:gd name="T116" fmla="*/ 8 w 1976"/>
                  <a:gd name="T117" fmla="*/ 0 h 1760"/>
                  <a:gd name="T118" fmla="*/ 8 w 1976"/>
                  <a:gd name="T119" fmla="*/ 0 h 17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76"/>
                  <a:gd name="T181" fmla="*/ 0 h 1760"/>
                  <a:gd name="T182" fmla="*/ 1976 w 1976"/>
                  <a:gd name="T183" fmla="*/ 1760 h 176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76" h="1760">
                    <a:moveTo>
                      <a:pt x="74" y="0"/>
                    </a:moveTo>
                    <a:lnTo>
                      <a:pt x="37" y="89"/>
                    </a:lnTo>
                    <a:lnTo>
                      <a:pt x="11" y="232"/>
                    </a:lnTo>
                    <a:lnTo>
                      <a:pt x="0" y="407"/>
                    </a:lnTo>
                    <a:lnTo>
                      <a:pt x="18" y="577"/>
                    </a:lnTo>
                    <a:lnTo>
                      <a:pt x="43" y="727"/>
                    </a:lnTo>
                    <a:lnTo>
                      <a:pt x="74" y="865"/>
                    </a:lnTo>
                    <a:lnTo>
                      <a:pt x="124" y="997"/>
                    </a:lnTo>
                    <a:lnTo>
                      <a:pt x="193" y="1172"/>
                    </a:lnTo>
                    <a:lnTo>
                      <a:pt x="274" y="1297"/>
                    </a:lnTo>
                    <a:lnTo>
                      <a:pt x="368" y="1410"/>
                    </a:lnTo>
                    <a:lnTo>
                      <a:pt x="506" y="1535"/>
                    </a:lnTo>
                    <a:lnTo>
                      <a:pt x="750" y="1735"/>
                    </a:lnTo>
                    <a:lnTo>
                      <a:pt x="944" y="1760"/>
                    </a:lnTo>
                    <a:lnTo>
                      <a:pt x="856" y="1678"/>
                    </a:lnTo>
                    <a:lnTo>
                      <a:pt x="950" y="1646"/>
                    </a:lnTo>
                    <a:lnTo>
                      <a:pt x="1119" y="1628"/>
                    </a:lnTo>
                    <a:lnTo>
                      <a:pt x="1175" y="1646"/>
                    </a:lnTo>
                    <a:lnTo>
                      <a:pt x="1244" y="1646"/>
                    </a:lnTo>
                    <a:lnTo>
                      <a:pt x="1313" y="1616"/>
                    </a:lnTo>
                    <a:lnTo>
                      <a:pt x="1432" y="1603"/>
                    </a:lnTo>
                    <a:lnTo>
                      <a:pt x="1432" y="1672"/>
                    </a:lnTo>
                    <a:lnTo>
                      <a:pt x="1551" y="1598"/>
                    </a:lnTo>
                    <a:lnTo>
                      <a:pt x="1694" y="1484"/>
                    </a:lnTo>
                    <a:lnTo>
                      <a:pt x="1819" y="1365"/>
                    </a:lnTo>
                    <a:lnTo>
                      <a:pt x="1907" y="1272"/>
                    </a:lnTo>
                    <a:lnTo>
                      <a:pt x="1976" y="1146"/>
                    </a:lnTo>
                    <a:lnTo>
                      <a:pt x="1920" y="1153"/>
                    </a:lnTo>
                    <a:lnTo>
                      <a:pt x="1882" y="1203"/>
                    </a:lnTo>
                    <a:lnTo>
                      <a:pt x="1808" y="1284"/>
                    </a:lnTo>
                    <a:lnTo>
                      <a:pt x="1744" y="1371"/>
                    </a:lnTo>
                    <a:lnTo>
                      <a:pt x="1594" y="1490"/>
                    </a:lnTo>
                    <a:lnTo>
                      <a:pt x="1482" y="1559"/>
                    </a:lnTo>
                    <a:lnTo>
                      <a:pt x="1357" y="1559"/>
                    </a:lnTo>
                    <a:lnTo>
                      <a:pt x="1270" y="1578"/>
                    </a:lnTo>
                    <a:lnTo>
                      <a:pt x="1212" y="1591"/>
                    </a:lnTo>
                    <a:lnTo>
                      <a:pt x="1244" y="1527"/>
                    </a:lnTo>
                    <a:lnTo>
                      <a:pt x="1300" y="1410"/>
                    </a:lnTo>
                    <a:lnTo>
                      <a:pt x="1257" y="1434"/>
                    </a:lnTo>
                    <a:lnTo>
                      <a:pt x="1193" y="1522"/>
                    </a:lnTo>
                    <a:lnTo>
                      <a:pt x="1156" y="1572"/>
                    </a:lnTo>
                    <a:lnTo>
                      <a:pt x="987" y="1603"/>
                    </a:lnTo>
                    <a:lnTo>
                      <a:pt x="899" y="1622"/>
                    </a:lnTo>
                    <a:lnTo>
                      <a:pt x="812" y="1628"/>
                    </a:lnTo>
                    <a:lnTo>
                      <a:pt x="724" y="1591"/>
                    </a:lnTo>
                    <a:lnTo>
                      <a:pt x="631" y="1535"/>
                    </a:lnTo>
                    <a:lnTo>
                      <a:pt x="525" y="1434"/>
                    </a:lnTo>
                    <a:lnTo>
                      <a:pt x="424" y="1341"/>
                    </a:lnTo>
                    <a:lnTo>
                      <a:pt x="331" y="1228"/>
                    </a:lnTo>
                    <a:lnTo>
                      <a:pt x="255" y="1122"/>
                    </a:lnTo>
                    <a:lnTo>
                      <a:pt x="193" y="990"/>
                    </a:lnTo>
                    <a:lnTo>
                      <a:pt x="143" y="858"/>
                    </a:lnTo>
                    <a:lnTo>
                      <a:pt x="111" y="746"/>
                    </a:lnTo>
                    <a:lnTo>
                      <a:pt x="87" y="608"/>
                    </a:lnTo>
                    <a:lnTo>
                      <a:pt x="74" y="439"/>
                    </a:lnTo>
                    <a:lnTo>
                      <a:pt x="55" y="257"/>
                    </a:lnTo>
                    <a:lnTo>
                      <a:pt x="80" y="132"/>
                    </a:lnTo>
                    <a:lnTo>
                      <a:pt x="87" y="57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85" name="Freeform 187"/>
              <p:cNvSpPr>
                <a:spLocks/>
              </p:cNvSpPr>
              <p:nvPr/>
            </p:nvSpPr>
            <p:spPr bwMode="auto">
              <a:xfrm>
                <a:off x="1627" y="2274"/>
                <a:ext cx="175" cy="169"/>
              </a:xfrm>
              <a:custGeom>
                <a:avLst/>
                <a:gdLst>
                  <a:gd name="T0" fmla="*/ 49 w 525"/>
                  <a:gd name="T1" fmla="*/ 0 h 507"/>
                  <a:gd name="T2" fmla="*/ 35 w 525"/>
                  <a:gd name="T3" fmla="*/ 10 h 507"/>
                  <a:gd name="T4" fmla="*/ 25 w 525"/>
                  <a:gd name="T5" fmla="*/ 19 h 507"/>
                  <a:gd name="T6" fmla="*/ 17 w 525"/>
                  <a:gd name="T7" fmla="*/ 29 h 507"/>
                  <a:gd name="T8" fmla="*/ 8 w 525"/>
                  <a:gd name="T9" fmla="*/ 38 h 507"/>
                  <a:gd name="T10" fmla="*/ 0 w 525"/>
                  <a:gd name="T11" fmla="*/ 56 h 507"/>
                  <a:gd name="T12" fmla="*/ 10 w 525"/>
                  <a:gd name="T13" fmla="*/ 51 h 507"/>
                  <a:gd name="T14" fmla="*/ 17 w 525"/>
                  <a:gd name="T15" fmla="*/ 38 h 507"/>
                  <a:gd name="T16" fmla="*/ 29 w 525"/>
                  <a:gd name="T17" fmla="*/ 26 h 507"/>
                  <a:gd name="T18" fmla="*/ 37 w 525"/>
                  <a:gd name="T19" fmla="*/ 17 h 507"/>
                  <a:gd name="T20" fmla="*/ 47 w 525"/>
                  <a:gd name="T21" fmla="*/ 9 h 507"/>
                  <a:gd name="T22" fmla="*/ 58 w 525"/>
                  <a:gd name="T23" fmla="*/ 1 h 507"/>
                  <a:gd name="T24" fmla="*/ 49 w 525"/>
                  <a:gd name="T25" fmla="*/ 0 h 507"/>
                  <a:gd name="T26" fmla="*/ 49 w 525"/>
                  <a:gd name="T27" fmla="*/ 0 h 5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25"/>
                  <a:gd name="T43" fmla="*/ 0 h 507"/>
                  <a:gd name="T44" fmla="*/ 525 w 525"/>
                  <a:gd name="T45" fmla="*/ 507 h 5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25" h="507">
                    <a:moveTo>
                      <a:pt x="443" y="0"/>
                    </a:moveTo>
                    <a:lnTo>
                      <a:pt x="313" y="94"/>
                    </a:lnTo>
                    <a:lnTo>
                      <a:pt x="225" y="170"/>
                    </a:lnTo>
                    <a:lnTo>
                      <a:pt x="151" y="257"/>
                    </a:lnTo>
                    <a:lnTo>
                      <a:pt x="75" y="339"/>
                    </a:lnTo>
                    <a:lnTo>
                      <a:pt x="0" y="507"/>
                    </a:lnTo>
                    <a:lnTo>
                      <a:pt x="88" y="456"/>
                    </a:lnTo>
                    <a:lnTo>
                      <a:pt x="156" y="345"/>
                    </a:lnTo>
                    <a:lnTo>
                      <a:pt x="257" y="231"/>
                    </a:lnTo>
                    <a:lnTo>
                      <a:pt x="337" y="151"/>
                    </a:lnTo>
                    <a:lnTo>
                      <a:pt x="425" y="82"/>
                    </a:lnTo>
                    <a:lnTo>
                      <a:pt x="525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86" name="Freeform 188"/>
              <p:cNvSpPr>
                <a:spLocks/>
              </p:cNvSpPr>
              <p:nvPr/>
            </p:nvSpPr>
            <p:spPr bwMode="auto">
              <a:xfrm>
                <a:off x="1862" y="2281"/>
                <a:ext cx="226" cy="686"/>
              </a:xfrm>
              <a:custGeom>
                <a:avLst/>
                <a:gdLst>
                  <a:gd name="T0" fmla="*/ 0 w 676"/>
                  <a:gd name="T1" fmla="*/ 1 h 2059"/>
                  <a:gd name="T2" fmla="*/ 13 w 676"/>
                  <a:gd name="T3" fmla="*/ 8 h 2059"/>
                  <a:gd name="T4" fmla="*/ 23 w 676"/>
                  <a:gd name="T5" fmla="*/ 15 h 2059"/>
                  <a:gd name="T6" fmla="*/ 31 w 676"/>
                  <a:gd name="T7" fmla="*/ 22 h 2059"/>
                  <a:gd name="T8" fmla="*/ 40 w 676"/>
                  <a:gd name="T9" fmla="*/ 33 h 2059"/>
                  <a:gd name="T10" fmla="*/ 50 w 676"/>
                  <a:gd name="T11" fmla="*/ 51 h 2059"/>
                  <a:gd name="T12" fmla="*/ 56 w 676"/>
                  <a:gd name="T13" fmla="*/ 68 h 2059"/>
                  <a:gd name="T14" fmla="*/ 63 w 676"/>
                  <a:gd name="T15" fmla="*/ 87 h 2059"/>
                  <a:gd name="T16" fmla="*/ 67 w 676"/>
                  <a:gd name="T17" fmla="*/ 111 h 2059"/>
                  <a:gd name="T18" fmla="*/ 67 w 676"/>
                  <a:gd name="T19" fmla="*/ 143 h 2059"/>
                  <a:gd name="T20" fmla="*/ 67 w 676"/>
                  <a:gd name="T21" fmla="*/ 168 h 2059"/>
                  <a:gd name="T22" fmla="*/ 65 w 676"/>
                  <a:gd name="T23" fmla="*/ 182 h 2059"/>
                  <a:gd name="T24" fmla="*/ 62 w 676"/>
                  <a:gd name="T25" fmla="*/ 197 h 2059"/>
                  <a:gd name="T26" fmla="*/ 56 w 676"/>
                  <a:gd name="T27" fmla="*/ 214 h 2059"/>
                  <a:gd name="T28" fmla="*/ 50 w 676"/>
                  <a:gd name="T29" fmla="*/ 229 h 2059"/>
                  <a:gd name="T30" fmla="*/ 57 w 676"/>
                  <a:gd name="T31" fmla="*/ 224 h 2059"/>
                  <a:gd name="T32" fmla="*/ 65 w 676"/>
                  <a:gd name="T33" fmla="*/ 208 h 2059"/>
                  <a:gd name="T34" fmla="*/ 71 w 676"/>
                  <a:gd name="T35" fmla="*/ 186 h 2059"/>
                  <a:gd name="T36" fmla="*/ 74 w 676"/>
                  <a:gd name="T37" fmla="*/ 161 h 2059"/>
                  <a:gd name="T38" fmla="*/ 76 w 676"/>
                  <a:gd name="T39" fmla="*/ 143 h 2059"/>
                  <a:gd name="T40" fmla="*/ 74 w 676"/>
                  <a:gd name="T41" fmla="*/ 117 h 2059"/>
                  <a:gd name="T42" fmla="*/ 72 w 676"/>
                  <a:gd name="T43" fmla="*/ 93 h 2059"/>
                  <a:gd name="T44" fmla="*/ 67 w 676"/>
                  <a:gd name="T45" fmla="*/ 76 h 2059"/>
                  <a:gd name="T46" fmla="*/ 61 w 676"/>
                  <a:gd name="T47" fmla="*/ 60 h 2059"/>
                  <a:gd name="T48" fmla="*/ 51 w 676"/>
                  <a:gd name="T49" fmla="*/ 38 h 2059"/>
                  <a:gd name="T50" fmla="*/ 43 w 676"/>
                  <a:gd name="T51" fmla="*/ 24 h 2059"/>
                  <a:gd name="T52" fmla="*/ 32 w 676"/>
                  <a:gd name="T53" fmla="*/ 13 h 2059"/>
                  <a:gd name="T54" fmla="*/ 20 w 676"/>
                  <a:gd name="T55" fmla="*/ 6 h 2059"/>
                  <a:gd name="T56" fmla="*/ 13 w 676"/>
                  <a:gd name="T57" fmla="*/ 0 h 2059"/>
                  <a:gd name="T58" fmla="*/ 0 w 676"/>
                  <a:gd name="T59" fmla="*/ 1 h 2059"/>
                  <a:gd name="T60" fmla="*/ 0 w 676"/>
                  <a:gd name="T61" fmla="*/ 1 h 205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76"/>
                  <a:gd name="T94" fmla="*/ 0 h 2059"/>
                  <a:gd name="T95" fmla="*/ 676 w 676"/>
                  <a:gd name="T96" fmla="*/ 2059 h 205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76" h="2059">
                    <a:moveTo>
                      <a:pt x="0" y="6"/>
                    </a:moveTo>
                    <a:lnTo>
                      <a:pt x="119" y="69"/>
                    </a:lnTo>
                    <a:lnTo>
                      <a:pt x="207" y="132"/>
                    </a:lnTo>
                    <a:lnTo>
                      <a:pt x="276" y="194"/>
                    </a:lnTo>
                    <a:lnTo>
                      <a:pt x="357" y="300"/>
                    </a:lnTo>
                    <a:lnTo>
                      <a:pt x="445" y="463"/>
                    </a:lnTo>
                    <a:lnTo>
                      <a:pt x="501" y="614"/>
                    </a:lnTo>
                    <a:lnTo>
                      <a:pt x="564" y="783"/>
                    </a:lnTo>
                    <a:lnTo>
                      <a:pt x="601" y="1001"/>
                    </a:lnTo>
                    <a:lnTo>
                      <a:pt x="601" y="1289"/>
                    </a:lnTo>
                    <a:lnTo>
                      <a:pt x="596" y="1514"/>
                    </a:lnTo>
                    <a:lnTo>
                      <a:pt x="577" y="1641"/>
                    </a:lnTo>
                    <a:lnTo>
                      <a:pt x="551" y="1778"/>
                    </a:lnTo>
                    <a:lnTo>
                      <a:pt x="501" y="1927"/>
                    </a:lnTo>
                    <a:lnTo>
                      <a:pt x="451" y="2059"/>
                    </a:lnTo>
                    <a:lnTo>
                      <a:pt x="508" y="2015"/>
                    </a:lnTo>
                    <a:lnTo>
                      <a:pt x="577" y="1877"/>
                    </a:lnTo>
                    <a:lnTo>
                      <a:pt x="633" y="1678"/>
                    </a:lnTo>
                    <a:lnTo>
                      <a:pt x="664" y="1453"/>
                    </a:lnTo>
                    <a:lnTo>
                      <a:pt x="676" y="1289"/>
                    </a:lnTo>
                    <a:lnTo>
                      <a:pt x="657" y="1051"/>
                    </a:lnTo>
                    <a:lnTo>
                      <a:pt x="639" y="839"/>
                    </a:lnTo>
                    <a:lnTo>
                      <a:pt x="596" y="688"/>
                    </a:lnTo>
                    <a:lnTo>
                      <a:pt x="545" y="538"/>
                    </a:lnTo>
                    <a:lnTo>
                      <a:pt x="458" y="338"/>
                    </a:lnTo>
                    <a:lnTo>
                      <a:pt x="389" y="219"/>
                    </a:lnTo>
                    <a:lnTo>
                      <a:pt x="283" y="113"/>
                    </a:lnTo>
                    <a:lnTo>
                      <a:pt x="182" y="50"/>
                    </a:lnTo>
                    <a:lnTo>
                      <a:pt x="11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87" name="Freeform 189"/>
              <p:cNvSpPr>
                <a:spLocks/>
              </p:cNvSpPr>
              <p:nvPr/>
            </p:nvSpPr>
            <p:spPr bwMode="auto">
              <a:xfrm>
                <a:off x="1806" y="2514"/>
                <a:ext cx="570" cy="169"/>
              </a:xfrm>
              <a:custGeom>
                <a:avLst/>
                <a:gdLst>
                  <a:gd name="T0" fmla="*/ 3 w 1708"/>
                  <a:gd name="T1" fmla="*/ 11 h 507"/>
                  <a:gd name="T2" fmla="*/ 26 w 1708"/>
                  <a:gd name="T3" fmla="*/ 6 h 507"/>
                  <a:gd name="T4" fmla="*/ 50 w 1708"/>
                  <a:gd name="T5" fmla="*/ 2 h 507"/>
                  <a:gd name="T6" fmla="*/ 69 w 1708"/>
                  <a:gd name="T7" fmla="*/ 1 h 507"/>
                  <a:gd name="T8" fmla="*/ 87 w 1708"/>
                  <a:gd name="T9" fmla="*/ 0 h 507"/>
                  <a:gd name="T10" fmla="*/ 111 w 1708"/>
                  <a:gd name="T11" fmla="*/ 3 h 507"/>
                  <a:gd name="T12" fmla="*/ 129 w 1708"/>
                  <a:gd name="T13" fmla="*/ 7 h 507"/>
                  <a:gd name="T14" fmla="*/ 144 w 1708"/>
                  <a:gd name="T15" fmla="*/ 11 h 507"/>
                  <a:gd name="T16" fmla="*/ 162 w 1708"/>
                  <a:gd name="T17" fmla="*/ 17 h 507"/>
                  <a:gd name="T18" fmla="*/ 173 w 1708"/>
                  <a:gd name="T19" fmla="*/ 24 h 507"/>
                  <a:gd name="T20" fmla="*/ 190 w 1708"/>
                  <a:gd name="T21" fmla="*/ 38 h 507"/>
                  <a:gd name="T22" fmla="*/ 188 w 1708"/>
                  <a:gd name="T23" fmla="*/ 56 h 507"/>
                  <a:gd name="T24" fmla="*/ 179 w 1708"/>
                  <a:gd name="T25" fmla="*/ 52 h 507"/>
                  <a:gd name="T26" fmla="*/ 176 w 1708"/>
                  <a:gd name="T27" fmla="*/ 45 h 507"/>
                  <a:gd name="T28" fmla="*/ 179 w 1708"/>
                  <a:gd name="T29" fmla="*/ 41 h 507"/>
                  <a:gd name="T30" fmla="*/ 174 w 1708"/>
                  <a:gd name="T31" fmla="*/ 35 h 507"/>
                  <a:gd name="T32" fmla="*/ 160 w 1708"/>
                  <a:gd name="T33" fmla="*/ 25 h 507"/>
                  <a:gd name="T34" fmla="*/ 147 w 1708"/>
                  <a:gd name="T35" fmla="*/ 20 h 507"/>
                  <a:gd name="T36" fmla="*/ 127 w 1708"/>
                  <a:gd name="T37" fmla="*/ 14 h 507"/>
                  <a:gd name="T38" fmla="*/ 108 w 1708"/>
                  <a:gd name="T39" fmla="*/ 10 h 507"/>
                  <a:gd name="T40" fmla="*/ 91 w 1708"/>
                  <a:gd name="T41" fmla="*/ 8 h 507"/>
                  <a:gd name="T42" fmla="*/ 72 w 1708"/>
                  <a:gd name="T43" fmla="*/ 7 h 507"/>
                  <a:gd name="T44" fmla="*/ 53 w 1708"/>
                  <a:gd name="T45" fmla="*/ 8 h 507"/>
                  <a:gd name="T46" fmla="*/ 33 w 1708"/>
                  <a:gd name="T47" fmla="*/ 10 h 507"/>
                  <a:gd name="T48" fmla="*/ 19 w 1708"/>
                  <a:gd name="T49" fmla="*/ 13 h 507"/>
                  <a:gd name="T50" fmla="*/ 0 w 1708"/>
                  <a:gd name="T51" fmla="*/ 18 h 507"/>
                  <a:gd name="T52" fmla="*/ 3 w 1708"/>
                  <a:gd name="T53" fmla="*/ 11 h 507"/>
                  <a:gd name="T54" fmla="*/ 3 w 1708"/>
                  <a:gd name="T55" fmla="*/ 11 h 5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08"/>
                  <a:gd name="T85" fmla="*/ 0 h 507"/>
                  <a:gd name="T86" fmla="*/ 1708 w 1708"/>
                  <a:gd name="T87" fmla="*/ 507 h 50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08" h="507">
                    <a:moveTo>
                      <a:pt x="25" y="102"/>
                    </a:moveTo>
                    <a:lnTo>
                      <a:pt x="238" y="51"/>
                    </a:lnTo>
                    <a:lnTo>
                      <a:pt x="451" y="20"/>
                    </a:lnTo>
                    <a:lnTo>
                      <a:pt x="619" y="13"/>
                    </a:lnTo>
                    <a:lnTo>
                      <a:pt x="785" y="0"/>
                    </a:lnTo>
                    <a:lnTo>
                      <a:pt x="1000" y="26"/>
                    </a:lnTo>
                    <a:lnTo>
                      <a:pt x="1164" y="63"/>
                    </a:lnTo>
                    <a:lnTo>
                      <a:pt x="1295" y="102"/>
                    </a:lnTo>
                    <a:lnTo>
                      <a:pt x="1451" y="152"/>
                    </a:lnTo>
                    <a:lnTo>
                      <a:pt x="1551" y="214"/>
                    </a:lnTo>
                    <a:lnTo>
                      <a:pt x="1708" y="340"/>
                    </a:lnTo>
                    <a:lnTo>
                      <a:pt x="1689" y="507"/>
                    </a:lnTo>
                    <a:lnTo>
                      <a:pt x="1602" y="464"/>
                    </a:lnTo>
                    <a:lnTo>
                      <a:pt x="1576" y="409"/>
                    </a:lnTo>
                    <a:lnTo>
                      <a:pt x="1602" y="370"/>
                    </a:lnTo>
                    <a:lnTo>
                      <a:pt x="1557" y="314"/>
                    </a:lnTo>
                    <a:lnTo>
                      <a:pt x="1432" y="226"/>
                    </a:lnTo>
                    <a:lnTo>
                      <a:pt x="1320" y="182"/>
                    </a:lnTo>
                    <a:lnTo>
                      <a:pt x="1145" y="126"/>
                    </a:lnTo>
                    <a:lnTo>
                      <a:pt x="970" y="89"/>
                    </a:lnTo>
                    <a:lnTo>
                      <a:pt x="820" y="76"/>
                    </a:lnTo>
                    <a:lnTo>
                      <a:pt x="650" y="63"/>
                    </a:lnTo>
                    <a:lnTo>
                      <a:pt x="475" y="70"/>
                    </a:lnTo>
                    <a:lnTo>
                      <a:pt x="300" y="94"/>
                    </a:lnTo>
                    <a:lnTo>
                      <a:pt x="175" y="120"/>
                    </a:lnTo>
                    <a:lnTo>
                      <a:pt x="0" y="163"/>
                    </a:lnTo>
                    <a:lnTo>
                      <a:pt x="25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88" name="Freeform 190"/>
              <p:cNvSpPr>
                <a:spLocks/>
              </p:cNvSpPr>
              <p:nvPr/>
            </p:nvSpPr>
            <p:spPr bwMode="auto">
              <a:xfrm>
                <a:off x="1915" y="2665"/>
                <a:ext cx="140" cy="52"/>
              </a:xfrm>
              <a:custGeom>
                <a:avLst/>
                <a:gdLst>
                  <a:gd name="T0" fmla="*/ 0 w 419"/>
                  <a:gd name="T1" fmla="*/ 11 h 156"/>
                  <a:gd name="T2" fmla="*/ 15 w 419"/>
                  <a:gd name="T3" fmla="*/ 6 h 156"/>
                  <a:gd name="T4" fmla="*/ 27 w 419"/>
                  <a:gd name="T5" fmla="*/ 1 h 156"/>
                  <a:gd name="T6" fmla="*/ 47 w 419"/>
                  <a:gd name="T7" fmla="*/ 0 h 156"/>
                  <a:gd name="T8" fmla="*/ 44 w 419"/>
                  <a:gd name="T9" fmla="*/ 6 h 156"/>
                  <a:gd name="T10" fmla="*/ 31 w 419"/>
                  <a:gd name="T11" fmla="*/ 6 h 156"/>
                  <a:gd name="T12" fmla="*/ 19 w 419"/>
                  <a:gd name="T13" fmla="*/ 10 h 156"/>
                  <a:gd name="T14" fmla="*/ 10 w 419"/>
                  <a:gd name="T15" fmla="*/ 14 h 156"/>
                  <a:gd name="T16" fmla="*/ 2 w 419"/>
                  <a:gd name="T17" fmla="*/ 17 h 156"/>
                  <a:gd name="T18" fmla="*/ 0 w 419"/>
                  <a:gd name="T19" fmla="*/ 11 h 156"/>
                  <a:gd name="T20" fmla="*/ 0 w 419"/>
                  <a:gd name="T21" fmla="*/ 11 h 1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9"/>
                  <a:gd name="T34" fmla="*/ 0 h 156"/>
                  <a:gd name="T35" fmla="*/ 419 w 419"/>
                  <a:gd name="T36" fmla="*/ 156 h 1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9" h="156">
                    <a:moveTo>
                      <a:pt x="0" y="100"/>
                    </a:moveTo>
                    <a:lnTo>
                      <a:pt x="138" y="50"/>
                    </a:lnTo>
                    <a:lnTo>
                      <a:pt x="244" y="12"/>
                    </a:lnTo>
                    <a:lnTo>
                      <a:pt x="419" y="0"/>
                    </a:lnTo>
                    <a:lnTo>
                      <a:pt x="393" y="50"/>
                    </a:lnTo>
                    <a:lnTo>
                      <a:pt x="274" y="50"/>
                    </a:lnTo>
                    <a:lnTo>
                      <a:pt x="168" y="87"/>
                    </a:lnTo>
                    <a:lnTo>
                      <a:pt x="93" y="124"/>
                    </a:lnTo>
                    <a:lnTo>
                      <a:pt x="19" y="156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89" name="Freeform 191"/>
              <p:cNvSpPr>
                <a:spLocks/>
              </p:cNvSpPr>
              <p:nvPr/>
            </p:nvSpPr>
            <p:spPr bwMode="auto">
              <a:xfrm>
                <a:off x="2011" y="2782"/>
                <a:ext cx="273" cy="208"/>
              </a:xfrm>
              <a:custGeom>
                <a:avLst/>
                <a:gdLst>
                  <a:gd name="T0" fmla="*/ 0 w 819"/>
                  <a:gd name="T1" fmla="*/ 3 h 625"/>
                  <a:gd name="T2" fmla="*/ 19 w 819"/>
                  <a:gd name="T3" fmla="*/ 0 h 625"/>
                  <a:gd name="T4" fmla="*/ 43 w 819"/>
                  <a:gd name="T5" fmla="*/ 2 h 625"/>
                  <a:gd name="T6" fmla="*/ 57 w 819"/>
                  <a:gd name="T7" fmla="*/ 5 h 625"/>
                  <a:gd name="T8" fmla="*/ 69 w 819"/>
                  <a:gd name="T9" fmla="*/ 11 h 625"/>
                  <a:gd name="T10" fmla="*/ 78 w 819"/>
                  <a:gd name="T11" fmla="*/ 19 h 625"/>
                  <a:gd name="T12" fmla="*/ 84 w 819"/>
                  <a:gd name="T13" fmla="*/ 25 h 625"/>
                  <a:gd name="T14" fmla="*/ 88 w 819"/>
                  <a:gd name="T15" fmla="*/ 33 h 625"/>
                  <a:gd name="T16" fmla="*/ 91 w 819"/>
                  <a:gd name="T17" fmla="*/ 53 h 625"/>
                  <a:gd name="T18" fmla="*/ 70 w 819"/>
                  <a:gd name="T19" fmla="*/ 69 h 625"/>
                  <a:gd name="T20" fmla="*/ 77 w 819"/>
                  <a:gd name="T21" fmla="*/ 55 h 625"/>
                  <a:gd name="T22" fmla="*/ 79 w 819"/>
                  <a:gd name="T23" fmla="*/ 44 h 625"/>
                  <a:gd name="T24" fmla="*/ 79 w 819"/>
                  <a:gd name="T25" fmla="*/ 31 h 625"/>
                  <a:gd name="T26" fmla="*/ 72 w 819"/>
                  <a:gd name="T27" fmla="*/ 22 h 625"/>
                  <a:gd name="T28" fmla="*/ 63 w 819"/>
                  <a:gd name="T29" fmla="*/ 17 h 625"/>
                  <a:gd name="T30" fmla="*/ 52 w 819"/>
                  <a:gd name="T31" fmla="*/ 12 h 625"/>
                  <a:gd name="T32" fmla="*/ 40 w 819"/>
                  <a:gd name="T33" fmla="*/ 10 h 625"/>
                  <a:gd name="T34" fmla="*/ 26 w 819"/>
                  <a:gd name="T35" fmla="*/ 7 h 625"/>
                  <a:gd name="T36" fmla="*/ 9 w 819"/>
                  <a:gd name="T37" fmla="*/ 6 h 625"/>
                  <a:gd name="T38" fmla="*/ 1 w 819"/>
                  <a:gd name="T39" fmla="*/ 8 h 625"/>
                  <a:gd name="T40" fmla="*/ 0 w 819"/>
                  <a:gd name="T41" fmla="*/ 3 h 625"/>
                  <a:gd name="T42" fmla="*/ 0 w 819"/>
                  <a:gd name="T43" fmla="*/ 3 h 6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19"/>
                  <a:gd name="T67" fmla="*/ 0 h 625"/>
                  <a:gd name="T68" fmla="*/ 819 w 819"/>
                  <a:gd name="T69" fmla="*/ 625 h 6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19" h="625">
                    <a:moveTo>
                      <a:pt x="0" y="24"/>
                    </a:moveTo>
                    <a:lnTo>
                      <a:pt x="175" y="0"/>
                    </a:lnTo>
                    <a:lnTo>
                      <a:pt x="387" y="19"/>
                    </a:lnTo>
                    <a:lnTo>
                      <a:pt x="514" y="49"/>
                    </a:lnTo>
                    <a:lnTo>
                      <a:pt x="620" y="99"/>
                    </a:lnTo>
                    <a:lnTo>
                      <a:pt x="700" y="168"/>
                    </a:lnTo>
                    <a:lnTo>
                      <a:pt x="758" y="225"/>
                    </a:lnTo>
                    <a:lnTo>
                      <a:pt x="795" y="300"/>
                    </a:lnTo>
                    <a:lnTo>
                      <a:pt x="819" y="475"/>
                    </a:lnTo>
                    <a:lnTo>
                      <a:pt x="631" y="625"/>
                    </a:lnTo>
                    <a:lnTo>
                      <a:pt x="689" y="500"/>
                    </a:lnTo>
                    <a:lnTo>
                      <a:pt x="713" y="394"/>
                    </a:lnTo>
                    <a:lnTo>
                      <a:pt x="707" y="281"/>
                    </a:lnTo>
                    <a:lnTo>
                      <a:pt x="650" y="199"/>
                    </a:lnTo>
                    <a:lnTo>
                      <a:pt x="570" y="149"/>
                    </a:lnTo>
                    <a:lnTo>
                      <a:pt x="469" y="106"/>
                    </a:lnTo>
                    <a:lnTo>
                      <a:pt x="363" y="87"/>
                    </a:lnTo>
                    <a:lnTo>
                      <a:pt x="238" y="62"/>
                    </a:lnTo>
                    <a:lnTo>
                      <a:pt x="82" y="56"/>
                    </a:lnTo>
                    <a:lnTo>
                      <a:pt x="6" y="6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90" name="Freeform 192"/>
              <p:cNvSpPr>
                <a:spLocks/>
              </p:cNvSpPr>
              <p:nvPr/>
            </p:nvSpPr>
            <p:spPr bwMode="auto">
              <a:xfrm>
                <a:off x="2050" y="2673"/>
                <a:ext cx="115" cy="217"/>
              </a:xfrm>
              <a:custGeom>
                <a:avLst/>
                <a:gdLst>
                  <a:gd name="T0" fmla="*/ 19 w 344"/>
                  <a:gd name="T1" fmla="*/ 0 h 651"/>
                  <a:gd name="T2" fmla="*/ 23 w 344"/>
                  <a:gd name="T3" fmla="*/ 4 h 651"/>
                  <a:gd name="T4" fmla="*/ 34 w 344"/>
                  <a:gd name="T5" fmla="*/ 5 h 651"/>
                  <a:gd name="T6" fmla="*/ 38 w 344"/>
                  <a:gd name="T7" fmla="*/ 10 h 651"/>
                  <a:gd name="T8" fmla="*/ 37 w 344"/>
                  <a:gd name="T9" fmla="*/ 25 h 651"/>
                  <a:gd name="T10" fmla="*/ 34 w 344"/>
                  <a:gd name="T11" fmla="*/ 42 h 651"/>
                  <a:gd name="T12" fmla="*/ 32 w 344"/>
                  <a:gd name="T13" fmla="*/ 58 h 651"/>
                  <a:gd name="T14" fmla="*/ 30 w 344"/>
                  <a:gd name="T15" fmla="*/ 68 h 651"/>
                  <a:gd name="T16" fmla="*/ 20 w 344"/>
                  <a:gd name="T17" fmla="*/ 72 h 651"/>
                  <a:gd name="T18" fmla="*/ 0 w 344"/>
                  <a:gd name="T19" fmla="*/ 72 h 651"/>
                  <a:gd name="T20" fmla="*/ 1 w 344"/>
                  <a:gd name="T21" fmla="*/ 68 h 651"/>
                  <a:gd name="T22" fmla="*/ 10 w 344"/>
                  <a:gd name="T23" fmla="*/ 69 h 651"/>
                  <a:gd name="T24" fmla="*/ 20 w 344"/>
                  <a:gd name="T25" fmla="*/ 65 h 651"/>
                  <a:gd name="T26" fmla="*/ 26 w 344"/>
                  <a:gd name="T27" fmla="*/ 59 h 651"/>
                  <a:gd name="T28" fmla="*/ 27 w 344"/>
                  <a:gd name="T29" fmla="*/ 44 h 651"/>
                  <a:gd name="T30" fmla="*/ 31 w 344"/>
                  <a:gd name="T31" fmla="*/ 22 h 651"/>
                  <a:gd name="T32" fmla="*/ 30 w 344"/>
                  <a:gd name="T33" fmla="*/ 12 h 651"/>
                  <a:gd name="T34" fmla="*/ 25 w 344"/>
                  <a:gd name="T35" fmla="*/ 10 h 651"/>
                  <a:gd name="T36" fmla="*/ 18 w 344"/>
                  <a:gd name="T37" fmla="*/ 8 h 651"/>
                  <a:gd name="T38" fmla="*/ 19 w 344"/>
                  <a:gd name="T39" fmla="*/ 0 h 651"/>
                  <a:gd name="T40" fmla="*/ 19 w 344"/>
                  <a:gd name="T41" fmla="*/ 0 h 6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4"/>
                  <a:gd name="T64" fmla="*/ 0 h 651"/>
                  <a:gd name="T65" fmla="*/ 344 w 344"/>
                  <a:gd name="T66" fmla="*/ 651 h 6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4" h="651">
                    <a:moveTo>
                      <a:pt x="169" y="0"/>
                    </a:moveTo>
                    <a:lnTo>
                      <a:pt x="207" y="38"/>
                    </a:lnTo>
                    <a:lnTo>
                      <a:pt x="307" y="43"/>
                    </a:lnTo>
                    <a:lnTo>
                      <a:pt x="344" y="88"/>
                    </a:lnTo>
                    <a:lnTo>
                      <a:pt x="331" y="226"/>
                    </a:lnTo>
                    <a:lnTo>
                      <a:pt x="307" y="382"/>
                    </a:lnTo>
                    <a:lnTo>
                      <a:pt x="287" y="525"/>
                    </a:lnTo>
                    <a:lnTo>
                      <a:pt x="268" y="613"/>
                    </a:lnTo>
                    <a:lnTo>
                      <a:pt x="181" y="651"/>
                    </a:lnTo>
                    <a:lnTo>
                      <a:pt x="0" y="651"/>
                    </a:lnTo>
                    <a:lnTo>
                      <a:pt x="13" y="613"/>
                    </a:lnTo>
                    <a:lnTo>
                      <a:pt x="88" y="620"/>
                    </a:lnTo>
                    <a:lnTo>
                      <a:pt x="181" y="588"/>
                    </a:lnTo>
                    <a:lnTo>
                      <a:pt x="231" y="532"/>
                    </a:lnTo>
                    <a:lnTo>
                      <a:pt x="244" y="395"/>
                    </a:lnTo>
                    <a:lnTo>
                      <a:pt x="276" y="200"/>
                    </a:lnTo>
                    <a:lnTo>
                      <a:pt x="268" y="107"/>
                    </a:lnTo>
                    <a:lnTo>
                      <a:pt x="220" y="88"/>
                    </a:lnTo>
                    <a:lnTo>
                      <a:pt x="162" y="69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91" name="Freeform 193"/>
              <p:cNvSpPr>
                <a:spLocks/>
              </p:cNvSpPr>
              <p:nvPr/>
            </p:nvSpPr>
            <p:spPr bwMode="auto">
              <a:xfrm>
                <a:off x="1906" y="2894"/>
                <a:ext cx="121" cy="144"/>
              </a:xfrm>
              <a:custGeom>
                <a:avLst/>
                <a:gdLst>
                  <a:gd name="T0" fmla="*/ 0 w 363"/>
                  <a:gd name="T1" fmla="*/ 33 h 432"/>
                  <a:gd name="T2" fmla="*/ 1 w 363"/>
                  <a:gd name="T3" fmla="*/ 45 h 432"/>
                  <a:gd name="T4" fmla="*/ 5 w 363"/>
                  <a:gd name="T5" fmla="*/ 48 h 432"/>
                  <a:gd name="T6" fmla="*/ 14 w 363"/>
                  <a:gd name="T7" fmla="*/ 42 h 432"/>
                  <a:gd name="T8" fmla="*/ 25 w 363"/>
                  <a:gd name="T9" fmla="*/ 35 h 432"/>
                  <a:gd name="T10" fmla="*/ 30 w 363"/>
                  <a:gd name="T11" fmla="*/ 28 h 432"/>
                  <a:gd name="T12" fmla="*/ 29 w 363"/>
                  <a:gd name="T13" fmla="*/ 21 h 432"/>
                  <a:gd name="T14" fmla="*/ 33 w 363"/>
                  <a:gd name="T15" fmla="*/ 13 h 432"/>
                  <a:gd name="T16" fmla="*/ 40 w 363"/>
                  <a:gd name="T17" fmla="*/ 6 h 432"/>
                  <a:gd name="T18" fmla="*/ 36 w 363"/>
                  <a:gd name="T19" fmla="*/ 0 h 432"/>
                  <a:gd name="T20" fmla="*/ 30 w 363"/>
                  <a:gd name="T21" fmla="*/ 7 h 432"/>
                  <a:gd name="T22" fmla="*/ 25 w 363"/>
                  <a:gd name="T23" fmla="*/ 13 h 432"/>
                  <a:gd name="T24" fmla="*/ 22 w 363"/>
                  <a:gd name="T25" fmla="*/ 19 h 432"/>
                  <a:gd name="T26" fmla="*/ 22 w 363"/>
                  <a:gd name="T27" fmla="*/ 27 h 432"/>
                  <a:gd name="T28" fmla="*/ 19 w 363"/>
                  <a:gd name="T29" fmla="*/ 32 h 432"/>
                  <a:gd name="T30" fmla="*/ 12 w 363"/>
                  <a:gd name="T31" fmla="*/ 37 h 432"/>
                  <a:gd name="T32" fmla="*/ 8 w 363"/>
                  <a:gd name="T33" fmla="*/ 40 h 432"/>
                  <a:gd name="T34" fmla="*/ 4 w 363"/>
                  <a:gd name="T35" fmla="*/ 31 h 432"/>
                  <a:gd name="T36" fmla="*/ 0 w 363"/>
                  <a:gd name="T37" fmla="*/ 33 h 432"/>
                  <a:gd name="T38" fmla="*/ 0 w 363"/>
                  <a:gd name="T39" fmla="*/ 33 h 4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63"/>
                  <a:gd name="T61" fmla="*/ 0 h 432"/>
                  <a:gd name="T62" fmla="*/ 363 w 363"/>
                  <a:gd name="T63" fmla="*/ 432 h 4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63" h="432">
                    <a:moveTo>
                      <a:pt x="0" y="301"/>
                    </a:moveTo>
                    <a:lnTo>
                      <a:pt x="6" y="407"/>
                    </a:lnTo>
                    <a:lnTo>
                      <a:pt x="45" y="432"/>
                    </a:lnTo>
                    <a:lnTo>
                      <a:pt x="125" y="376"/>
                    </a:lnTo>
                    <a:lnTo>
                      <a:pt x="225" y="314"/>
                    </a:lnTo>
                    <a:lnTo>
                      <a:pt x="270" y="251"/>
                    </a:lnTo>
                    <a:lnTo>
                      <a:pt x="263" y="188"/>
                    </a:lnTo>
                    <a:lnTo>
                      <a:pt x="300" y="119"/>
                    </a:lnTo>
                    <a:lnTo>
                      <a:pt x="363" y="50"/>
                    </a:lnTo>
                    <a:lnTo>
                      <a:pt x="326" y="0"/>
                    </a:lnTo>
                    <a:lnTo>
                      <a:pt x="270" y="63"/>
                    </a:lnTo>
                    <a:lnTo>
                      <a:pt x="225" y="113"/>
                    </a:lnTo>
                    <a:lnTo>
                      <a:pt x="201" y="175"/>
                    </a:lnTo>
                    <a:lnTo>
                      <a:pt x="194" y="245"/>
                    </a:lnTo>
                    <a:lnTo>
                      <a:pt x="169" y="288"/>
                    </a:lnTo>
                    <a:lnTo>
                      <a:pt x="106" y="333"/>
                    </a:lnTo>
                    <a:lnTo>
                      <a:pt x="69" y="364"/>
                    </a:lnTo>
                    <a:lnTo>
                      <a:pt x="37" y="282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92" name="Freeform 194"/>
              <p:cNvSpPr>
                <a:spLocks/>
              </p:cNvSpPr>
              <p:nvPr/>
            </p:nvSpPr>
            <p:spPr bwMode="auto">
              <a:xfrm>
                <a:off x="1775" y="2335"/>
                <a:ext cx="570" cy="471"/>
              </a:xfrm>
              <a:custGeom>
                <a:avLst/>
                <a:gdLst>
                  <a:gd name="T0" fmla="*/ 150 w 1710"/>
                  <a:gd name="T1" fmla="*/ 19 h 1415"/>
                  <a:gd name="T2" fmla="*/ 156 w 1710"/>
                  <a:gd name="T3" fmla="*/ 33 h 1415"/>
                  <a:gd name="T4" fmla="*/ 164 w 1710"/>
                  <a:gd name="T5" fmla="*/ 45 h 1415"/>
                  <a:gd name="T6" fmla="*/ 172 w 1710"/>
                  <a:gd name="T7" fmla="*/ 57 h 1415"/>
                  <a:gd name="T8" fmla="*/ 175 w 1710"/>
                  <a:gd name="T9" fmla="*/ 65 h 1415"/>
                  <a:gd name="T10" fmla="*/ 189 w 1710"/>
                  <a:gd name="T11" fmla="*/ 63 h 1415"/>
                  <a:gd name="T12" fmla="*/ 190 w 1710"/>
                  <a:gd name="T13" fmla="*/ 68 h 1415"/>
                  <a:gd name="T14" fmla="*/ 178 w 1710"/>
                  <a:gd name="T15" fmla="*/ 72 h 1415"/>
                  <a:gd name="T16" fmla="*/ 180 w 1710"/>
                  <a:gd name="T17" fmla="*/ 86 h 1415"/>
                  <a:gd name="T18" fmla="*/ 181 w 1710"/>
                  <a:gd name="T19" fmla="*/ 106 h 1415"/>
                  <a:gd name="T20" fmla="*/ 180 w 1710"/>
                  <a:gd name="T21" fmla="*/ 125 h 1415"/>
                  <a:gd name="T22" fmla="*/ 177 w 1710"/>
                  <a:gd name="T23" fmla="*/ 137 h 1415"/>
                  <a:gd name="T24" fmla="*/ 170 w 1710"/>
                  <a:gd name="T25" fmla="*/ 157 h 1415"/>
                  <a:gd name="T26" fmla="*/ 170 w 1710"/>
                  <a:gd name="T27" fmla="*/ 148 h 1415"/>
                  <a:gd name="T28" fmla="*/ 174 w 1710"/>
                  <a:gd name="T29" fmla="*/ 125 h 1415"/>
                  <a:gd name="T30" fmla="*/ 175 w 1710"/>
                  <a:gd name="T31" fmla="*/ 106 h 1415"/>
                  <a:gd name="T32" fmla="*/ 175 w 1710"/>
                  <a:gd name="T33" fmla="*/ 90 h 1415"/>
                  <a:gd name="T34" fmla="*/ 171 w 1710"/>
                  <a:gd name="T35" fmla="*/ 74 h 1415"/>
                  <a:gd name="T36" fmla="*/ 168 w 1710"/>
                  <a:gd name="T37" fmla="*/ 62 h 1415"/>
                  <a:gd name="T38" fmla="*/ 162 w 1710"/>
                  <a:gd name="T39" fmla="*/ 51 h 1415"/>
                  <a:gd name="T40" fmla="*/ 154 w 1710"/>
                  <a:gd name="T41" fmla="*/ 42 h 1415"/>
                  <a:gd name="T42" fmla="*/ 148 w 1710"/>
                  <a:gd name="T43" fmla="*/ 50 h 1415"/>
                  <a:gd name="T44" fmla="*/ 154 w 1710"/>
                  <a:gd name="T45" fmla="*/ 57 h 1415"/>
                  <a:gd name="T46" fmla="*/ 161 w 1710"/>
                  <a:gd name="T47" fmla="*/ 61 h 1415"/>
                  <a:gd name="T48" fmla="*/ 160 w 1710"/>
                  <a:gd name="T49" fmla="*/ 65 h 1415"/>
                  <a:gd name="T50" fmla="*/ 154 w 1710"/>
                  <a:gd name="T51" fmla="*/ 65 h 1415"/>
                  <a:gd name="T52" fmla="*/ 144 w 1710"/>
                  <a:gd name="T53" fmla="*/ 57 h 1415"/>
                  <a:gd name="T54" fmla="*/ 138 w 1710"/>
                  <a:gd name="T55" fmla="*/ 51 h 1415"/>
                  <a:gd name="T56" fmla="*/ 144 w 1710"/>
                  <a:gd name="T57" fmla="*/ 44 h 1415"/>
                  <a:gd name="T58" fmla="*/ 150 w 1710"/>
                  <a:gd name="T59" fmla="*/ 36 h 1415"/>
                  <a:gd name="T60" fmla="*/ 145 w 1710"/>
                  <a:gd name="T61" fmla="*/ 26 h 1415"/>
                  <a:gd name="T62" fmla="*/ 140 w 1710"/>
                  <a:gd name="T63" fmla="*/ 21 h 1415"/>
                  <a:gd name="T64" fmla="*/ 126 w 1710"/>
                  <a:gd name="T65" fmla="*/ 14 h 1415"/>
                  <a:gd name="T66" fmla="*/ 104 w 1710"/>
                  <a:gd name="T67" fmla="*/ 8 h 1415"/>
                  <a:gd name="T68" fmla="*/ 69 w 1710"/>
                  <a:gd name="T69" fmla="*/ 6 h 1415"/>
                  <a:gd name="T70" fmla="*/ 36 w 1710"/>
                  <a:gd name="T71" fmla="*/ 7 h 1415"/>
                  <a:gd name="T72" fmla="*/ 13 w 1710"/>
                  <a:gd name="T73" fmla="*/ 11 h 1415"/>
                  <a:gd name="T74" fmla="*/ 4 w 1710"/>
                  <a:gd name="T75" fmla="*/ 13 h 1415"/>
                  <a:gd name="T76" fmla="*/ 0 w 1710"/>
                  <a:gd name="T77" fmla="*/ 10 h 1415"/>
                  <a:gd name="T78" fmla="*/ 13 w 1710"/>
                  <a:gd name="T79" fmla="*/ 6 h 1415"/>
                  <a:gd name="T80" fmla="*/ 40 w 1710"/>
                  <a:gd name="T81" fmla="*/ 2 h 1415"/>
                  <a:gd name="T82" fmla="*/ 63 w 1710"/>
                  <a:gd name="T83" fmla="*/ 0 h 1415"/>
                  <a:gd name="T84" fmla="*/ 94 w 1710"/>
                  <a:gd name="T85" fmla="*/ 1 h 1415"/>
                  <a:gd name="T86" fmla="*/ 118 w 1710"/>
                  <a:gd name="T87" fmla="*/ 6 h 1415"/>
                  <a:gd name="T88" fmla="*/ 143 w 1710"/>
                  <a:gd name="T89" fmla="*/ 10 h 1415"/>
                  <a:gd name="T90" fmla="*/ 150 w 1710"/>
                  <a:gd name="T91" fmla="*/ 19 h 1415"/>
                  <a:gd name="T92" fmla="*/ 150 w 1710"/>
                  <a:gd name="T93" fmla="*/ 19 h 14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10"/>
                  <a:gd name="T142" fmla="*/ 0 h 1415"/>
                  <a:gd name="T143" fmla="*/ 1710 w 1710"/>
                  <a:gd name="T144" fmla="*/ 1415 h 141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10" h="1415">
                    <a:moveTo>
                      <a:pt x="1346" y="169"/>
                    </a:moveTo>
                    <a:lnTo>
                      <a:pt x="1408" y="295"/>
                    </a:lnTo>
                    <a:lnTo>
                      <a:pt x="1477" y="402"/>
                    </a:lnTo>
                    <a:lnTo>
                      <a:pt x="1546" y="513"/>
                    </a:lnTo>
                    <a:lnTo>
                      <a:pt x="1572" y="589"/>
                    </a:lnTo>
                    <a:lnTo>
                      <a:pt x="1697" y="564"/>
                    </a:lnTo>
                    <a:lnTo>
                      <a:pt x="1710" y="614"/>
                    </a:lnTo>
                    <a:lnTo>
                      <a:pt x="1603" y="645"/>
                    </a:lnTo>
                    <a:lnTo>
                      <a:pt x="1622" y="777"/>
                    </a:lnTo>
                    <a:lnTo>
                      <a:pt x="1633" y="958"/>
                    </a:lnTo>
                    <a:lnTo>
                      <a:pt x="1622" y="1127"/>
                    </a:lnTo>
                    <a:lnTo>
                      <a:pt x="1596" y="1241"/>
                    </a:lnTo>
                    <a:lnTo>
                      <a:pt x="1527" y="1415"/>
                    </a:lnTo>
                    <a:lnTo>
                      <a:pt x="1527" y="1341"/>
                    </a:lnTo>
                    <a:lnTo>
                      <a:pt x="1565" y="1127"/>
                    </a:lnTo>
                    <a:lnTo>
                      <a:pt x="1572" y="952"/>
                    </a:lnTo>
                    <a:lnTo>
                      <a:pt x="1578" y="815"/>
                    </a:lnTo>
                    <a:lnTo>
                      <a:pt x="1540" y="670"/>
                    </a:lnTo>
                    <a:lnTo>
                      <a:pt x="1509" y="558"/>
                    </a:lnTo>
                    <a:lnTo>
                      <a:pt x="1458" y="463"/>
                    </a:lnTo>
                    <a:lnTo>
                      <a:pt x="1390" y="376"/>
                    </a:lnTo>
                    <a:lnTo>
                      <a:pt x="1328" y="452"/>
                    </a:lnTo>
                    <a:lnTo>
                      <a:pt x="1390" y="513"/>
                    </a:lnTo>
                    <a:lnTo>
                      <a:pt x="1447" y="551"/>
                    </a:lnTo>
                    <a:lnTo>
                      <a:pt x="1440" y="589"/>
                    </a:lnTo>
                    <a:lnTo>
                      <a:pt x="1384" y="582"/>
                    </a:lnTo>
                    <a:lnTo>
                      <a:pt x="1296" y="513"/>
                    </a:lnTo>
                    <a:lnTo>
                      <a:pt x="1246" y="463"/>
                    </a:lnTo>
                    <a:lnTo>
                      <a:pt x="1296" y="394"/>
                    </a:lnTo>
                    <a:lnTo>
                      <a:pt x="1346" y="326"/>
                    </a:lnTo>
                    <a:lnTo>
                      <a:pt x="1309" y="238"/>
                    </a:lnTo>
                    <a:lnTo>
                      <a:pt x="1259" y="188"/>
                    </a:lnTo>
                    <a:lnTo>
                      <a:pt x="1134" y="126"/>
                    </a:lnTo>
                    <a:lnTo>
                      <a:pt x="933" y="76"/>
                    </a:lnTo>
                    <a:lnTo>
                      <a:pt x="620" y="57"/>
                    </a:lnTo>
                    <a:lnTo>
                      <a:pt x="320" y="63"/>
                    </a:lnTo>
                    <a:lnTo>
                      <a:pt x="120" y="95"/>
                    </a:lnTo>
                    <a:lnTo>
                      <a:pt x="39" y="113"/>
                    </a:lnTo>
                    <a:lnTo>
                      <a:pt x="0" y="88"/>
                    </a:lnTo>
                    <a:lnTo>
                      <a:pt x="114" y="57"/>
                    </a:lnTo>
                    <a:lnTo>
                      <a:pt x="364" y="19"/>
                    </a:lnTo>
                    <a:lnTo>
                      <a:pt x="564" y="0"/>
                    </a:lnTo>
                    <a:lnTo>
                      <a:pt x="846" y="13"/>
                    </a:lnTo>
                    <a:lnTo>
                      <a:pt x="1058" y="50"/>
                    </a:lnTo>
                    <a:lnTo>
                      <a:pt x="1289" y="88"/>
                    </a:lnTo>
                    <a:lnTo>
                      <a:pt x="1346" y="1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93" name="Freeform 195"/>
              <p:cNvSpPr>
                <a:spLocks/>
              </p:cNvSpPr>
              <p:nvPr/>
            </p:nvSpPr>
            <p:spPr bwMode="auto">
              <a:xfrm>
                <a:off x="1748" y="2673"/>
                <a:ext cx="163" cy="298"/>
              </a:xfrm>
              <a:custGeom>
                <a:avLst/>
                <a:gdLst>
                  <a:gd name="T0" fmla="*/ 0 w 488"/>
                  <a:gd name="T1" fmla="*/ 5 h 895"/>
                  <a:gd name="T2" fmla="*/ 25 w 488"/>
                  <a:gd name="T3" fmla="*/ 14 h 895"/>
                  <a:gd name="T4" fmla="*/ 34 w 488"/>
                  <a:gd name="T5" fmla="*/ 17 h 895"/>
                  <a:gd name="T6" fmla="*/ 28 w 488"/>
                  <a:gd name="T7" fmla="*/ 29 h 895"/>
                  <a:gd name="T8" fmla="*/ 22 w 488"/>
                  <a:gd name="T9" fmla="*/ 47 h 895"/>
                  <a:gd name="T10" fmla="*/ 20 w 488"/>
                  <a:gd name="T11" fmla="*/ 53 h 895"/>
                  <a:gd name="T12" fmla="*/ 26 w 488"/>
                  <a:gd name="T13" fmla="*/ 58 h 895"/>
                  <a:gd name="T14" fmla="*/ 39 w 488"/>
                  <a:gd name="T15" fmla="*/ 65 h 895"/>
                  <a:gd name="T16" fmla="*/ 47 w 488"/>
                  <a:gd name="T17" fmla="*/ 69 h 895"/>
                  <a:gd name="T18" fmla="*/ 47 w 488"/>
                  <a:gd name="T19" fmla="*/ 90 h 895"/>
                  <a:gd name="T20" fmla="*/ 51 w 488"/>
                  <a:gd name="T21" fmla="*/ 99 h 895"/>
                  <a:gd name="T22" fmla="*/ 53 w 488"/>
                  <a:gd name="T23" fmla="*/ 92 h 895"/>
                  <a:gd name="T24" fmla="*/ 52 w 488"/>
                  <a:gd name="T25" fmla="*/ 80 h 895"/>
                  <a:gd name="T26" fmla="*/ 54 w 488"/>
                  <a:gd name="T27" fmla="*/ 73 h 895"/>
                  <a:gd name="T28" fmla="*/ 53 w 488"/>
                  <a:gd name="T29" fmla="*/ 65 h 895"/>
                  <a:gd name="T30" fmla="*/ 44 w 488"/>
                  <a:gd name="T31" fmla="*/ 61 h 895"/>
                  <a:gd name="T32" fmla="*/ 36 w 488"/>
                  <a:gd name="T33" fmla="*/ 56 h 895"/>
                  <a:gd name="T34" fmla="*/ 27 w 488"/>
                  <a:gd name="T35" fmla="*/ 51 h 895"/>
                  <a:gd name="T36" fmla="*/ 32 w 488"/>
                  <a:gd name="T37" fmla="*/ 32 h 895"/>
                  <a:gd name="T38" fmla="*/ 40 w 488"/>
                  <a:gd name="T39" fmla="*/ 22 h 895"/>
                  <a:gd name="T40" fmla="*/ 38 w 488"/>
                  <a:gd name="T41" fmla="*/ 15 h 895"/>
                  <a:gd name="T42" fmla="*/ 26 w 488"/>
                  <a:gd name="T43" fmla="*/ 8 h 895"/>
                  <a:gd name="T44" fmla="*/ 12 w 488"/>
                  <a:gd name="T45" fmla="*/ 3 h 895"/>
                  <a:gd name="T46" fmla="*/ 6 w 488"/>
                  <a:gd name="T47" fmla="*/ 0 h 895"/>
                  <a:gd name="T48" fmla="*/ 0 w 488"/>
                  <a:gd name="T49" fmla="*/ 5 h 895"/>
                  <a:gd name="T50" fmla="*/ 0 w 488"/>
                  <a:gd name="T51" fmla="*/ 5 h 8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88"/>
                  <a:gd name="T79" fmla="*/ 0 h 895"/>
                  <a:gd name="T80" fmla="*/ 488 w 488"/>
                  <a:gd name="T81" fmla="*/ 895 h 8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88" h="895">
                    <a:moveTo>
                      <a:pt x="0" y="49"/>
                    </a:moveTo>
                    <a:lnTo>
                      <a:pt x="225" y="125"/>
                    </a:lnTo>
                    <a:lnTo>
                      <a:pt x="306" y="157"/>
                    </a:lnTo>
                    <a:lnTo>
                      <a:pt x="250" y="263"/>
                    </a:lnTo>
                    <a:lnTo>
                      <a:pt x="194" y="419"/>
                    </a:lnTo>
                    <a:lnTo>
                      <a:pt x="181" y="482"/>
                    </a:lnTo>
                    <a:lnTo>
                      <a:pt x="231" y="525"/>
                    </a:lnTo>
                    <a:lnTo>
                      <a:pt x="350" y="588"/>
                    </a:lnTo>
                    <a:lnTo>
                      <a:pt x="425" y="626"/>
                    </a:lnTo>
                    <a:lnTo>
                      <a:pt x="419" y="814"/>
                    </a:lnTo>
                    <a:lnTo>
                      <a:pt x="456" y="895"/>
                    </a:lnTo>
                    <a:lnTo>
                      <a:pt x="475" y="826"/>
                    </a:lnTo>
                    <a:lnTo>
                      <a:pt x="469" y="720"/>
                    </a:lnTo>
                    <a:lnTo>
                      <a:pt x="488" y="657"/>
                    </a:lnTo>
                    <a:lnTo>
                      <a:pt x="475" y="588"/>
                    </a:lnTo>
                    <a:lnTo>
                      <a:pt x="393" y="551"/>
                    </a:lnTo>
                    <a:lnTo>
                      <a:pt x="324" y="501"/>
                    </a:lnTo>
                    <a:lnTo>
                      <a:pt x="244" y="464"/>
                    </a:lnTo>
                    <a:lnTo>
                      <a:pt x="287" y="287"/>
                    </a:lnTo>
                    <a:lnTo>
                      <a:pt x="363" y="200"/>
                    </a:lnTo>
                    <a:lnTo>
                      <a:pt x="343" y="131"/>
                    </a:lnTo>
                    <a:lnTo>
                      <a:pt x="231" y="69"/>
                    </a:lnTo>
                    <a:lnTo>
                      <a:pt x="112" y="25"/>
                    </a:lnTo>
                    <a:lnTo>
                      <a:pt x="5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94" name="Freeform 196"/>
              <p:cNvSpPr>
                <a:spLocks/>
              </p:cNvSpPr>
              <p:nvPr/>
            </p:nvSpPr>
            <p:spPr bwMode="auto">
              <a:xfrm>
                <a:off x="1646" y="2612"/>
                <a:ext cx="92" cy="82"/>
              </a:xfrm>
              <a:custGeom>
                <a:avLst/>
                <a:gdLst>
                  <a:gd name="T0" fmla="*/ 31 w 276"/>
                  <a:gd name="T1" fmla="*/ 18 h 244"/>
                  <a:gd name="T2" fmla="*/ 29 w 276"/>
                  <a:gd name="T3" fmla="*/ 11 h 244"/>
                  <a:gd name="T4" fmla="*/ 24 w 276"/>
                  <a:gd name="T5" fmla="*/ 4 h 244"/>
                  <a:gd name="T6" fmla="*/ 19 w 276"/>
                  <a:gd name="T7" fmla="*/ 0 h 244"/>
                  <a:gd name="T8" fmla="*/ 11 w 276"/>
                  <a:gd name="T9" fmla="*/ 2 h 244"/>
                  <a:gd name="T10" fmla="*/ 8 w 276"/>
                  <a:gd name="T11" fmla="*/ 10 h 244"/>
                  <a:gd name="T12" fmla="*/ 5 w 276"/>
                  <a:gd name="T13" fmla="*/ 8 h 244"/>
                  <a:gd name="T14" fmla="*/ 0 w 276"/>
                  <a:gd name="T15" fmla="*/ 8 h 244"/>
                  <a:gd name="T16" fmla="*/ 0 w 276"/>
                  <a:gd name="T17" fmla="*/ 12 h 244"/>
                  <a:gd name="T18" fmla="*/ 7 w 276"/>
                  <a:gd name="T19" fmla="*/ 21 h 244"/>
                  <a:gd name="T20" fmla="*/ 13 w 276"/>
                  <a:gd name="T21" fmla="*/ 28 h 244"/>
                  <a:gd name="T22" fmla="*/ 19 w 276"/>
                  <a:gd name="T23" fmla="*/ 26 h 244"/>
                  <a:gd name="T24" fmla="*/ 17 w 276"/>
                  <a:gd name="T25" fmla="*/ 21 h 244"/>
                  <a:gd name="T26" fmla="*/ 15 w 276"/>
                  <a:gd name="T27" fmla="*/ 13 h 244"/>
                  <a:gd name="T28" fmla="*/ 14 w 276"/>
                  <a:gd name="T29" fmla="*/ 8 h 244"/>
                  <a:gd name="T30" fmla="*/ 18 w 276"/>
                  <a:gd name="T31" fmla="*/ 6 h 244"/>
                  <a:gd name="T32" fmla="*/ 22 w 276"/>
                  <a:gd name="T33" fmla="*/ 13 h 244"/>
                  <a:gd name="T34" fmla="*/ 26 w 276"/>
                  <a:gd name="T35" fmla="*/ 20 h 244"/>
                  <a:gd name="T36" fmla="*/ 30 w 276"/>
                  <a:gd name="T37" fmla="*/ 22 h 244"/>
                  <a:gd name="T38" fmla="*/ 31 w 276"/>
                  <a:gd name="T39" fmla="*/ 18 h 244"/>
                  <a:gd name="T40" fmla="*/ 31 w 276"/>
                  <a:gd name="T41" fmla="*/ 18 h 2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6"/>
                  <a:gd name="T64" fmla="*/ 0 h 244"/>
                  <a:gd name="T65" fmla="*/ 276 w 276"/>
                  <a:gd name="T66" fmla="*/ 244 h 2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6" h="244">
                    <a:moveTo>
                      <a:pt x="276" y="162"/>
                    </a:moveTo>
                    <a:lnTo>
                      <a:pt x="257" y="101"/>
                    </a:lnTo>
                    <a:lnTo>
                      <a:pt x="220" y="32"/>
                    </a:lnTo>
                    <a:lnTo>
                      <a:pt x="175" y="0"/>
                    </a:lnTo>
                    <a:lnTo>
                      <a:pt x="95" y="19"/>
                    </a:lnTo>
                    <a:lnTo>
                      <a:pt x="69" y="93"/>
                    </a:lnTo>
                    <a:lnTo>
                      <a:pt x="44" y="69"/>
                    </a:lnTo>
                    <a:lnTo>
                      <a:pt x="0" y="75"/>
                    </a:lnTo>
                    <a:lnTo>
                      <a:pt x="0" y="106"/>
                    </a:lnTo>
                    <a:lnTo>
                      <a:pt x="63" y="188"/>
                    </a:lnTo>
                    <a:lnTo>
                      <a:pt x="119" y="244"/>
                    </a:lnTo>
                    <a:lnTo>
                      <a:pt x="169" y="231"/>
                    </a:lnTo>
                    <a:lnTo>
                      <a:pt x="151" y="182"/>
                    </a:lnTo>
                    <a:lnTo>
                      <a:pt x="132" y="119"/>
                    </a:lnTo>
                    <a:lnTo>
                      <a:pt x="125" y="69"/>
                    </a:lnTo>
                    <a:lnTo>
                      <a:pt x="162" y="56"/>
                    </a:lnTo>
                    <a:lnTo>
                      <a:pt x="194" y="114"/>
                    </a:lnTo>
                    <a:lnTo>
                      <a:pt x="238" y="175"/>
                    </a:lnTo>
                    <a:lnTo>
                      <a:pt x="270" y="194"/>
                    </a:lnTo>
                    <a:lnTo>
                      <a:pt x="276" y="1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95" name="Freeform 197"/>
              <p:cNvSpPr>
                <a:spLocks/>
              </p:cNvSpPr>
              <p:nvPr/>
            </p:nvSpPr>
            <p:spPr bwMode="auto">
              <a:xfrm>
                <a:off x="1618" y="2389"/>
                <a:ext cx="113" cy="232"/>
              </a:xfrm>
              <a:custGeom>
                <a:avLst/>
                <a:gdLst>
                  <a:gd name="T0" fmla="*/ 38 w 339"/>
                  <a:gd name="T1" fmla="*/ 4 h 694"/>
                  <a:gd name="T2" fmla="*/ 28 w 339"/>
                  <a:gd name="T3" fmla="*/ 15 h 694"/>
                  <a:gd name="T4" fmla="*/ 18 w 339"/>
                  <a:gd name="T5" fmla="*/ 22 h 694"/>
                  <a:gd name="T6" fmla="*/ 9 w 339"/>
                  <a:gd name="T7" fmla="*/ 35 h 694"/>
                  <a:gd name="T8" fmla="*/ 12 w 339"/>
                  <a:gd name="T9" fmla="*/ 39 h 694"/>
                  <a:gd name="T10" fmla="*/ 12 w 339"/>
                  <a:gd name="T11" fmla="*/ 47 h 694"/>
                  <a:gd name="T12" fmla="*/ 10 w 339"/>
                  <a:gd name="T13" fmla="*/ 53 h 694"/>
                  <a:gd name="T14" fmla="*/ 8 w 339"/>
                  <a:gd name="T15" fmla="*/ 63 h 694"/>
                  <a:gd name="T16" fmla="*/ 9 w 339"/>
                  <a:gd name="T17" fmla="*/ 78 h 694"/>
                  <a:gd name="T18" fmla="*/ 3 w 339"/>
                  <a:gd name="T19" fmla="*/ 71 h 694"/>
                  <a:gd name="T20" fmla="*/ 0 w 339"/>
                  <a:gd name="T21" fmla="*/ 60 h 694"/>
                  <a:gd name="T22" fmla="*/ 3 w 339"/>
                  <a:gd name="T23" fmla="*/ 48 h 694"/>
                  <a:gd name="T24" fmla="*/ 4 w 339"/>
                  <a:gd name="T25" fmla="*/ 42 h 694"/>
                  <a:gd name="T26" fmla="*/ 1 w 339"/>
                  <a:gd name="T27" fmla="*/ 37 h 694"/>
                  <a:gd name="T28" fmla="*/ 4 w 339"/>
                  <a:gd name="T29" fmla="*/ 30 h 694"/>
                  <a:gd name="T30" fmla="*/ 11 w 339"/>
                  <a:gd name="T31" fmla="*/ 22 h 694"/>
                  <a:gd name="T32" fmla="*/ 24 w 339"/>
                  <a:gd name="T33" fmla="*/ 11 h 694"/>
                  <a:gd name="T34" fmla="*/ 37 w 339"/>
                  <a:gd name="T35" fmla="*/ 0 h 694"/>
                  <a:gd name="T36" fmla="*/ 38 w 339"/>
                  <a:gd name="T37" fmla="*/ 4 h 694"/>
                  <a:gd name="T38" fmla="*/ 38 w 339"/>
                  <a:gd name="T39" fmla="*/ 4 h 6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39"/>
                  <a:gd name="T61" fmla="*/ 0 h 694"/>
                  <a:gd name="T62" fmla="*/ 339 w 339"/>
                  <a:gd name="T63" fmla="*/ 694 h 6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39" h="694">
                    <a:moveTo>
                      <a:pt x="339" y="37"/>
                    </a:moveTo>
                    <a:lnTo>
                      <a:pt x="251" y="131"/>
                    </a:lnTo>
                    <a:lnTo>
                      <a:pt x="164" y="200"/>
                    </a:lnTo>
                    <a:lnTo>
                      <a:pt x="82" y="318"/>
                    </a:lnTo>
                    <a:lnTo>
                      <a:pt x="108" y="349"/>
                    </a:lnTo>
                    <a:lnTo>
                      <a:pt x="108" y="418"/>
                    </a:lnTo>
                    <a:lnTo>
                      <a:pt x="88" y="476"/>
                    </a:lnTo>
                    <a:lnTo>
                      <a:pt x="76" y="563"/>
                    </a:lnTo>
                    <a:lnTo>
                      <a:pt x="82" y="694"/>
                    </a:lnTo>
                    <a:lnTo>
                      <a:pt x="26" y="638"/>
                    </a:lnTo>
                    <a:lnTo>
                      <a:pt x="0" y="532"/>
                    </a:lnTo>
                    <a:lnTo>
                      <a:pt x="26" y="431"/>
                    </a:lnTo>
                    <a:lnTo>
                      <a:pt x="39" y="375"/>
                    </a:lnTo>
                    <a:lnTo>
                      <a:pt x="13" y="331"/>
                    </a:lnTo>
                    <a:lnTo>
                      <a:pt x="39" y="269"/>
                    </a:lnTo>
                    <a:lnTo>
                      <a:pt x="101" y="193"/>
                    </a:lnTo>
                    <a:lnTo>
                      <a:pt x="214" y="100"/>
                    </a:lnTo>
                    <a:lnTo>
                      <a:pt x="332" y="0"/>
                    </a:lnTo>
                    <a:lnTo>
                      <a:pt x="33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96" name="Freeform 198"/>
              <p:cNvSpPr>
                <a:spLocks/>
              </p:cNvSpPr>
              <p:nvPr/>
            </p:nvSpPr>
            <p:spPr bwMode="auto">
              <a:xfrm>
                <a:off x="1706" y="2345"/>
                <a:ext cx="88" cy="46"/>
              </a:xfrm>
              <a:custGeom>
                <a:avLst/>
                <a:gdLst>
                  <a:gd name="T0" fmla="*/ 0 w 263"/>
                  <a:gd name="T1" fmla="*/ 9 h 137"/>
                  <a:gd name="T2" fmla="*/ 11 w 263"/>
                  <a:gd name="T3" fmla="*/ 4 h 137"/>
                  <a:gd name="T4" fmla="*/ 22 w 263"/>
                  <a:gd name="T5" fmla="*/ 0 h 137"/>
                  <a:gd name="T6" fmla="*/ 29 w 263"/>
                  <a:gd name="T7" fmla="*/ 1 h 137"/>
                  <a:gd name="T8" fmla="*/ 25 w 263"/>
                  <a:gd name="T9" fmla="*/ 4 h 137"/>
                  <a:gd name="T10" fmla="*/ 15 w 263"/>
                  <a:gd name="T11" fmla="*/ 8 h 137"/>
                  <a:gd name="T12" fmla="*/ 7 w 263"/>
                  <a:gd name="T13" fmla="*/ 10 h 137"/>
                  <a:gd name="T14" fmla="*/ 0 w 263"/>
                  <a:gd name="T15" fmla="*/ 15 h 137"/>
                  <a:gd name="T16" fmla="*/ 0 w 263"/>
                  <a:gd name="T17" fmla="*/ 9 h 137"/>
                  <a:gd name="T18" fmla="*/ 0 w 263"/>
                  <a:gd name="T19" fmla="*/ 9 h 1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3"/>
                  <a:gd name="T31" fmla="*/ 0 h 137"/>
                  <a:gd name="T32" fmla="*/ 263 w 263"/>
                  <a:gd name="T33" fmla="*/ 137 h 1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3" h="137">
                    <a:moveTo>
                      <a:pt x="0" y="81"/>
                    </a:moveTo>
                    <a:lnTo>
                      <a:pt x="99" y="37"/>
                    </a:lnTo>
                    <a:lnTo>
                      <a:pt x="194" y="0"/>
                    </a:lnTo>
                    <a:lnTo>
                      <a:pt x="263" y="7"/>
                    </a:lnTo>
                    <a:lnTo>
                      <a:pt x="224" y="37"/>
                    </a:lnTo>
                    <a:lnTo>
                      <a:pt x="131" y="68"/>
                    </a:lnTo>
                    <a:lnTo>
                      <a:pt x="62" y="87"/>
                    </a:lnTo>
                    <a:lnTo>
                      <a:pt x="0" y="137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97" name="Freeform 199"/>
              <p:cNvSpPr>
                <a:spLocks/>
              </p:cNvSpPr>
              <p:nvPr/>
            </p:nvSpPr>
            <p:spPr bwMode="auto">
              <a:xfrm>
                <a:off x="1815" y="2364"/>
                <a:ext cx="137" cy="119"/>
              </a:xfrm>
              <a:custGeom>
                <a:avLst/>
                <a:gdLst>
                  <a:gd name="T0" fmla="*/ 3 w 413"/>
                  <a:gd name="T1" fmla="*/ 3 h 357"/>
                  <a:gd name="T2" fmla="*/ 3 w 413"/>
                  <a:gd name="T3" fmla="*/ 8 h 357"/>
                  <a:gd name="T4" fmla="*/ 1 w 413"/>
                  <a:gd name="T5" fmla="*/ 13 h 357"/>
                  <a:gd name="T6" fmla="*/ 0 w 413"/>
                  <a:gd name="T7" fmla="*/ 20 h 357"/>
                  <a:gd name="T8" fmla="*/ 1 w 413"/>
                  <a:gd name="T9" fmla="*/ 25 h 357"/>
                  <a:gd name="T10" fmla="*/ 6 w 413"/>
                  <a:gd name="T11" fmla="*/ 28 h 357"/>
                  <a:gd name="T12" fmla="*/ 13 w 413"/>
                  <a:gd name="T13" fmla="*/ 29 h 357"/>
                  <a:gd name="T14" fmla="*/ 19 w 413"/>
                  <a:gd name="T15" fmla="*/ 28 h 357"/>
                  <a:gd name="T16" fmla="*/ 21 w 413"/>
                  <a:gd name="T17" fmla="*/ 36 h 357"/>
                  <a:gd name="T18" fmla="*/ 29 w 413"/>
                  <a:gd name="T19" fmla="*/ 40 h 357"/>
                  <a:gd name="T20" fmla="*/ 34 w 413"/>
                  <a:gd name="T21" fmla="*/ 36 h 357"/>
                  <a:gd name="T22" fmla="*/ 36 w 413"/>
                  <a:gd name="T23" fmla="*/ 30 h 357"/>
                  <a:gd name="T24" fmla="*/ 37 w 413"/>
                  <a:gd name="T25" fmla="*/ 18 h 357"/>
                  <a:gd name="T26" fmla="*/ 45 w 413"/>
                  <a:gd name="T27" fmla="*/ 8 h 357"/>
                  <a:gd name="T28" fmla="*/ 45 w 413"/>
                  <a:gd name="T29" fmla="*/ 0 h 357"/>
                  <a:gd name="T30" fmla="*/ 39 w 413"/>
                  <a:gd name="T31" fmla="*/ 3 h 357"/>
                  <a:gd name="T32" fmla="*/ 36 w 413"/>
                  <a:gd name="T33" fmla="*/ 9 h 357"/>
                  <a:gd name="T34" fmla="*/ 29 w 413"/>
                  <a:gd name="T35" fmla="*/ 17 h 357"/>
                  <a:gd name="T36" fmla="*/ 30 w 413"/>
                  <a:gd name="T37" fmla="*/ 25 h 357"/>
                  <a:gd name="T38" fmla="*/ 30 w 413"/>
                  <a:gd name="T39" fmla="*/ 33 h 357"/>
                  <a:gd name="T40" fmla="*/ 26 w 413"/>
                  <a:gd name="T41" fmla="*/ 31 h 357"/>
                  <a:gd name="T42" fmla="*/ 25 w 413"/>
                  <a:gd name="T43" fmla="*/ 23 h 357"/>
                  <a:gd name="T44" fmla="*/ 18 w 413"/>
                  <a:gd name="T45" fmla="*/ 20 h 357"/>
                  <a:gd name="T46" fmla="*/ 13 w 413"/>
                  <a:gd name="T47" fmla="*/ 24 h 357"/>
                  <a:gd name="T48" fmla="*/ 8 w 413"/>
                  <a:gd name="T49" fmla="*/ 21 h 357"/>
                  <a:gd name="T50" fmla="*/ 8 w 413"/>
                  <a:gd name="T51" fmla="*/ 14 h 357"/>
                  <a:gd name="T52" fmla="*/ 12 w 413"/>
                  <a:gd name="T53" fmla="*/ 3 h 357"/>
                  <a:gd name="T54" fmla="*/ 8 w 413"/>
                  <a:gd name="T55" fmla="*/ 1 h 357"/>
                  <a:gd name="T56" fmla="*/ 3 w 413"/>
                  <a:gd name="T57" fmla="*/ 3 h 357"/>
                  <a:gd name="T58" fmla="*/ 3 w 413"/>
                  <a:gd name="T59" fmla="*/ 3 h 3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13"/>
                  <a:gd name="T91" fmla="*/ 0 h 357"/>
                  <a:gd name="T92" fmla="*/ 413 w 413"/>
                  <a:gd name="T93" fmla="*/ 357 h 3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13" h="357">
                    <a:moveTo>
                      <a:pt x="25" y="31"/>
                    </a:moveTo>
                    <a:lnTo>
                      <a:pt x="31" y="70"/>
                    </a:lnTo>
                    <a:lnTo>
                      <a:pt x="7" y="119"/>
                    </a:lnTo>
                    <a:lnTo>
                      <a:pt x="0" y="176"/>
                    </a:lnTo>
                    <a:lnTo>
                      <a:pt x="12" y="226"/>
                    </a:lnTo>
                    <a:lnTo>
                      <a:pt x="50" y="256"/>
                    </a:lnTo>
                    <a:lnTo>
                      <a:pt x="119" y="263"/>
                    </a:lnTo>
                    <a:lnTo>
                      <a:pt x="169" y="256"/>
                    </a:lnTo>
                    <a:lnTo>
                      <a:pt x="193" y="326"/>
                    </a:lnTo>
                    <a:lnTo>
                      <a:pt x="262" y="357"/>
                    </a:lnTo>
                    <a:lnTo>
                      <a:pt x="312" y="326"/>
                    </a:lnTo>
                    <a:lnTo>
                      <a:pt x="331" y="269"/>
                    </a:lnTo>
                    <a:lnTo>
                      <a:pt x="338" y="163"/>
                    </a:lnTo>
                    <a:lnTo>
                      <a:pt x="413" y="76"/>
                    </a:lnTo>
                    <a:lnTo>
                      <a:pt x="407" y="0"/>
                    </a:lnTo>
                    <a:lnTo>
                      <a:pt x="357" y="31"/>
                    </a:lnTo>
                    <a:lnTo>
                      <a:pt x="325" y="81"/>
                    </a:lnTo>
                    <a:lnTo>
                      <a:pt x="262" y="157"/>
                    </a:lnTo>
                    <a:lnTo>
                      <a:pt x="275" y="226"/>
                    </a:lnTo>
                    <a:lnTo>
                      <a:pt x="269" y="295"/>
                    </a:lnTo>
                    <a:lnTo>
                      <a:pt x="238" y="276"/>
                    </a:lnTo>
                    <a:lnTo>
                      <a:pt x="225" y="207"/>
                    </a:lnTo>
                    <a:lnTo>
                      <a:pt x="163" y="176"/>
                    </a:lnTo>
                    <a:lnTo>
                      <a:pt x="119" y="213"/>
                    </a:lnTo>
                    <a:lnTo>
                      <a:pt x="76" y="187"/>
                    </a:lnTo>
                    <a:lnTo>
                      <a:pt x="68" y="126"/>
                    </a:lnTo>
                    <a:lnTo>
                      <a:pt x="113" y="25"/>
                    </a:lnTo>
                    <a:lnTo>
                      <a:pt x="76" y="7"/>
                    </a:lnTo>
                    <a:lnTo>
                      <a:pt x="25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98" name="Freeform 200"/>
              <p:cNvSpPr>
                <a:spLocks/>
              </p:cNvSpPr>
              <p:nvPr/>
            </p:nvSpPr>
            <p:spPr bwMode="auto">
              <a:xfrm>
                <a:off x="1827" y="2348"/>
                <a:ext cx="259" cy="292"/>
              </a:xfrm>
              <a:custGeom>
                <a:avLst/>
                <a:gdLst>
                  <a:gd name="T0" fmla="*/ 65 w 776"/>
                  <a:gd name="T1" fmla="*/ 0 h 876"/>
                  <a:gd name="T2" fmla="*/ 76 w 776"/>
                  <a:gd name="T3" fmla="*/ 6 h 876"/>
                  <a:gd name="T4" fmla="*/ 84 w 776"/>
                  <a:gd name="T5" fmla="*/ 9 h 876"/>
                  <a:gd name="T6" fmla="*/ 84 w 776"/>
                  <a:gd name="T7" fmla="*/ 14 h 876"/>
                  <a:gd name="T8" fmla="*/ 71 w 776"/>
                  <a:gd name="T9" fmla="*/ 24 h 876"/>
                  <a:gd name="T10" fmla="*/ 54 w 776"/>
                  <a:gd name="T11" fmla="*/ 39 h 876"/>
                  <a:gd name="T12" fmla="*/ 79 w 776"/>
                  <a:gd name="T13" fmla="*/ 25 h 876"/>
                  <a:gd name="T14" fmla="*/ 84 w 776"/>
                  <a:gd name="T15" fmla="*/ 28 h 876"/>
                  <a:gd name="T16" fmla="*/ 86 w 776"/>
                  <a:gd name="T17" fmla="*/ 41 h 876"/>
                  <a:gd name="T18" fmla="*/ 81 w 776"/>
                  <a:gd name="T19" fmla="*/ 45 h 876"/>
                  <a:gd name="T20" fmla="*/ 74 w 776"/>
                  <a:gd name="T21" fmla="*/ 47 h 876"/>
                  <a:gd name="T22" fmla="*/ 64 w 776"/>
                  <a:gd name="T23" fmla="*/ 58 h 876"/>
                  <a:gd name="T24" fmla="*/ 57 w 776"/>
                  <a:gd name="T25" fmla="*/ 68 h 876"/>
                  <a:gd name="T26" fmla="*/ 52 w 776"/>
                  <a:gd name="T27" fmla="*/ 75 h 876"/>
                  <a:gd name="T28" fmla="*/ 45 w 776"/>
                  <a:gd name="T29" fmla="*/ 79 h 876"/>
                  <a:gd name="T30" fmla="*/ 38 w 776"/>
                  <a:gd name="T31" fmla="*/ 81 h 876"/>
                  <a:gd name="T32" fmla="*/ 39 w 776"/>
                  <a:gd name="T33" fmla="*/ 88 h 876"/>
                  <a:gd name="T34" fmla="*/ 37 w 776"/>
                  <a:gd name="T35" fmla="*/ 96 h 876"/>
                  <a:gd name="T36" fmla="*/ 31 w 776"/>
                  <a:gd name="T37" fmla="*/ 97 h 876"/>
                  <a:gd name="T38" fmla="*/ 28 w 776"/>
                  <a:gd name="T39" fmla="*/ 94 h 876"/>
                  <a:gd name="T40" fmla="*/ 26 w 776"/>
                  <a:gd name="T41" fmla="*/ 89 h 876"/>
                  <a:gd name="T42" fmla="*/ 24 w 776"/>
                  <a:gd name="T43" fmla="*/ 83 h 876"/>
                  <a:gd name="T44" fmla="*/ 20 w 776"/>
                  <a:gd name="T45" fmla="*/ 81 h 876"/>
                  <a:gd name="T46" fmla="*/ 11 w 776"/>
                  <a:gd name="T47" fmla="*/ 83 h 876"/>
                  <a:gd name="T48" fmla="*/ 2 w 776"/>
                  <a:gd name="T49" fmla="*/ 89 h 876"/>
                  <a:gd name="T50" fmla="*/ 0 w 776"/>
                  <a:gd name="T51" fmla="*/ 83 h 876"/>
                  <a:gd name="T52" fmla="*/ 13 w 776"/>
                  <a:gd name="T53" fmla="*/ 76 h 876"/>
                  <a:gd name="T54" fmla="*/ 23 w 776"/>
                  <a:gd name="T55" fmla="*/ 73 h 876"/>
                  <a:gd name="T56" fmla="*/ 29 w 776"/>
                  <a:gd name="T57" fmla="*/ 75 h 876"/>
                  <a:gd name="T58" fmla="*/ 30 w 776"/>
                  <a:gd name="T59" fmla="*/ 82 h 876"/>
                  <a:gd name="T60" fmla="*/ 32 w 776"/>
                  <a:gd name="T61" fmla="*/ 90 h 876"/>
                  <a:gd name="T62" fmla="*/ 33 w 776"/>
                  <a:gd name="T63" fmla="*/ 83 h 876"/>
                  <a:gd name="T64" fmla="*/ 36 w 776"/>
                  <a:gd name="T65" fmla="*/ 76 h 876"/>
                  <a:gd name="T66" fmla="*/ 46 w 776"/>
                  <a:gd name="T67" fmla="*/ 73 h 876"/>
                  <a:gd name="T68" fmla="*/ 56 w 776"/>
                  <a:gd name="T69" fmla="*/ 65 h 876"/>
                  <a:gd name="T70" fmla="*/ 62 w 776"/>
                  <a:gd name="T71" fmla="*/ 56 h 876"/>
                  <a:gd name="T72" fmla="*/ 73 w 776"/>
                  <a:gd name="T73" fmla="*/ 44 h 876"/>
                  <a:gd name="T74" fmla="*/ 76 w 776"/>
                  <a:gd name="T75" fmla="*/ 37 h 876"/>
                  <a:gd name="T76" fmla="*/ 75 w 776"/>
                  <a:gd name="T77" fmla="*/ 32 h 876"/>
                  <a:gd name="T78" fmla="*/ 66 w 776"/>
                  <a:gd name="T79" fmla="*/ 37 h 876"/>
                  <a:gd name="T80" fmla="*/ 55 w 776"/>
                  <a:gd name="T81" fmla="*/ 44 h 876"/>
                  <a:gd name="T82" fmla="*/ 47 w 776"/>
                  <a:gd name="T83" fmla="*/ 50 h 876"/>
                  <a:gd name="T84" fmla="*/ 42 w 776"/>
                  <a:gd name="T85" fmla="*/ 44 h 876"/>
                  <a:gd name="T86" fmla="*/ 54 w 776"/>
                  <a:gd name="T87" fmla="*/ 32 h 876"/>
                  <a:gd name="T88" fmla="*/ 63 w 776"/>
                  <a:gd name="T89" fmla="*/ 23 h 876"/>
                  <a:gd name="T90" fmla="*/ 75 w 776"/>
                  <a:gd name="T91" fmla="*/ 14 h 876"/>
                  <a:gd name="T92" fmla="*/ 67 w 776"/>
                  <a:gd name="T93" fmla="*/ 8 h 876"/>
                  <a:gd name="T94" fmla="*/ 59 w 776"/>
                  <a:gd name="T95" fmla="*/ 0 h 876"/>
                  <a:gd name="T96" fmla="*/ 65 w 776"/>
                  <a:gd name="T97" fmla="*/ 0 h 876"/>
                  <a:gd name="T98" fmla="*/ 65 w 776"/>
                  <a:gd name="T99" fmla="*/ 0 h 8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76"/>
                  <a:gd name="T151" fmla="*/ 0 h 876"/>
                  <a:gd name="T152" fmla="*/ 776 w 776"/>
                  <a:gd name="T153" fmla="*/ 876 h 87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76" h="876">
                    <a:moveTo>
                      <a:pt x="582" y="0"/>
                    </a:moveTo>
                    <a:lnTo>
                      <a:pt x="683" y="56"/>
                    </a:lnTo>
                    <a:lnTo>
                      <a:pt x="758" y="80"/>
                    </a:lnTo>
                    <a:lnTo>
                      <a:pt x="752" y="125"/>
                    </a:lnTo>
                    <a:lnTo>
                      <a:pt x="638" y="212"/>
                    </a:lnTo>
                    <a:lnTo>
                      <a:pt x="482" y="350"/>
                    </a:lnTo>
                    <a:lnTo>
                      <a:pt x="707" y="225"/>
                    </a:lnTo>
                    <a:lnTo>
                      <a:pt x="752" y="249"/>
                    </a:lnTo>
                    <a:lnTo>
                      <a:pt x="776" y="368"/>
                    </a:lnTo>
                    <a:lnTo>
                      <a:pt x="726" y="406"/>
                    </a:lnTo>
                    <a:lnTo>
                      <a:pt x="664" y="424"/>
                    </a:lnTo>
                    <a:lnTo>
                      <a:pt x="577" y="519"/>
                    </a:lnTo>
                    <a:lnTo>
                      <a:pt x="514" y="612"/>
                    </a:lnTo>
                    <a:lnTo>
                      <a:pt x="463" y="675"/>
                    </a:lnTo>
                    <a:lnTo>
                      <a:pt x="402" y="713"/>
                    </a:lnTo>
                    <a:lnTo>
                      <a:pt x="344" y="725"/>
                    </a:lnTo>
                    <a:lnTo>
                      <a:pt x="351" y="789"/>
                    </a:lnTo>
                    <a:lnTo>
                      <a:pt x="331" y="863"/>
                    </a:lnTo>
                    <a:lnTo>
                      <a:pt x="283" y="876"/>
                    </a:lnTo>
                    <a:lnTo>
                      <a:pt x="251" y="850"/>
                    </a:lnTo>
                    <a:lnTo>
                      <a:pt x="232" y="800"/>
                    </a:lnTo>
                    <a:lnTo>
                      <a:pt x="219" y="750"/>
                    </a:lnTo>
                    <a:lnTo>
                      <a:pt x="176" y="725"/>
                    </a:lnTo>
                    <a:lnTo>
                      <a:pt x="95" y="750"/>
                    </a:lnTo>
                    <a:lnTo>
                      <a:pt x="19" y="800"/>
                    </a:lnTo>
                    <a:lnTo>
                      <a:pt x="0" y="750"/>
                    </a:lnTo>
                    <a:lnTo>
                      <a:pt x="113" y="688"/>
                    </a:lnTo>
                    <a:lnTo>
                      <a:pt x="207" y="657"/>
                    </a:lnTo>
                    <a:lnTo>
                      <a:pt x="264" y="675"/>
                    </a:lnTo>
                    <a:lnTo>
                      <a:pt x="270" y="738"/>
                    </a:lnTo>
                    <a:lnTo>
                      <a:pt x="288" y="813"/>
                    </a:lnTo>
                    <a:lnTo>
                      <a:pt x="301" y="750"/>
                    </a:lnTo>
                    <a:lnTo>
                      <a:pt x="326" y="688"/>
                    </a:lnTo>
                    <a:lnTo>
                      <a:pt x="413" y="657"/>
                    </a:lnTo>
                    <a:lnTo>
                      <a:pt x="501" y="582"/>
                    </a:lnTo>
                    <a:lnTo>
                      <a:pt x="557" y="500"/>
                    </a:lnTo>
                    <a:lnTo>
                      <a:pt x="657" y="394"/>
                    </a:lnTo>
                    <a:lnTo>
                      <a:pt x="683" y="337"/>
                    </a:lnTo>
                    <a:lnTo>
                      <a:pt x="670" y="287"/>
                    </a:lnTo>
                    <a:lnTo>
                      <a:pt x="595" y="337"/>
                    </a:lnTo>
                    <a:lnTo>
                      <a:pt x="495" y="400"/>
                    </a:lnTo>
                    <a:lnTo>
                      <a:pt x="426" y="450"/>
                    </a:lnTo>
                    <a:lnTo>
                      <a:pt x="382" y="400"/>
                    </a:lnTo>
                    <a:lnTo>
                      <a:pt x="482" y="287"/>
                    </a:lnTo>
                    <a:lnTo>
                      <a:pt x="564" y="206"/>
                    </a:lnTo>
                    <a:lnTo>
                      <a:pt x="676" y="125"/>
                    </a:lnTo>
                    <a:lnTo>
                      <a:pt x="601" y="69"/>
                    </a:lnTo>
                    <a:lnTo>
                      <a:pt x="532" y="0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99" name="Freeform 201"/>
              <p:cNvSpPr>
                <a:spLocks/>
              </p:cNvSpPr>
              <p:nvPr/>
            </p:nvSpPr>
            <p:spPr bwMode="auto">
              <a:xfrm>
                <a:off x="2211" y="2629"/>
                <a:ext cx="98" cy="202"/>
              </a:xfrm>
              <a:custGeom>
                <a:avLst/>
                <a:gdLst>
                  <a:gd name="T0" fmla="*/ 33 w 294"/>
                  <a:gd name="T1" fmla="*/ 0 h 607"/>
                  <a:gd name="T2" fmla="*/ 4 w 294"/>
                  <a:gd name="T3" fmla="*/ 12 h 607"/>
                  <a:gd name="T4" fmla="*/ 5 w 294"/>
                  <a:gd name="T5" fmla="*/ 24 h 607"/>
                  <a:gd name="T6" fmla="*/ 3 w 294"/>
                  <a:gd name="T7" fmla="*/ 38 h 607"/>
                  <a:gd name="T8" fmla="*/ 1 w 294"/>
                  <a:gd name="T9" fmla="*/ 46 h 607"/>
                  <a:gd name="T10" fmla="*/ 0 w 294"/>
                  <a:gd name="T11" fmla="*/ 53 h 607"/>
                  <a:gd name="T12" fmla="*/ 8 w 294"/>
                  <a:gd name="T13" fmla="*/ 59 h 607"/>
                  <a:gd name="T14" fmla="*/ 21 w 294"/>
                  <a:gd name="T15" fmla="*/ 67 h 607"/>
                  <a:gd name="T16" fmla="*/ 25 w 294"/>
                  <a:gd name="T17" fmla="*/ 67 h 607"/>
                  <a:gd name="T18" fmla="*/ 22 w 294"/>
                  <a:gd name="T19" fmla="*/ 62 h 607"/>
                  <a:gd name="T20" fmla="*/ 15 w 294"/>
                  <a:gd name="T21" fmla="*/ 55 h 607"/>
                  <a:gd name="T22" fmla="*/ 8 w 294"/>
                  <a:gd name="T23" fmla="*/ 51 h 607"/>
                  <a:gd name="T24" fmla="*/ 11 w 294"/>
                  <a:gd name="T25" fmla="*/ 35 h 607"/>
                  <a:gd name="T26" fmla="*/ 14 w 294"/>
                  <a:gd name="T27" fmla="*/ 22 h 607"/>
                  <a:gd name="T28" fmla="*/ 15 w 294"/>
                  <a:gd name="T29" fmla="*/ 15 h 607"/>
                  <a:gd name="T30" fmla="*/ 26 w 294"/>
                  <a:gd name="T31" fmla="*/ 9 h 607"/>
                  <a:gd name="T32" fmla="*/ 33 w 294"/>
                  <a:gd name="T33" fmla="*/ 8 h 607"/>
                  <a:gd name="T34" fmla="*/ 33 w 294"/>
                  <a:gd name="T35" fmla="*/ 0 h 607"/>
                  <a:gd name="T36" fmla="*/ 33 w 294"/>
                  <a:gd name="T37" fmla="*/ 0 h 6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4"/>
                  <a:gd name="T58" fmla="*/ 0 h 607"/>
                  <a:gd name="T59" fmla="*/ 294 w 294"/>
                  <a:gd name="T60" fmla="*/ 607 h 6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4" h="607">
                    <a:moveTo>
                      <a:pt x="294" y="0"/>
                    </a:moveTo>
                    <a:lnTo>
                      <a:pt x="37" y="107"/>
                    </a:lnTo>
                    <a:lnTo>
                      <a:pt x="49" y="220"/>
                    </a:lnTo>
                    <a:lnTo>
                      <a:pt x="30" y="345"/>
                    </a:lnTo>
                    <a:lnTo>
                      <a:pt x="12" y="419"/>
                    </a:lnTo>
                    <a:lnTo>
                      <a:pt x="0" y="482"/>
                    </a:lnTo>
                    <a:lnTo>
                      <a:pt x="75" y="532"/>
                    </a:lnTo>
                    <a:lnTo>
                      <a:pt x="187" y="607"/>
                    </a:lnTo>
                    <a:lnTo>
                      <a:pt x="225" y="601"/>
                    </a:lnTo>
                    <a:lnTo>
                      <a:pt x="200" y="557"/>
                    </a:lnTo>
                    <a:lnTo>
                      <a:pt x="138" y="495"/>
                    </a:lnTo>
                    <a:lnTo>
                      <a:pt x="75" y="458"/>
                    </a:lnTo>
                    <a:lnTo>
                      <a:pt x="99" y="320"/>
                    </a:lnTo>
                    <a:lnTo>
                      <a:pt x="125" y="194"/>
                    </a:lnTo>
                    <a:lnTo>
                      <a:pt x="138" y="138"/>
                    </a:lnTo>
                    <a:lnTo>
                      <a:pt x="231" y="82"/>
                    </a:lnTo>
                    <a:lnTo>
                      <a:pt x="294" y="69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00" name="Freeform 202"/>
              <p:cNvSpPr>
                <a:spLocks/>
              </p:cNvSpPr>
              <p:nvPr/>
            </p:nvSpPr>
            <p:spPr bwMode="auto">
              <a:xfrm>
                <a:off x="1790" y="2608"/>
                <a:ext cx="114" cy="111"/>
              </a:xfrm>
              <a:custGeom>
                <a:avLst/>
                <a:gdLst>
                  <a:gd name="T0" fmla="*/ 5 w 344"/>
                  <a:gd name="T1" fmla="*/ 0 h 333"/>
                  <a:gd name="T2" fmla="*/ 1 w 344"/>
                  <a:gd name="T3" fmla="*/ 8 h 333"/>
                  <a:gd name="T4" fmla="*/ 0 w 344"/>
                  <a:gd name="T5" fmla="*/ 16 h 333"/>
                  <a:gd name="T6" fmla="*/ 7 w 344"/>
                  <a:gd name="T7" fmla="*/ 22 h 333"/>
                  <a:gd name="T8" fmla="*/ 15 w 344"/>
                  <a:gd name="T9" fmla="*/ 24 h 333"/>
                  <a:gd name="T10" fmla="*/ 21 w 344"/>
                  <a:gd name="T11" fmla="*/ 20 h 333"/>
                  <a:gd name="T12" fmla="*/ 23 w 344"/>
                  <a:gd name="T13" fmla="*/ 15 h 333"/>
                  <a:gd name="T14" fmla="*/ 29 w 344"/>
                  <a:gd name="T15" fmla="*/ 19 h 333"/>
                  <a:gd name="T16" fmla="*/ 24 w 344"/>
                  <a:gd name="T17" fmla="*/ 22 h 333"/>
                  <a:gd name="T18" fmla="*/ 23 w 344"/>
                  <a:gd name="T19" fmla="*/ 28 h 333"/>
                  <a:gd name="T20" fmla="*/ 26 w 344"/>
                  <a:gd name="T21" fmla="*/ 32 h 333"/>
                  <a:gd name="T22" fmla="*/ 36 w 344"/>
                  <a:gd name="T23" fmla="*/ 37 h 333"/>
                  <a:gd name="T24" fmla="*/ 38 w 344"/>
                  <a:gd name="T25" fmla="*/ 33 h 333"/>
                  <a:gd name="T26" fmla="*/ 33 w 344"/>
                  <a:gd name="T27" fmla="*/ 29 h 333"/>
                  <a:gd name="T28" fmla="*/ 32 w 344"/>
                  <a:gd name="T29" fmla="*/ 26 h 333"/>
                  <a:gd name="T30" fmla="*/ 36 w 344"/>
                  <a:gd name="T31" fmla="*/ 22 h 333"/>
                  <a:gd name="T32" fmla="*/ 36 w 344"/>
                  <a:gd name="T33" fmla="*/ 18 h 333"/>
                  <a:gd name="T34" fmla="*/ 33 w 344"/>
                  <a:gd name="T35" fmla="*/ 12 h 333"/>
                  <a:gd name="T36" fmla="*/ 28 w 344"/>
                  <a:gd name="T37" fmla="*/ 8 h 333"/>
                  <a:gd name="T38" fmla="*/ 21 w 344"/>
                  <a:gd name="T39" fmla="*/ 9 h 333"/>
                  <a:gd name="T40" fmla="*/ 17 w 344"/>
                  <a:gd name="T41" fmla="*/ 15 h 333"/>
                  <a:gd name="T42" fmla="*/ 12 w 344"/>
                  <a:gd name="T43" fmla="*/ 17 h 333"/>
                  <a:gd name="T44" fmla="*/ 6 w 344"/>
                  <a:gd name="T45" fmla="*/ 15 h 333"/>
                  <a:gd name="T46" fmla="*/ 7 w 344"/>
                  <a:gd name="T47" fmla="*/ 9 h 333"/>
                  <a:gd name="T48" fmla="*/ 10 w 344"/>
                  <a:gd name="T49" fmla="*/ 4 h 333"/>
                  <a:gd name="T50" fmla="*/ 5 w 344"/>
                  <a:gd name="T51" fmla="*/ 0 h 333"/>
                  <a:gd name="T52" fmla="*/ 5 w 344"/>
                  <a:gd name="T53" fmla="*/ 0 h 3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4"/>
                  <a:gd name="T82" fmla="*/ 0 h 333"/>
                  <a:gd name="T83" fmla="*/ 344 w 344"/>
                  <a:gd name="T84" fmla="*/ 333 h 33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4" h="333">
                    <a:moveTo>
                      <a:pt x="43" y="0"/>
                    </a:moveTo>
                    <a:lnTo>
                      <a:pt x="6" y="69"/>
                    </a:lnTo>
                    <a:lnTo>
                      <a:pt x="0" y="145"/>
                    </a:lnTo>
                    <a:lnTo>
                      <a:pt x="63" y="195"/>
                    </a:lnTo>
                    <a:lnTo>
                      <a:pt x="138" y="220"/>
                    </a:lnTo>
                    <a:lnTo>
                      <a:pt x="188" y="182"/>
                    </a:lnTo>
                    <a:lnTo>
                      <a:pt x="212" y="138"/>
                    </a:lnTo>
                    <a:lnTo>
                      <a:pt x="268" y="170"/>
                    </a:lnTo>
                    <a:lnTo>
                      <a:pt x="218" y="201"/>
                    </a:lnTo>
                    <a:lnTo>
                      <a:pt x="207" y="251"/>
                    </a:lnTo>
                    <a:lnTo>
                      <a:pt x="238" y="289"/>
                    </a:lnTo>
                    <a:lnTo>
                      <a:pt x="326" y="333"/>
                    </a:lnTo>
                    <a:lnTo>
                      <a:pt x="344" y="294"/>
                    </a:lnTo>
                    <a:lnTo>
                      <a:pt x="306" y="264"/>
                    </a:lnTo>
                    <a:lnTo>
                      <a:pt x="294" y="233"/>
                    </a:lnTo>
                    <a:lnTo>
                      <a:pt x="326" y="201"/>
                    </a:lnTo>
                    <a:lnTo>
                      <a:pt x="331" y="164"/>
                    </a:lnTo>
                    <a:lnTo>
                      <a:pt x="306" y="106"/>
                    </a:lnTo>
                    <a:lnTo>
                      <a:pt x="250" y="76"/>
                    </a:lnTo>
                    <a:lnTo>
                      <a:pt x="194" y="82"/>
                    </a:lnTo>
                    <a:lnTo>
                      <a:pt x="151" y="138"/>
                    </a:lnTo>
                    <a:lnTo>
                      <a:pt x="112" y="157"/>
                    </a:lnTo>
                    <a:lnTo>
                      <a:pt x="56" y="132"/>
                    </a:lnTo>
                    <a:lnTo>
                      <a:pt x="63" y="82"/>
                    </a:lnTo>
                    <a:lnTo>
                      <a:pt x="87" y="3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01" name="Freeform 203"/>
              <p:cNvSpPr>
                <a:spLocks/>
              </p:cNvSpPr>
              <p:nvPr/>
            </p:nvSpPr>
            <p:spPr bwMode="auto">
              <a:xfrm>
                <a:off x="1775" y="2295"/>
                <a:ext cx="115" cy="56"/>
              </a:xfrm>
              <a:custGeom>
                <a:avLst/>
                <a:gdLst>
                  <a:gd name="T0" fmla="*/ 1 w 345"/>
                  <a:gd name="T1" fmla="*/ 4 h 169"/>
                  <a:gd name="T2" fmla="*/ 20 w 345"/>
                  <a:gd name="T3" fmla="*/ 1 h 169"/>
                  <a:gd name="T4" fmla="*/ 30 w 345"/>
                  <a:gd name="T5" fmla="*/ 0 h 169"/>
                  <a:gd name="T6" fmla="*/ 38 w 345"/>
                  <a:gd name="T7" fmla="*/ 4 h 169"/>
                  <a:gd name="T8" fmla="*/ 32 w 345"/>
                  <a:gd name="T9" fmla="*/ 19 h 169"/>
                  <a:gd name="T10" fmla="*/ 27 w 345"/>
                  <a:gd name="T11" fmla="*/ 15 h 169"/>
                  <a:gd name="T12" fmla="*/ 15 w 345"/>
                  <a:gd name="T13" fmla="*/ 12 h 169"/>
                  <a:gd name="T14" fmla="*/ 5 w 345"/>
                  <a:gd name="T15" fmla="*/ 10 h 169"/>
                  <a:gd name="T16" fmla="*/ 12 w 345"/>
                  <a:gd name="T17" fmla="*/ 8 h 169"/>
                  <a:gd name="T18" fmla="*/ 22 w 345"/>
                  <a:gd name="T19" fmla="*/ 9 h 169"/>
                  <a:gd name="T20" fmla="*/ 28 w 345"/>
                  <a:gd name="T21" fmla="*/ 10 h 169"/>
                  <a:gd name="T22" fmla="*/ 32 w 345"/>
                  <a:gd name="T23" fmla="*/ 6 h 169"/>
                  <a:gd name="T24" fmla="*/ 23 w 345"/>
                  <a:gd name="T25" fmla="*/ 5 h 169"/>
                  <a:gd name="T26" fmla="*/ 15 w 345"/>
                  <a:gd name="T27" fmla="*/ 5 h 169"/>
                  <a:gd name="T28" fmla="*/ 0 w 345"/>
                  <a:gd name="T29" fmla="*/ 8 h 169"/>
                  <a:gd name="T30" fmla="*/ 1 w 345"/>
                  <a:gd name="T31" fmla="*/ 4 h 169"/>
                  <a:gd name="T32" fmla="*/ 1 w 345"/>
                  <a:gd name="T33" fmla="*/ 4 h 1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5"/>
                  <a:gd name="T52" fmla="*/ 0 h 169"/>
                  <a:gd name="T53" fmla="*/ 345 w 345"/>
                  <a:gd name="T54" fmla="*/ 169 h 1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5" h="169">
                    <a:moveTo>
                      <a:pt x="8" y="32"/>
                    </a:moveTo>
                    <a:lnTo>
                      <a:pt x="183" y="13"/>
                    </a:lnTo>
                    <a:lnTo>
                      <a:pt x="270" y="0"/>
                    </a:lnTo>
                    <a:lnTo>
                      <a:pt x="345" y="32"/>
                    </a:lnTo>
                    <a:lnTo>
                      <a:pt x="289" y="169"/>
                    </a:lnTo>
                    <a:lnTo>
                      <a:pt x="239" y="132"/>
                    </a:lnTo>
                    <a:lnTo>
                      <a:pt x="138" y="113"/>
                    </a:lnTo>
                    <a:lnTo>
                      <a:pt x="45" y="95"/>
                    </a:lnTo>
                    <a:lnTo>
                      <a:pt x="108" y="70"/>
                    </a:lnTo>
                    <a:lnTo>
                      <a:pt x="201" y="82"/>
                    </a:lnTo>
                    <a:lnTo>
                      <a:pt x="252" y="95"/>
                    </a:lnTo>
                    <a:lnTo>
                      <a:pt x="289" y="50"/>
                    </a:lnTo>
                    <a:lnTo>
                      <a:pt x="207" y="44"/>
                    </a:lnTo>
                    <a:lnTo>
                      <a:pt x="132" y="44"/>
                    </a:lnTo>
                    <a:lnTo>
                      <a:pt x="0" y="70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04"/>
            <p:cNvGrpSpPr>
              <a:grpSpLocks/>
            </p:cNvGrpSpPr>
            <p:nvPr/>
          </p:nvGrpSpPr>
          <p:grpSpPr bwMode="auto">
            <a:xfrm>
              <a:off x="3552" y="3744"/>
              <a:ext cx="96" cy="96"/>
              <a:chOff x="1429" y="2260"/>
              <a:chExt cx="961" cy="853"/>
            </a:xfrm>
          </p:grpSpPr>
          <p:sp>
            <p:nvSpPr>
              <p:cNvPr id="190530" name="Freeform 205"/>
              <p:cNvSpPr>
                <a:spLocks/>
              </p:cNvSpPr>
              <p:nvPr/>
            </p:nvSpPr>
            <p:spPr bwMode="auto">
              <a:xfrm>
                <a:off x="1439" y="2267"/>
                <a:ext cx="929" cy="833"/>
              </a:xfrm>
              <a:custGeom>
                <a:avLst/>
                <a:gdLst>
                  <a:gd name="T0" fmla="*/ 65 w 2789"/>
                  <a:gd name="T1" fmla="*/ 19 h 2498"/>
                  <a:gd name="T2" fmla="*/ 30 w 2789"/>
                  <a:gd name="T3" fmla="*/ 58 h 2498"/>
                  <a:gd name="T4" fmla="*/ 9 w 2789"/>
                  <a:gd name="T5" fmla="*/ 91 h 2498"/>
                  <a:gd name="T6" fmla="*/ 1 w 2789"/>
                  <a:gd name="T7" fmla="*/ 123 h 2498"/>
                  <a:gd name="T8" fmla="*/ 0 w 2789"/>
                  <a:gd name="T9" fmla="*/ 158 h 2498"/>
                  <a:gd name="T10" fmla="*/ 14 w 2789"/>
                  <a:gd name="T11" fmla="*/ 197 h 2498"/>
                  <a:gd name="T12" fmla="*/ 41 w 2789"/>
                  <a:gd name="T13" fmla="*/ 232 h 2498"/>
                  <a:gd name="T14" fmla="*/ 73 w 2789"/>
                  <a:gd name="T15" fmla="*/ 259 h 2498"/>
                  <a:gd name="T16" fmla="*/ 125 w 2789"/>
                  <a:gd name="T17" fmla="*/ 275 h 2498"/>
                  <a:gd name="T18" fmla="*/ 167 w 2789"/>
                  <a:gd name="T19" fmla="*/ 278 h 2498"/>
                  <a:gd name="T20" fmla="*/ 221 w 2789"/>
                  <a:gd name="T21" fmla="*/ 266 h 2498"/>
                  <a:gd name="T22" fmla="*/ 268 w 2789"/>
                  <a:gd name="T23" fmla="*/ 239 h 2498"/>
                  <a:gd name="T24" fmla="*/ 296 w 2789"/>
                  <a:gd name="T25" fmla="*/ 206 h 2498"/>
                  <a:gd name="T26" fmla="*/ 309 w 2789"/>
                  <a:gd name="T27" fmla="*/ 161 h 2498"/>
                  <a:gd name="T28" fmla="*/ 309 w 2789"/>
                  <a:gd name="T29" fmla="*/ 114 h 2498"/>
                  <a:gd name="T30" fmla="*/ 299 w 2789"/>
                  <a:gd name="T31" fmla="*/ 77 h 2498"/>
                  <a:gd name="T32" fmla="*/ 275 w 2789"/>
                  <a:gd name="T33" fmla="*/ 47 h 2498"/>
                  <a:gd name="T34" fmla="*/ 246 w 2789"/>
                  <a:gd name="T35" fmla="*/ 25 h 2498"/>
                  <a:gd name="T36" fmla="*/ 219 w 2789"/>
                  <a:gd name="T37" fmla="*/ 14 h 2498"/>
                  <a:gd name="T38" fmla="*/ 192 w 2789"/>
                  <a:gd name="T39" fmla="*/ 6 h 2498"/>
                  <a:gd name="T40" fmla="*/ 158 w 2789"/>
                  <a:gd name="T41" fmla="*/ 1 h 2498"/>
                  <a:gd name="T42" fmla="*/ 135 w 2789"/>
                  <a:gd name="T43" fmla="*/ 0 h 2498"/>
                  <a:gd name="T44" fmla="*/ 102 w 2789"/>
                  <a:gd name="T45" fmla="*/ 6 h 2498"/>
                  <a:gd name="T46" fmla="*/ 65 w 2789"/>
                  <a:gd name="T47" fmla="*/ 19 h 2498"/>
                  <a:gd name="T48" fmla="*/ 65 w 2789"/>
                  <a:gd name="T49" fmla="*/ 19 h 249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89"/>
                  <a:gd name="T76" fmla="*/ 0 h 2498"/>
                  <a:gd name="T77" fmla="*/ 2789 w 2789"/>
                  <a:gd name="T78" fmla="*/ 2498 h 249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89" h="2498">
                    <a:moveTo>
                      <a:pt x="584" y="175"/>
                    </a:moveTo>
                    <a:lnTo>
                      <a:pt x="272" y="519"/>
                    </a:lnTo>
                    <a:lnTo>
                      <a:pt x="77" y="823"/>
                    </a:lnTo>
                    <a:lnTo>
                      <a:pt x="13" y="1110"/>
                    </a:lnTo>
                    <a:lnTo>
                      <a:pt x="0" y="1421"/>
                    </a:lnTo>
                    <a:lnTo>
                      <a:pt x="123" y="1771"/>
                    </a:lnTo>
                    <a:lnTo>
                      <a:pt x="370" y="2084"/>
                    </a:lnTo>
                    <a:lnTo>
                      <a:pt x="661" y="2330"/>
                    </a:lnTo>
                    <a:lnTo>
                      <a:pt x="1129" y="2472"/>
                    </a:lnTo>
                    <a:lnTo>
                      <a:pt x="1505" y="2498"/>
                    </a:lnTo>
                    <a:lnTo>
                      <a:pt x="1986" y="2395"/>
                    </a:lnTo>
                    <a:lnTo>
                      <a:pt x="2420" y="2148"/>
                    </a:lnTo>
                    <a:lnTo>
                      <a:pt x="2667" y="1856"/>
                    </a:lnTo>
                    <a:lnTo>
                      <a:pt x="2789" y="1447"/>
                    </a:lnTo>
                    <a:lnTo>
                      <a:pt x="2789" y="1025"/>
                    </a:lnTo>
                    <a:lnTo>
                      <a:pt x="2699" y="694"/>
                    </a:lnTo>
                    <a:lnTo>
                      <a:pt x="2478" y="421"/>
                    </a:lnTo>
                    <a:lnTo>
                      <a:pt x="2220" y="226"/>
                    </a:lnTo>
                    <a:lnTo>
                      <a:pt x="1973" y="123"/>
                    </a:lnTo>
                    <a:lnTo>
                      <a:pt x="1726" y="51"/>
                    </a:lnTo>
                    <a:lnTo>
                      <a:pt x="1422" y="13"/>
                    </a:lnTo>
                    <a:lnTo>
                      <a:pt x="1219" y="0"/>
                    </a:lnTo>
                    <a:lnTo>
                      <a:pt x="921" y="57"/>
                    </a:lnTo>
                    <a:lnTo>
                      <a:pt x="584" y="175"/>
                    </a:lnTo>
                    <a:close/>
                  </a:path>
                </a:pathLst>
              </a:custGeom>
              <a:solidFill>
                <a:srgbClr val="B2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1" name="Freeform 206"/>
              <p:cNvSpPr>
                <a:spLocks/>
              </p:cNvSpPr>
              <p:nvPr/>
            </p:nvSpPr>
            <p:spPr bwMode="auto">
              <a:xfrm>
                <a:off x="1846" y="2318"/>
                <a:ext cx="401" cy="503"/>
              </a:xfrm>
              <a:custGeom>
                <a:avLst/>
                <a:gdLst>
                  <a:gd name="T0" fmla="*/ 75 w 1203"/>
                  <a:gd name="T1" fmla="*/ 11 h 1510"/>
                  <a:gd name="T2" fmla="*/ 56 w 1203"/>
                  <a:gd name="T3" fmla="*/ 4 h 1510"/>
                  <a:gd name="T4" fmla="*/ 34 w 1203"/>
                  <a:gd name="T5" fmla="*/ 0 h 1510"/>
                  <a:gd name="T6" fmla="*/ 14 w 1203"/>
                  <a:gd name="T7" fmla="*/ 2 h 1510"/>
                  <a:gd name="T8" fmla="*/ 0 w 1203"/>
                  <a:gd name="T9" fmla="*/ 11 h 1510"/>
                  <a:gd name="T10" fmla="*/ 2 w 1203"/>
                  <a:gd name="T11" fmla="*/ 26 h 1510"/>
                  <a:gd name="T12" fmla="*/ 20 w 1203"/>
                  <a:gd name="T13" fmla="*/ 39 h 1510"/>
                  <a:gd name="T14" fmla="*/ 47 w 1203"/>
                  <a:gd name="T15" fmla="*/ 52 h 1510"/>
                  <a:gd name="T16" fmla="*/ 73 w 1203"/>
                  <a:gd name="T17" fmla="*/ 72 h 1510"/>
                  <a:gd name="T18" fmla="*/ 97 w 1203"/>
                  <a:gd name="T19" fmla="*/ 96 h 1510"/>
                  <a:gd name="T20" fmla="*/ 110 w 1203"/>
                  <a:gd name="T21" fmla="*/ 119 h 1510"/>
                  <a:gd name="T22" fmla="*/ 113 w 1203"/>
                  <a:gd name="T23" fmla="*/ 137 h 1510"/>
                  <a:gd name="T24" fmla="*/ 113 w 1203"/>
                  <a:gd name="T25" fmla="*/ 156 h 1510"/>
                  <a:gd name="T26" fmla="*/ 110 w 1203"/>
                  <a:gd name="T27" fmla="*/ 165 h 1510"/>
                  <a:gd name="T28" fmla="*/ 119 w 1203"/>
                  <a:gd name="T29" fmla="*/ 168 h 1510"/>
                  <a:gd name="T30" fmla="*/ 128 w 1203"/>
                  <a:gd name="T31" fmla="*/ 156 h 1510"/>
                  <a:gd name="T32" fmla="*/ 134 w 1203"/>
                  <a:gd name="T33" fmla="*/ 137 h 1510"/>
                  <a:gd name="T34" fmla="*/ 134 w 1203"/>
                  <a:gd name="T35" fmla="*/ 120 h 1510"/>
                  <a:gd name="T36" fmla="*/ 130 w 1203"/>
                  <a:gd name="T37" fmla="*/ 91 h 1510"/>
                  <a:gd name="T38" fmla="*/ 113 w 1203"/>
                  <a:gd name="T39" fmla="*/ 52 h 1510"/>
                  <a:gd name="T40" fmla="*/ 92 w 1203"/>
                  <a:gd name="T41" fmla="*/ 25 h 1510"/>
                  <a:gd name="T42" fmla="*/ 75 w 1203"/>
                  <a:gd name="T43" fmla="*/ 11 h 1510"/>
                  <a:gd name="T44" fmla="*/ 75 w 1203"/>
                  <a:gd name="T45" fmla="*/ 11 h 15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03"/>
                  <a:gd name="T70" fmla="*/ 0 h 1510"/>
                  <a:gd name="T71" fmla="*/ 1203 w 1203"/>
                  <a:gd name="T72" fmla="*/ 1510 h 15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03" h="1510">
                    <a:moveTo>
                      <a:pt x="673" y="96"/>
                    </a:moveTo>
                    <a:lnTo>
                      <a:pt x="503" y="34"/>
                    </a:lnTo>
                    <a:lnTo>
                      <a:pt x="306" y="0"/>
                    </a:lnTo>
                    <a:lnTo>
                      <a:pt x="122" y="14"/>
                    </a:lnTo>
                    <a:lnTo>
                      <a:pt x="0" y="96"/>
                    </a:lnTo>
                    <a:lnTo>
                      <a:pt x="20" y="232"/>
                    </a:lnTo>
                    <a:lnTo>
                      <a:pt x="177" y="347"/>
                    </a:lnTo>
                    <a:lnTo>
                      <a:pt x="422" y="469"/>
                    </a:lnTo>
                    <a:lnTo>
                      <a:pt x="659" y="652"/>
                    </a:lnTo>
                    <a:lnTo>
                      <a:pt x="870" y="863"/>
                    </a:lnTo>
                    <a:lnTo>
                      <a:pt x="986" y="1068"/>
                    </a:lnTo>
                    <a:lnTo>
                      <a:pt x="1019" y="1232"/>
                    </a:lnTo>
                    <a:lnTo>
                      <a:pt x="1013" y="1408"/>
                    </a:lnTo>
                    <a:lnTo>
                      <a:pt x="993" y="1483"/>
                    </a:lnTo>
                    <a:lnTo>
                      <a:pt x="1074" y="1510"/>
                    </a:lnTo>
                    <a:lnTo>
                      <a:pt x="1155" y="1408"/>
                    </a:lnTo>
                    <a:lnTo>
                      <a:pt x="1203" y="1237"/>
                    </a:lnTo>
                    <a:lnTo>
                      <a:pt x="1203" y="1081"/>
                    </a:lnTo>
                    <a:lnTo>
                      <a:pt x="1170" y="816"/>
                    </a:lnTo>
                    <a:lnTo>
                      <a:pt x="1019" y="469"/>
                    </a:lnTo>
                    <a:lnTo>
                      <a:pt x="830" y="225"/>
                    </a:lnTo>
                    <a:lnTo>
                      <a:pt x="673" y="96"/>
                    </a:lnTo>
                    <a:close/>
                  </a:path>
                </a:pathLst>
              </a:custGeom>
              <a:solidFill>
                <a:srgbClr val="E9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2" name="Freeform 207"/>
              <p:cNvSpPr>
                <a:spLocks/>
              </p:cNvSpPr>
              <p:nvPr/>
            </p:nvSpPr>
            <p:spPr bwMode="auto">
              <a:xfrm>
                <a:off x="1438" y="2337"/>
                <a:ext cx="626" cy="759"/>
              </a:xfrm>
              <a:custGeom>
                <a:avLst/>
                <a:gdLst>
                  <a:gd name="T0" fmla="*/ 68 w 1879"/>
                  <a:gd name="T1" fmla="*/ 0 h 2278"/>
                  <a:gd name="T2" fmla="*/ 61 w 1879"/>
                  <a:gd name="T3" fmla="*/ 10 h 2278"/>
                  <a:gd name="T4" fmla="*/ 62 w 1879"/>
                  <a:gd name="T5" fmla="*/ 25 h 2278"/>
                  <a:gd name="T6" fmla="*/ 76 w 1879"/>
                  <a:gd name="T7" fmla="*/ 39 h 2278"/>
                  <a:gd name="T8" fmla="*/ 110 w 1879"/>
                  <a:gd name="T9" fmla="*/ 54 h 2278"/>
                  <a:gd name="T10" fmla="*/ 144 w 1879"/>
                  <a:gd name="T11" fmla="*/ 65 h 2278"/>
                  <a:gd name="T12" fmla="*/ 166 w 1879"/>
                  <a:gd name="T13" fmla="*/ 78 h 2278"/>
                  <a:gd name="T14" fmla="*/ 185 w 1879"/>
                  <a:gd name="T15" fmla="*/ 98 h 2278"/>
                  <a:gd name="T16" fmla="*/ 196 w 1879"/>
                  <a:gd name="T17" fmla="*/ 118 h 2278"/>
                  <a:gd name="T18" fmla="*/ 203 w 1879"/>
                  <a:gd name="T19" fmla="*/ 138 h 2278"/>
                  <a:gd name="T20" fmla="*/ 209 w 1879"/>
                  <a:gd name="T21" fmla="*/ 167 h 2278"/>
                  <a:gd name="T22" fmla="*/ 209 w 1879"/>
                  <a:gd name="T23" fmla="*/ 201 h 2278"/>
                  <a:gd name="T24" fmla="*/ 203 w 1879"/>
                  <a:gd name="T25" fmla="*/ 223 h 2278"/>
                  <a:gd name="T26" fmla="*/ 192 w 1879"/>
                  <a:gd name="T27" fmla="*/ 240 h 2278"/>
                  <a:gd name="T28" fmla="*/ 173 w 1879"/>
                  <a:gd name="T29" fmla="*/ 251 h 2278"/>
                  <a:gd name="T30" fmla="*/ 145 w 1879"/>
                  <a:gd name="T31" fmla="*/ 253 h 2278"/>
                  <a:gd name="T32" fmla="*/ 100 w 1879"/>
                  <a:gd name="T33" fmla="*/ 245 h 2278"/>
                  <a:gd name="T34" fmla="*/ 62 w 1879"/>
                  <a:gd name="T35" fmla="*/ 229 h 2278"/>
                  <a:gd name="T36" fmla="*/ 34 w 1879"/>
                  <a:gd name="T37" fmla="*/ 205 h 2278"/>
                  <a:gd name="T38" fmla="*/ 12 w 1879"/>
                  <a:gd name="T39" fmla="*/ 172 h 2278"/>
                  <a:gd name="T40" fmla="*/ 0 w 1879"/>
                  <a:gd name="T41" fmla="*/ 123 h 2278"/>
                  <a:gd name="T42" fmla="*/ 6 w 1879"/>
                  <a:gd name="T43" fmla="*/ 82 h 2278"/>
                  <a:gd name="T44" fmla="*/ 18 w 1879"/>
                  <a:gd name="T45" fmla="*/ 48 h 2278"/>
                  <a:gd name="T46" fmla="*/ 38 w 1879"/>
                  <a:gd name="T47" fmla="*/ 21 h 2278"/>
                  <a:gd name="T48" fmla="*/ 68 w 1879"/>
                  <a:gd name="T49" fmla="*/ 0 h 2278"/>
                  <a:gd name="T50" fmla="*/ 68 w 1879"/>
                  <a:gd name="T51" fmla="*/ 0 h 227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79"/>
                  <a:gd name="T79" fmla="*/ 0 h 2278"/>
                  <a:gd name="T80" fmla="*/ 1879 w 1879"/>
                  <a:gd name="T81" fmla="*/ 2278 h 227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79" h="2278">
                    <a:moveTo>
                      <a:pt x="612" y="0"/>
                    </a:moveTo>
                    <a:lnTo>
                      <a:pt x="553" y="89"/>
                    </a:lnTo>
                    <a:lnTo>
                      <a:pt x="560" y="221"/>
                    </a:lnTo>
                    <a:lnTo>
                      <a:pt x="685" y="354"/>
                    </a:lnTo>
                    <a:lnTo>
                      <a:pt x="995" y="486"/>
                    </a:lnTo>
                    <a:lnTo>
                      <a:pt x="1296" y="582"/>
                    </a:lnTo>
                    <a:lnTo>
                      <a:pt x="1495" y="700"/>
                    </a:lnTo>
                    <a:lnTo>
                      <a:pt x="1665" y="885"/>
                    </a:lnTo>
                    <a:lnTo>
                      <a:pt x="1761" y="1061"/>
                    </a:lnTo>
                    <a:lnTo>
                      <a:pt x="1827" y="1246"/>
                    </a:lnTo>
                    <a:lnTo>
                      <a:pt x="1879" y="1505"/>
                    </a:lnTo>
                    <a:lnTo>
                      <a:pt x="1879" y="1806"/>
                    </a:lnTo>
                    <a:lnTo>
                      <a:pt x="1827" y="2012"/>
                    </a:lnTo>
                    <a:lnTo>
                      <a:pt x="1731" y="2160"/>
                    </a:lnTo>
                    <a:lnTo>
                      <a:pt x="1554" y="2263"/>
                    </a:lnTo>
                    <a:lnTo>
                      <a:pt x="1303" y="2278"/>
                    </a:lnTo>
                    <a:lnTo>
                      <a:pt x="899" y="2204"/>
                    </a:lnTo>
                    <a:lnTo>
                      <a:pt x="560" y="2064"/>
                    </a:lnTo>
                    <a:lnTo>
                      <a:pt x="309" y="1850"/>
                    </a:lnTo>
                    <a:lnTo>
                      <a:pt x="111" y="1549"/>
                    </a:lnTo>
                    <a:lnTo>
                      <a:pt x="0" y="1106"/>
                    </a:lnTo>
                    <a:lnTo>
                      <a:pt x="52" y="737"/>
                    </a:lnTo>
                    <a:lnTo>
                      <a:pt x="161" y="428"/>
                    </a:lnTo>
                    <a:lnTo>
                      <a:pt x="339" y="192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rgbClr val="8C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3" name="Freeform 208"/>
              <p:cNvSpPr>
                <a:spLocks/>
              </p:cNvSpPr>
              <p:nvPr/>
            </p:nvSpPr>
            <p:spPr bwMode="auto">
              <a:xfrm>
                <a:off x="2209" y="2375"/>
                <a:ext cx="164" cy="301"/>
              </a:xfrm>
              <a:custGeom>
                <a:avLst/>
                <a:gdLst>
                  <a:gd name="T0" fmla="*/ 2 w 494"/>
                  <a:gd name="T1" fmla="*/ 0 h 902"/>
                  <a:gd name="T2" fmla="*/ 7 w 494"/>
                  <a:gd name="T3" fmla="*/ 24 h 902"/>
                  <a:gd name="T4" fmla="*/ 0 w 494"/>
                  <a:gd name="T5" fmla="*/ 37 h 902"/>
                  <a:gd name="T6" fmla="*/ 13 w 494"/>
                  <a:gd name="T7" fmla="*/ 48 h 902"/>
                  <a:gd name="T8" fmla="*/ 34 w 494"/>
                  <a:gd name="T9" fmla="*/ 74 h 902"/>
                  <a:gd name="T10" fmla="*/ 33 w 494"/>
                  <a:gd name="T11" fmla="*/ 88 h 902"/>
                  <a:gd name="T12" fmla="*/ 54 w 494"/>
                  <a:gd name="T13" fmla="*/ 100 h 902"/>
                  <a:gd name="T14" fmla="*/ 46 w 494"/>
                  <a:gd name="T15" fmla="*/ 53 h 902"/>
                  <a:gd name="T16" fmla="*/ 28 w 494"/>
                  <a:gd name="T17" fmla="*/ 20 h 902"/>
                  <a:gd name="T18" fmla="*/ 2 w 494"/>
                  <a:gd name="T19" fmla="*/ 0 h 902"/>
                  <a:gd name="T20" fmla="*/ 2 w 494"/>
                  <a:gd name="T21" fmla="*/ 0 h 9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4"/>
                  <a:gd name="T34" fmla="*/ 0 h 902"/>
                  <a:gd name="T35" fmla="*/ 494 w 494"/>
                  <a:gd name="T36" fmla="*/ 902 h 9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4" h="902">
                    <a:moveTo>
                      <a:pt x="19" y="0"/>
                    </a:moveTo>
                    <a:lnTo>
                      <a:pt x="65" y="214"/>
                    </a:lnTo>
                    <a:lnTo>
                      <a:pt x="0" y="337"/>
                    </a:lnTo>
                    <a:lnTo>
                      <a:pt x="116" y="434"/>
                    </a:lnTo>
                    <a:lnTo>
                      <a:pt x="311" y="668"/>
                    </a:lnTo>
                    <a:lnTo>
                      <a:pt x="298" y="792"/>
                    </a:lnTo>
                    <a:lnTo>
                      <a:pt x="494" y="902"/>
                    </a:lnTo>
                    <a:lnTo>
                      <a:pt x="415" y="473"/>
                    </a:lnTo>
                    <a:lnTo>
                      <a:pt x="253" y="18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3D9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4" name="Freeform 209"/>
              <p:cNvSpPr>
                <a:spLocks/>
              </p:cNvSpPr>
              <p:nvPr/>
            </p:nvSpPr>
            <p:spPr bwMode="auto">
              <a:xfrm>
                <a:off x="1469" y="2774"/>
                <a:ext cx="110" cy="207"/>
              </a:xfrm>
              <a:custGeom>
                <a:avLst/>
                <a:gdLst>
                  <a:gd name="T0" fmla="*/ 0 w 331"/>
                  <a:gd name="T1" fmla="*/ 27 h 622"/>
                  <a:gd name="T2" fmla="*/ 23 w 331"/>
                  <a:gd name="T3" fmla="*/ 0 h 622"/>
                  <a:gd name="T4" fmla="*/ 24 w 331"/>
                  <a:gd name="T5" fmla="*/ 30 h 622"/>
                  <a:gd name="T6" fmla="*/ 36 w 331"/>
                  <a:gd name="T7" fmla="*/ 33 h 622"/>
                  <a:gd name="T8" fmla="*/ 37 w 331"/>
                  <a:gd name="T9" fmla="*/ 69 h 622"/>
                  <a:gd name="T10" fmla="*/ 13 w 331"/>
                  <a:gd name="T11" fmla="*/ 49 h 622"/>
                  <a:gd name="T12" fmla="*/ 0 w 331"/>
                  <a:gd name="T13" fmla="*/ 27 h 622"/>
                  <a:gd name="T14" fmla="*/ 0 w 331"/>
                  <a:gd name="T15" fmla="*/ 27 h 6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1"/>
                  <a:gd name="T25" fmla="*/ 0 h 622"/>
                  <a:gd name="T26" fmla="*/ 331 w 331"/>
                  <a:gd name="T27" fmla="*/ 622 h 6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1" h="622">
                    <a:moveTo>
                      <a:pt x="0" y="246"/>
                    </a:moveTo>
                    <a:lnTo>
                      <a:pt x="207" y="0"/>
                    </a:lnTo>
                    <a:lnTo>
                      <a:pt x="214" y="272"/>
                    </a:lnTo>
                    <a:lnTo>
                      <a:pt x="325" y="298"/>
                    </a:lnTo>
                    <a:lnTo>
                      <a:pt x="331" y="622"/>
                    </a:lnTo>
                    <a:lnTo>
                      <a:pt x="117" y="441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5" name="Freeform 210"/>
              <p:cNvSpPr>
                <a:spLocks/>
              </p:cNvSpPr>
              <p:nvPr/>
            </p:nvSpPr>
            <p:spPr bwMode="auto">
              <a:xfrm>
                <a:off x="2226" y="2646"/>
                <a:ext cx="142" cy="279"/>
              </a:xfrm>
              <a:custGeom>
                <a:avLst/>
                <a:gdLst>
                  <a:gd name="T0" fmla="*/ 21 w 427"/>
                  <a:gd name="T1" fmla="*/ 93 h 837"/>
                  <a:gd name="T2" fmla="*/ 22 w 427"/>
                  <a:gd name="T3" fmla="*/ 73 h 837"/>
                  <a:gd name="T4" fmla="*/ 14 w 427"/>
                  <a:gd name="T5" fmla="*/ 59 h 837"/>
                  <a:gd name="T6" fmla="*/ 0 w 427"/>
                  <a:gd name="T7" fmla="*/ 45 h 837"/>
                  <a:gd name="T8" fmla="*/ 3 w 427"/>
                  <a:gd name="T9" fmla="*/ 8 h 837"/>
                  <a:gd name="T10" fmla="*/ 25 w 427"/>
                  <a:gd name="T11" fmla="*/ 0 h 837"/>
                  <a:gd name="T12" fmla="*/ 46 w 427"/>
                  <a:gd name="T13" fmla="*/ 1 h 837"/>
                  <a:gd name="T14" fmla="*/ 47 w 427"/>
                  <a:gd name="T15" fmla="*/ 32 h 837"/>
                  <a:gd name="T16" fmla="*/ 39 w 427"/>
                  <a:gd name="T17" fmla="*/ 66 h 837"/>
                  <a:gd name="T18" fmla="*/ 21 w 427"/>
                  <a:gd name="T19" fmla="*/ 93 h 837"/>
                  <a:gd name="T20" fmla="*/ 21 w 427"/>
                  <a:gd name="T21" fmla="*/ 93 h 8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7"/>
                  <a:gd name="T34" fmla="*/ 0 h 837"/>
                  <a:gd name="T35" fmla="*/ 427 w 427"/>
                  <a:gd name="T36" fmla="*/ 837 h 8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7" h="837">
                    <a:moveTo>
                      <a:pt x="188" y="837"/>
                    </a:moveTo>
                    <a:lnTo>
                      <a:pt x="195" y="661"/>
                    </a:lnTo>
                    <a:lnTo>
                      <a:pt x="123" y="532"/>
                    </a:lnTo>
                    <a:lnTo>
                      <a:pt x="0" y="401"/>
                    </a:lnTo>
                    <a:lnTo>
                      <a:pt x="25" y="71"/>
                    </a:lnTo>
                    <a:lnTo>
                      <a:pt x="226" y="0"/>
                    </a:lnTo>
                    <a:lnTo>
                      <a:pt x="414" y="13"/>
                    </a:lnTo>
                    <a:lnTo>
                      <a:pt x="427" y="285"/>
                    </a:lnTo>
                    <a:lnTo>
                      <a:pt x="350" y="596"/>
                    </a:lnTo>
                    <a:lnTo>
                      <a:pt x="188" y="837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6" name="Freeform 211"/>
              <p:cNvSpPr>
                <a:spLocks/>
              </p:cNvSpPr>
              <p:nvPr/>
            </p:nvSpPr>
            <p:spPr bwMode="auto">
              <a:xfrm>
                <a:off x="1808" y="3035"/>
                <a:ext cx="267" cy="67"/>
              </a:xfrm>
              <a:custGeom>
                <a:avLst/>
                <a:gdLst>
                  <a:gd name="T0" fmla="*/ 0 w 799"/>
                  <a:gd name="T1" fmla="*/ 17 h 201"/>
                  <a:gd name="T2" fmla="*/ 26 w 799"/>
                  <a:gd name="T3" fmla="*/ 7 h 201"/>
                  <a:gd name="T4" fmla="*/ 54 w 799"/>
                  <a:gd name="T5" fmla="*/ 5 h 201"/>
                  <a:gd name="T6" fmla="*/ 89 w 799"/>
                  <a:gd name="T7" fmla="*/ 0 h 201"/>
                  <a:gd name="T8" fmla="*/ 85 w 799"/>
                  <a:gd name="T9" fmla="*/ 13 h 201"/>
                  <a:gd name="T10" fmla="*/ 51 w 799"/>
                  <a:gd name="T11" fmla="*/ 20 h 201"/>
                  <a:gd name="T12" fmla="*/ 22 w 799"/>
                  <a:gd name="T13" fmla="*/ 22 h 201"/>
                  <a:gd name="T14" fmla="*/ 0 w 799"/>
                  <a:gd name="T15" fmla="*/ 17 h 201"/>
                  <a:gd name="T16" fmla="*/ 0 w 799"/>
                  <a:gd name="T17" fmla="*/ 17 h 2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9"/>
                  <a:gd name="T28" fmla="*/ 0 h 201"/>
                  <a:gd name="T29" fmla="*/ 799 w 799"/>
                  <a:gd name="T30" fmla="*/ 201 h 2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9" h="201">
                    <a:moveTo>
                      <a:pt x="0" y="155"/>
                    </a:moveTo>
                    <a:lnTo>
                      <a:pt x="234" y="65"/>
                    </a:lnTo>
                    <a:lnTo>
                      <a:pt x="481" y="45"/>
                    </a:lnTo>
                    <a:lnTo>
                      <a:pt x="799" y="0"/>
                    </a:lnTo>
                    <a:lnTo>
                      <a:pt x="760" y="117"/>
                    </a:lnTo>
                    <a:lnTo>
                      <a:pt x="462" y="181"/>
                    </a:lnTo>
                    <a:lnTo>
                      <a:pt x="195" y="201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7" name="Freeform 212"/>
              <p:cNvSpPr>
                <a:spLocks/>
              </p:cNvSpPr>
              <p:nvPr/>
            </p:nvSpPr>
            <p:spPr bwMode="auto">
              <a:xfrm>
                <a:off x="1439" y="2542"/>
                <a:ext cx="69" cy="138"/>
              </a:xfrm>
              <a:custGeom>
                <a:avLst/>
                <a:gdLst>
                  <a:gd name="T0" fmla="*/ 11 w 208"/>
                  <a:gd name="T1" fmla="*/ 0 h 416"/>
                  <a:gd name="T2" fmla="*/ 23 w 208"/>
                  <a:gd name="T3" fmla="*/ 9 h 416"/>
                  <a:gd name="T4" fmla="*/ 17 w 208"/>
                  <a:gd name="T5" fmla="*/ 35 h 416"/>
                  <a:gd name="T6" fmla="*/ 0 w 208"/>
                  <a:gd name="T7" fmla="*/ 46 h 416"/>
                  <a:gd name="T8" fmla="*/ 11 w 208"/>
                  <a:gd name="T9" fmla="*/ 0 h 416"/>
                  <a:gd name="T10" fmla="*/ 11 w 208"/>
                  <a:gd name="T11" fmla="*/ 0 h 4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16"/>
                  <a:gd name="T20" fmla="*/ 208 w 208"/>
                  <a:gd name="T21" fmla="*/ 416 h 4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16">
                    <a:moveTo>
                      <a:pt x="97" y="0"/>
                    </a:moveTo>
                    <a:lnTo>
                      <a:pt x="208" y="85"/>
                    </a:lnTo>
                    <a:lnTo>
                      <a:pt x="156" y="318"/>
                    </a:lnTo>
                    <a:lnTo>
                      <a:pt x="0" y="416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8" name="Freeform 213"/>
              <p:cNvSpPr>
                <a:spLocks/>
              </p:cNvSpPr>
              <p:nvPr/>
            </p:nvSpPr>
            <p:spPr bwMode="auto">
              <a:xfrm>
                <a:off x="1824" y="2688"/>
                <a:ext cx="322" cy="367"/>
              </a:xfrm>
              <a:custGeom>
                <a:avLst/>
                <a:gdLst>
                  <a:gd name="T0" fmla="*/ 29 w 966"/>
                  <a:gd name="T1" fmla="*/ 116 h 1103"/>
                  <a:gd name="T2" fmla="*/ 22 w 966"/>
                  <a:gd name="T3" fmla="*/ 88 h 1103"/>
                  <a:gd name="T4" fmla="*/ 24 w 966"/>
                  <a:gd name="T5" fmla="*/ 71 h 1103"/>
                  <a:gd name="T6" fmla="*/ 0 w 966"/>
                  <a:gd name="T7" fmla="*/ 53 h 1103"/>
                  <a:gd name="T8" fmla="*/ 4 w 966"/>
                  <a:gd name="T9" fmla="*/ 36 h 1103"/>
                  <a:gd name="T10" fmla="*/ 8 w 966"/>
                  <a:gd name="T11" fmla="*/ 22 h 1103"/>
                  <a:gd name="T12" fmla="*/ 33 w 966"/>
                  <a:gd name="T13" fmla="*/ 9 h 1103"/>
                  <a:gd name="T14" fmla="*/ 63 w 966"/>
                  <a:gd name="T15" fmla="*/ 0 h 1103"/>
                  <a:gd name="T16" fmla="*/ 81 w 966"/>
                  <a:gd name="T17" fmla="*/ 1 h 1103"/>
                  <a:gd name="T18" fmla="*/ 106 w 966"/>
                  <a:gd name="T19" fmla="*/ 11 h 1103"/>
                  <a:gd name="T20" fmla="*/ 107 w 966"/>
                  <a:gd name="T21" fmla="*/ 32 h 1103"/>
                  <a:gd name="T22" fmla="*/ 102 w 966"/>
                  <a:gd name="T23" fmla="*/ 67 h 1103"/>
                  <a:gd name="T24" fmla="*/ 85 w 966"/>
                  <a:gd name="T25" fmla="*/ 73 h 1103"/>
                  <a:gd name="T26" fmla="*/ 77 w 966"/>
                  <a:gd name="T27" fmla="*/ 73 h 1103"/>
                  <a:gd name="T28" fmla="*/ 58 w 966"/>
                  <a:gd name="T29" fmla="*/ 82 h 1103"/>
                  <a:gd name="T30" fmla="*/ 51 w 966"/>
                  <a:gd name="T31" fmla="*/ 96 h 1103"/>
                  <a:gd name="T32" fmla="*/ 48 w 966"/>
                  <a:gd name="T33" fmla="*/ 108 h 1103"/>
                  <a:gd name="T34" fmla="*/ 32 w 966"/>
                  <a:gd name="T35" fmla="*/ 122 h 1103"/>
                  <a:gd name="T36" fmla="*/ 29 w 966"/>
                  <a:gd name="T37" fmla="*/ 116 h 1103"/>
                  <a:gd name="T38" fmla="*/ 29 w 966"/>
                  <a:gd name="T39" fmla="*/ 116 h 11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6"/>
                  <a:gd name="T61" fmla="*/ 0 h 1103"/>
                  <a:gd name="T62" fmla="*/ 966 w 966"/>
                  <a:gd name="T63" fmla="*/ 1103 h 110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6" h="1103">
                    <a:moveTo>
                      <a:pt x="265" y="1052"/>
                    </a:moveTo>
                    <a:lnTo>
                      <a:pt x="201" y="792"/>
                    </a:lnTo>
                    <a:lnTo>
                      <a:pt x="220" y="636"/>
                    </a:lnTo>
                    <a:lnTo>
                      <a:pt x="0" y="481"/>
                    </a:lnTo>
                    <a:lnTo>
                      <a:pt x="32" y="324"/>
                    </a:lnTo>
                    <a:lnTo>
                      <a:pt x="70" y="194"/>
                    </a:lnTo>
                    <a:lnTo>
                      <a:pt x="298" y="84"/>
                    </a:lnTo>
                    <a:lnTo>
                      <a:pt x="564" y="0"/>
                    </a:lnTo>
                    <a:lnTo>
                      <a:pt x="733" y="13"/>
                    </a:lnTo>
                    <a:lnTo>
                      <a:pt x="953" y="98"/>
                    </a:lnTo>
                    <a:lnTo>
                      <a:pt x="966" y="286"/>
                    </a:lnTo>
                    <a:lnTo>
                      <a:pt x="921" y="604"/>
                    </a:lnTo>
                    <a:lnTo>
                      <a:pt x="765" y="656"/>
                    </a:lnTo>
                    <a:lnTo>
                      <a:pt x="693" y="656"/>
                    </a:lnTo>
                    <a:lnTo>
                      <a:pt x="525" y="740"/>
                    </a:lnTo>
                    <a:lnTo>
                      <a:pt x="461" y="869"/>
                    </a:lnTo>
                    <a:lnTo>
                      <a:pt x="435" y="974"/>
                    </a:lnTo>
                    <a:lnTo>
                      <a:pt x="286" y="1103"/>
                    </a:lnTo>
                    <a:lnTo>
                      <a:pt x="265" y="1052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9" name="Freeform 214"/>
              <p:cNvSpPr>
                <a:spLocks/>
              </p:cNvSpPr>
              <p:nvPr/>
            </p:nvSpPr>
            <p:spPr bwMode="auto">
              <a:xfrm>
                <a:off x="1698" y="2613"/>
                <a:ext cx="201" cy="117"/>
              </a:xfrm>
              <a:custGeom>
                <a:avLst/>
                <a:gdLst>
                  <a:gd name="T0" fmla="*/ 0 w 603"/>
                  <a:gd name="T1" fmla="*/ 5 h 350"/>
                  <a:gd name="T2" fmla="*/ 11 w 603"/>
                  <a:gd name="T3" fmla="*/ 17 h 350"/>
                  <a:gd name="T4" fmla="*/ 19 w 603"/>
                  <a:gd name="T5" fmla="*/ 24 h 350"/>
                  <a:gd name="T6" fmla="*/ 55 w 603"/>
                  <a:gd name="T7" fmla="*/ 39 h 350"/>
                  <a:gd name="T8" fmla="*/ 67 w 603"/>
                  <a:gd name="T9" fmla="*/ 34 h 350"/>
                  <a:gd name="T10" fmla="*/ 62 w 603"/>
                  <a:gd name="T11" fmla="*/ 30 h 350"/>
                  <a:gd name="T12" fmla="*/ 64 w 603"/>
                  <a:gd name="T13" fmla="*/ 14 h 350"/>
                  <a:gd name="T14" fmla="*/ 54 w 603"/>
                  <a:gd name="T15" fmla="*/ 9 h 350"/>
                  <a:gd name="T16" fmla="*/ 43 w 603"/>
                  <a:gd name="T17" fmla="*/ 20 h 350"/>
                  <a:gd name="T18" fmla="*/ 32 w 603"/>
                  <a:gd name="T19" fmla="*/ 14 h 350"/>
                  <a:gd name="T20" fmla="*/ 35 w 603"/>
                  <a:gd name="T21" fmla="*/ 0 h 350"/>
                  <a:gd name="T22" fmla="*/ 0 w 603"/>
                  <a:gd name="T23" fmla="*/ 5 h 350"/>
                  <a:gd name="T24" fmla="*/ 0 w 603"/>
                  <a:gd name="T25" fmla="*/ 5 h 3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350"/>
                  <a:gd name="T41" fmla="*/ 603 w 603"/>
                  <a:gd name="T42" fmla="*/ 350 h 3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350">
                    <a:moveTo>
                      <a:pt x="0" y="46"/>
                    </a:moveTo>
                    <a:lnTo>
                      <a:pt x="103" y="156"/>
                    </a:lnTo>
                    <a:lnTo>
                      <a:pt x="169" y="214"/>
                    </a:lnTo>
                    <a:lnTo>
                      <a:pt x="492" y="350"/>
                    </a:lnTo>
                    <a:lnTo>
                      <a:pt x="603" y="306"/>
                    </a:lnTo>
                    <a:lnTo>
                      <a:pt x="558" y="273"/>
                    </a:lnTo>
                    <a:lnTo>
                      <a:pt x="577" y="129"/>
                    </a:lnTo>
                    <a:lnTo>
                      <a:pt x="486" y="78"/>
                    </a:lnTo>
                    <a:lnTo>
                      <a:pt x="389" y="175"/>
                    </a:lnTo>
                    <a:lnTo>
                      <a:pt x="285" y="123"/>
                    </a:lnTo>
                    <a:lnTo>
                      <a:pt x="31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0" name="Freeform 215"/>
              <p:cNvSpPr>
                <a:spLocks/>
              </p:cNvSpPr>
              <p:nvPr/>
            </p:nvSpPr>
            <p:spPr bwMode="auto">
              <a:xfrm>
                <a:off x="1778" y="2304"/>
                <a:ext cx="106" cy="35"/>
              </a:xfrm>
              <a:custGeom>
                <a:avLst/>
                <a:gdLst>
                  <a:gd name="T0" fmla="*/ 0 w 319"/>
                  <a:gd name="T1" fmla="*/ 2 h 104"/>
                  <a:gd name="T2" fmla="*/ 25 w 319"/>
                  <a:gd name="T3" fmla="*/ 0 h 104"/>
                  <a:gd name="T4" fmla="*/ 35 w 319"/>
                  <a:gd name="T5" fmla="*/ 2 h 104"/>
                  <a:gd name="T6" fmla="*/ 30 w 319"/>
                  <a:gd name="T7" fmla="*/ 12 h 104"/>
                  <a:gd name="T8" fmla="*/ 15 w 319"/>
                  <a:gd name="T9" fmla="*/ 7 h 104"/>
                  <a:gd name="T10" fmla="*/ 5 w 319"/>
                  <a:gd name="T11" fmla="*/ 8 h 104"/>
                  <a:gd name="T12" fmla="*/ 0 w 319"/>
                  <a:gd name="T13" fmla="*/ 2 h 104"/>
                  <a:gd name="T14" fmla="*/ 0 w 319"/>
                  <a:gd name="T15" fmla="*/ 2 h 1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9"/>
                  <a:gd name="T25" fmla="*/ 0 h 104"/>
                  <a:gd name="T26" fmla="*/ 319 w 319"/>
                  <a:gd name="T27" fmla="*/ 104 h 1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9" h="104">
                    <a:moveTo>
                      <a:pt x="0" y="19"/>
                    </a:moveTo>
                    <a:lnTo>
                      <a:pt x="227" y="0"/>
                    </a:lnTo>
                    <a:lnTo>
                      <a:pt x="319" y="19"/>
                    </a:lnTo>
                    <a:lnTo>
                      <a:pt x="273" y="104"/>
                    </a:lnTo>
                    <a:lnTo>
                      <a:pt x="137" y="65"/>
                    </a:lnTo>
                    <a:lnTo>
                      <a:pt x="46" y="7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1" name="Freeform 216"/>
              <p:cNvSpPr>
                <a:spLocks/>
              </p:cNvSpPr>
              <p:nvPr/>
            </p:nvSpPr>
            <p:spPr bwMode="auto">
              <a:xfrm>
                <a:off x="1633" y="2345"/>
                <a:ext cx="444" cy="342"/>
              </a:xfrm>
              <a:custGeom>
                <a:avLst/>
                <a:gdLst>
                  <a:gd name="T0" fmla="*/ 50 w 1330"/>
                  <a:gd name="T1" fmla="*/ 2 h 1025"/>
                  <a:gd name="T2" fmla="*/ 28 w 1330"/>
                  <a:gd name="T3" fmla="*/ 11 h 1025"/>
                  <a:gd name="T4" fmla="*/ 22 w 1330"/>
                  <a:gd name="T5" fmla="*/ 24 h 1025"/>
                  <a:gd name="T6" fmla="*/ 0 w 1330"/>
                  <a:gd name="T7" fmla="*/ 47 h 1025"/>
                  <a:gd name="T8" fmla="*/ 1 w 1330"/>
                  <a:gd name="T9" fmla="*/ 62 h 1025"/>
                  <a:gd name="T10" fmla="*/ 0 w 1330"/>
                  <a:gd name="T11" fmla="*/ 78 h 1025"/>
                  <a:gd name="T12" fmla="*/ 7 w 1330"/>
                  <a:gd name="T13" fmla="*/ 97 h 1025"/>
                  <a:gd name="T14" fmla="*/ 17 w 1330"/>
                  <a:gd name="T15" fmla="*/ 114 h 1025"/>
                  <a:gd name="T16" fmla="*/ 20 w 1330"/>
                  <a:gd name="T17" fmla="*/ 95 h 1025"/>
                  <a:gd name="T18" fmla="*/ 33 w 1330"/>
                  <a:gd name="T19" fmla="*/ 109 h 1025"/>
                  <a:gd name="T20" fmla="*/ 55 w 1330"/>
                  <a:gd name="T21" fmla="*/ 93 h 1025"/>
                  <a:gd name="T22" fmla="*/ 76 w 1330"/>
                  <a:gd name="T23" fmla="*/ 81 h 1025"/>
                  <a:gd name="T24" fmla="*/ 90 w 1330"/>
                  <a:gd name="T25" fmla="*/ 78 h 1025"/>
                  <a:gd name="T26" fmla="*/ 97 w 1330"/>
                  <a:gd name="T27" fmla="*/ 97 h 1025"/>
                  <a:gd name="T28" fmla="*/ 104 w 1330"/>
                  <a:gd name="T29" fmla="*/ 78 h 1025"/>
                  <a:gd name="T30" fmla="*/ 114 w 1330"/>
                  <a:gd name="T31" fmla="*/ 74 h 1025"/>
                  <a:gd name="T32" fmla="*/ 127 w 1330"/>
                  <a:gd name="T33" fmla="*/ 59 h 1025"/>
                  <a:gd name="T34" fmla="*/ 148 w 1330"/>
                  <a:gd name="T35" fmla="*/ 39 h 1025"/>
                  <a:gd name="T36" fmla="*/ 143 w 1330"/>
                  <a:gd name="T37" fmla="*/ 28 h 1025"/>
                  <a:gd name="T38" fmla="*/ 113 w 1330"/>
                  <a:gd name="T39" fmla="*/ 47 h 1025"/>
                  <a:gd name="T40" fmla="*/ 123 w 1330"/>
                  <a:gd name="T41" fmla="*/ 29 h 1025"/>
                  <a:gd name="T42" fmla="*/ 144 w 1330"/>
                  <a:gd name="T43" fmla="*/ 12 h 1025"/>
                  <a:gd name="T44" fmla="*/ 126 w 1330"/>
                  <a:gd name="T45" fmla="*/ 0 h 1025"/>
                  <a:gd name="T46" fmla="*/ 109 w 1330"/>
                  <a:gd name="T47" fmla="*/ 6 h 1025"/>
                  <a:gd name="T48" fmla="*/ 93 w 1330"/>
                  <a:gd name="T49" fmla="*/ 22 h 1025"/>
                  <a:gd name="T50" fmla="*/ 94 w 1330"/>
                  <a:gd name="T51" fmla="*/ 41 h 1025"/>
                  <a:gd name="T52" fmla="*/ 87 w 1330"/>
                  <a:gd name="T53" fmla="*/ 43 h 1025"/>
                  <a:gd name="T54" fmla="*/ 81 w 1330"/>
                  <a:gd name="T55" fmla="*/ 32 h 1025"/>
                  <a:gd name="T56" fmla="*/ 65 w 1330"/>
                  <a:gd name="T57" fmla="*/ 32 h 1025"/>
                  <a:gd name="T58" fmla="*/ 63 w 1330"/>
                  <a:gd name="T59" fmla="*/ 24 h 1025"/>
                  <a:gd name="T60" fmla="*/ 66 w 1330"/>
                  <a:gd name="T61" fmla="*/ 9 h 1025"/>
                  <a:gd name="T62" fmla="*/ 63 w 1330"/>
                  <a:gd name="T63" fmla="*/ 4 h 1025"/>
                  <a:gd name="T64" fmla="*/ 50 w 1330"/>
                  <a:gd name="T65" fmla="*/ 2 h 1025"/>
                  <a:gd name="T66" fmla="*/ 50 w 1330"/>
                  <a:gd name="T67" fmla="*/ 2 h 10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30"/>
                  <a:gd name="T103" fmla="*/ 0 h 1025"/>
                  <a:gd name="T104" fmla="*/ 1330 w 1330"/>
                  <a:gd name="T105" fmla="*/ 1025 h 10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30" h="1025">
                    <a:moveTo>
                      <a:pt x="447" y="18"/>
                    </a:moveTo>
                    <a:lnTo>
                      <a:pt x="254" y="96"/>
                    </a:lnTo>
                    <a:lnTo>
                      <a:pt x="201" y="213"/>
                    </a:lnTo>
                    <a:lnTo>
                      <a:pt x="0" y="427"/>
                    </a:lnTo>
                    <a:lnTo>
                      <a:pt x="13" y="557"/>
                    </a:lnTo>
                    <a:lnTo>
                      <a:pt x="0" y="701"/>
                    </a:lnTo>
                    <a:lnTo>
                      <a:pt x="64" y="876"/>
                    </a:lnTo>
                    <a:lnTo>
                      <a:pt x="156" y="1025"/>
                    </a:lnTo>
                    <a:lnTo>
                      <a:pt x="182" y="856"/>
                    </a:lnTo>
                    <a:lnTo>
                      <a:pt x="298" y="979"/>
                    </a:lnTo>
                    <a:lnTo>
                      <a:pt x="493" y="836"/>
                    </a:lnTo>
                    <a:lnTo>
                      <a:pt x="687" y="727"/>
                    </a:lnTo>
                    <a:lnTo>
                      <a:pt x="805" y="701"/>
                    </a:lnTo>
                    <a:lnTo>
                      <a:pt x="869" y="869"/>
                    </a:lnTo>
                    <a:lnTo>
                      <a:pt x="934" y="701"/>
                    </a:lnTo>
                    <a:lnTo>
                      <a:pt x="1019" y="661"/>
                    </a:lnTo>
                    <a:lnTo>
                      <a:pt x="1135" y="532"/>
                    </a:lnTo>
                    <a:lnTo>
                      <a:pt x="1330" y="350"/>
                    </a:lnTo>
                    <a:lnTo>
                      <a:pt x="1285" y="252"/>
                    </a:lnTo>
                    <a:lnTo>
                      <a:pt x="1013" y="427"/>
                    </a:lnTo>
                    <a:lnTo>
                      <a:pt x="1103" y="259"/>
                    </a:lnTo>
                    <a:lnTo>
                      <a:pt x="1291" y="109"/>
                    </a:lnTo>
                    <a:lnTo>
                      <a:pt x="1129" y="0"/>
                    </a:lnTo>
                    <a:lnTo>
                      <a:pt x="980" y="51"/>
                    </a:lnTo>
                    <a:lnTo>
                      <a:pt x="838" y="200"/>
                    </a:lnTo>
                    <a:lnTo>
                      <a:pt x="843" y="370"/>
                    </a:lnTo>
                    <a:lnTo>
                      <a:pt x="779" y="388"/>
                    </a:lnTo>
                    <a:lnTo>
                      <a:pt x="727" y="285"/>
                    </a:lnTo>
                    <a:lnTo>
                      <a:pt x="584" y="285"/>
                    </a:lnTo>
                    <a:lnTo>
                      <a:pt x="565" y="213"/>
                    </a:lnTo>
                    <a:lnTo>
                      <a:pt x="597" y="77"/>
                    </a:lnTo>
                    <a:lnTo>
                      <a:pt x="565" y="38"/>
                    </a:lnTo>
                    <a:lnTo>
                      <a:pt x="447" y="18"/>
                    </a:lnTo>
                    <a:close/>
                  </a:path>
                </a:pathLst>
              </a:custGeom>
              <a:solidFill>
                <a:srgbClr val="669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2" name="Freeform 217"/>
              <p:cNvSpPr>
                <a:spLocks/>
              </p:cNvSpPr>
              <p:nvPr/>
            </p:nvSpPr>
            <p:spPr bwMode="auto">
              <a:xfrm>
                <a:off x="1429" y="2260"/>
                <a:ext cx="928" cy="853"/>
              </a:xfrm>
              <a:custGeom>
                <a:avLst/>
                <a:gdLst>
                  <a:gd name="T0" fmla="*/ 137 w 2784"/>
                  <a:gd name="T1" fmla="*/ 0 h 2561"/>
                  <a:gd name="T2" fmla="*/ 90 w 2784"/>
                  <a:gd name="T3" fmla="*/ 10 h 2561"/>
                  <a:gd name="T4" fmla="*/ 60 w 2784"/>
                  <a:gd name="T5" fmla="*/ 26 h 2561"/>
                  <a:gd name="T6" fmla="*/ 29 w 2784"/>
                  <a:gd name="T7" fmla="*/ 56 h 2561"/>
                  <a:gd name="T8" fmla="*/ 12 w 2784"/>
                  <a:gd name="T9" fmla="*/ 86 h 2561"/>
                  <a:gd name="T10" fmla="*/ 1 w 2784"/>
                  <a:gd name="T11" fmla="*/ 122 h 2561"/>
                  <a:gd name="T12" fmla="*/ 2 w 2784"/>
                  <a:gd name="T13" fmla="*/ 166 h 2561"/>
                  <a:gd name="T14" fmla="*/ 17 w 2784"/>
                  <a:gd name="T15" fmla="*/ 209 h 2561"/>
                  <a:gd name="T16" fmla="*/ 42 w 2784"/>
                  <a:gd name="T17" fmla="*/ 240 h 2561"/>
                  <a:gd name="T18" fmla="*/ 77 w 2784"/>
                  <a:gd name="T19" fmla="*/ 265 h 2561"/>
                  <a:gd name="T20" fmla="*/ 120 w 2784"/>
                  <a:gd name="T21" fmla="*/ 279 h 2561"/>
                  <a:gd name="T22" fmla="*/ 168 w 2784"/>
                  <a:gd name="T23" fmla="*/ 284 h 2561"/>
                  <a:gd name="T24" fmla="*/ 220 w 2784"/>
                  <a:gd name="T25" fmla="*/ 275 h 2561"/>
                  <a:gd name="T26" fmla="*/ 260 w 2784"/>
                  <a:gd name="T27" fmla="*/ 254 h 2561"/>
                  <a:gd name="T28" fmla="*/ 290 w 2784"/>
                  <a:gd name="T29" fmla="*/ 226 h 2561"/>
                  <a:gd name="T30" fmla="*/ 309 w 2784"/>
                  <a:gd name="T31" fmla="*/ 188 h 2561"/>
                  <a:gd name="T32" fmla="*/ 305 w 2784"/>
                  <a:gd name="T33" fmla="*/ 170 h 2561"/>
                  <a:gd name="T34" fmla="*/ 300 w 2784"/>
                  <a:gd name="T35" fmla="*/ 193 h 2561"/>
                  <a:gd name="T36" fmla="*/ 290 w 2784"/>
                  <a:gd name="T37" fmla="*/ 197 h 2561"/>
                  <a:gd name="T38" fmla="*/ 285 w 2784"/>
                  <a:gd name="T39" fmla="*/ 208 h 2561"/>
                  <a:gd name="T40" fmla="*/ 273 w 2784"/>
                  <a:gd name="T41" fmla="*/ 228 h 2561"/>
                  <a:gd name="T42" fmla="*/ 250 w 2784"/>
                  <a:gd name="T43" fmla="*/ 248 h 2561"/>
                  <a:gd name="T44" fmla="*/ 224 w 2784"/>
                  <a:gd name="T45" fmla="*/ 263 h 2561"/>
                  <a:gd name="T46" fmla="*/ 176 w 2784"/>
                  <a:gd name="T47" fmla="*/ 272 h 2561"/>
                  <a:gd name="T48" fmla="*/ 131 w 2784"/>
                  <a:gd name="T49" fmla="*/ 271 h 2561"/>
                  <a:gd name="T50" fmla="*/ 87 w 2784"/>
                  <a:gd name="T51" fmla="*/ 257 h 2561"/>
                  <a:gd name="T52" fmla="*/ 56 w 2784"/>
                  <a:gd name="T53" fmla="*/ 235 h 2561"/>
                  <a:gd name="T54" fmla="*/ 24 w 2784"/>
                  <a:gd name="T55" fmla="*/ 202 h 2561"/>
                  <a:gd name="T56" fmla="*/ 12 w 2784"/>
                  <a:gd name="T57" fmla="*/ 170 h 2561"/>
                  <a:gd name="T58" fmla="*/ 8 w 2784"/>
                  <a:gd name="T59" fmla="*/ 142 h 2561"/>
                  <a:gd name="T60" fmla="*/ 14 w 2784"/>
                  <a:gd name="T61" fmla="*/ 108 h 2561"/>
                  <a:gd name="T62" fmla="*/ 33 w 2784"/>
                  <a:gd name="T63" fmla="*/ 67 h 2561"/>
                  <a:gd name="T64" fmla="*/ 58 w 2784"/>
                  <a:gd name="T65" fmla="*/ 38 h 2561"/>
                  <a:gd name="T66" fmla="*/ 96 w 2784"/>
                  <a:gd name="T67" fmla="*/ 16 h 2561"/>
                  <a:gd name="T68" fmla="*/ 140 w 2784"/>
                  <a:gd name="T69" fmla="*/ 6 h 2561"/>
                  <a:gd name="T70" fmla="*/ 161 w 2784"/>
                  <a:gd name="T71" fmla="*/ 2 h 25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84"/>
                  <a:gd name="T109" fmla="*/ 0 h 2561"/>
                  <a:gd name="T110" fmla="*/ 2784 w 2784"/>
                  <a:gd name="T111" fmla="*/ 2561 h 25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84" h="2561">
                    <a:moveTo>
                      <a:pt x="1445" y="19"/>
                    </a:moveTo>
                    <a:lnTo>
                      <a:pt x="1233" y="0"/>
                    </a:lnTo>
                    <a:lnTo>
                      <a:pt x="1007" y="31"/>
                    </a:lnTo>
                    <a:lnTo>
                      <a:pt x="806" y="87"/>
                    </a:lnTo>
                    <a:lnTo>
                      <a:pt x="669" y="150"/>
                    </a:lnTo>
                    <a:lnTo>
                      <a:pt x="538" y="238"/>
                    </a:lnTo>
                    <a:lnTo>
                      <a:pt x="406" y="344"/>
                    </a:lnTo>
                    <a:lnTo>
                      <a:pt x="263" y="508"/>
                    </a:lnTo>
                    <a:lnTo>
                      <a:pt x="181" y="619"/>
                    </a:lnTo>
                    <a:lnTo>
                      <a:pt x="106" y="776"/>
                    </a:lnTo>
                    <a:lnTo>
                      <a:pt x="43" y="915"/>
                    </a:lnTo>
                    <a:lnTo>
                      <a:pt x="6" y="1103"/>
                    </a:lnTo>
                    <a:lnTo>
                      <a:pt x="0" y="1283"/>
                    </a:lnTo>
                    <a:lnTo>
                      <a:pt x="19" y="1497"/>
                    </a:lnTo>
                    <a:lnTo>
                      <a:pt x="80" y="1691"/>
                    </a:lnTo>
                    <a:lnTo>
                      <a:pt x="152" y="1879"/>
                    </a:lnTo>
                    <a:lnTo>
                      <a:pt x="250" y="2022"/>
                    </a:lnTo>
                    <a:lnTo>
                      <a:pt x="379" y="2164"/>
                    </a:lnTo>
                    <a:lnTo>
                      <a:pt x="515" y="2282"/>
                    </a:lnTo>
                    <a:lnTo>
                      <a:pt x="694" y="2392"/>
                    </a:lnTo>
                    <a:lnTo>
                      <a:pt x="875" y="2461"/>
                    </a:lnTo>
                    <a:lnTo>
                      <a:pt x="1082" y="2517"/>
                    </a:lnTo>
                    <a:lnTo>
                      <a:pt x="1307" y="2554"/>
                    </a:lnTo>
                    <a:lnTo>
                      <a:pt x="1514" y="2561"/>
                    </a:lnTo>
                    <a:lnTo>
                      <a:pt x="1726" y="2535"/>
                    </a:lnTo>
                    <a:lnTo>
                      <a:pt x="1976" y="2477"/>
                    </a:lnTo>
                    <a:lnTo>
                      <a:pt x="2140" y="2416"/>
                    </a:lnTo>
                    <a:lnTo>
                      <a:pt x="2339" y="2292"/>
                    </a:lnTo>
                    <a:lnTo>
                      <a:pt x="2514" y="2148"/>
                    </a:lnTo>
                    <a:lnTo>
                      <a:pt x="2609" y="2035"/>
                    </a:lnTo>
                    <a:lnTo>
                      <a:pt x="2728" y="1841"/>
                    </a:lnTo>
                    <a:lnTo>
                      <a:pt x="2777" y="1691"/>
                    </a:lnTo>
                    <a:lnTo>
                      <a:pt x="2784" y="1590"/>
                    </a:lnTo>
                    <a:lnTo>
                      <a:pt x="2747" y="1527"/>
                    </a:lnTo>
                    <a:lnTo>
                      <a:pt x="2728" y="1635"/>
                    </a:lnTo>
                    <a:lnTo>
                      <a:pt x="2696" y="1741"/>
                    </a:lnTo>
                    <a:lnTo>
                      <a:pt x="2620" y="1866"/>
                    </a:lnTo>
                    <a:lnTo>
                      <a:pt x="2609" y="1778"/>
                    </a:lnTo>
                    <a:lnTo>
                      <a:pt x="2559" y="1791"/>
                    </a:lnTo>
                    <a:lnTo>
                      <a:pt x="2564" y="1871"/>
                    </a:lnTo>
                    <a:lnTo>
                      <a:pt x="2571" y="1953"/>
                    </a:lnTo>
                    <a:lnTo>
                      <a:pt x="2458" y="2059"/>
                    </a:lnTo>
                    <a:lnTo>
                      <a:pt x="2383" y="2148"/>
                    </a:lnTo>
                    <a:lnTo>
                      <a:pt x="2251" y="2236"/>
                    </a:lnTo>
                    <a:lnTo>
                      <a:pt x="2114" y="2310"/>
                    </a:lnTo>
                    <a:lnTo>
                      <a:pt x="2015" y="2373"/>
                    </a:lnTo>
                    <a:lnTo>
                      <a:pt x="1808" y="2424"/>
                    </a:lnTo>
                    <a:lnTo>
                      <a:pt x="1583" y="2454"/>
                    </a:lnTo>
                    <a:lnTo>
                      <a:pt x="1376" y="2461"/>
                    </a:lnTo>
                    <a:lnTo>
                      <a:pt x="1175" y="2442"/>
                    </a:lnTo>
                    <a:lnTo>
                      <a:pt x="1013" y="2392"/>
                    </a:lnTo>
                    <a:lnTo>
                      <a:pt x="782" y="2316"/>
                    </a:lnTo>
                    <a:lnTo>
                      <a:pt x="631" y="2228"/>
                    </a:lnTo>
                    <a:lnTo>
                      <a:pt x="506" y="2122"/>
                    </a:lnTo>
                    <a:lnTo>
                      <a:pt x="331" y="1985"/>
                    </a:lnTo>
                    <a:lnTo>
                      <a:pt x="218" y="1815"/>
                    </a:lnTo>
                    <a:lnTo>
                      <a:pt x="156" y="1678"/>
                    </a:lnTo>
                    <a:lnTo>
                      <a:pt x="106" y="1527"/>
                    </a:lnTo>
                    <a:lnTo>
                      <a:pt x="80" y="1397"/>
                    </a:lnTo>
                    <a:lnTo>
                      <a:pt x="75" y="1278"/>
                    </a:lnTo>
                    <a:lnTo>
                      <a:pt x="93" y="1127"/>
                    </a:lnTo>
                    <a:lnTo>
                      <a:pt x="125" y="977"/>
                    </a:lnTo>
                    <a:lnTo>
                      <a:pt x="194" y="802"/>
                    </a:lnTo>
                    <a:lnTo>
                      <a:pt x="300" y="601"/>
                    </a:lnTo>
                    <a:lnTo>
                      <a:pt x="412" y="470"/>
                    </a:lnTo>
                    <a:lnTo>
                      <a:pt x="525" y="344"/>
                    </a:lnTo>
                    <a:lnTo>
                      <a:pt x="682" y="225"/>
                    </a:lnTo>
                    <a:lnTo>
                      <a:pt x="862" y="145"/>
                    </a:lnTo>
                    <a:lnTo>
                      <a:pt x="1026" y="87"/>
                    </a:lnTo>
                    <a:lnTo>
                      <a:pt x="1257" y="50"/>
                    </a:lnTo>
                    <a:lnTo>
                      <a:pt x="144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3" name="Freeform 218"/>
              <p:cNvSpPr>
                <a:spLocks/>
              </p:cNvSpPr>
              <p:nvPr/>
            </p:nvSpPr>
            <p:spPr bwMode="auto">
              <a:xfrm>
                <a:off x="1986" y="2272"/>
                <a:ext cx="404" cy="510"/>
              </a:xfrm>
              <a:custGeom>
                <a:avLst/>
                <a:gdLst>
                  <a:gd name="T0" fmla="*/ 0 w 1214"/>
                  <a:gd name="T1" fmla="*/ 0 h 1529"/>
                  <a:gd name="T2" fmla="*/ 27 w 1214"/>
                  <a:gd name="T3" fmla="*/ 7 h 1529"/>
                  <a:gd name="T4" fmla="*/ 47 w 1214"/>
                  <a:gd name="T5" fmla="*/ 14 h 1529"/>
                  <a:gd name="T6" fmla="*/ 67 w 1214"/>
                  <a:gd name="T7" fmla="*/ 23 h 1529"/>
                  <a:gd name="T8" fmla="*/ 84 w 1214"/>
                  <a:gd name="T9" fmla="*/ 34 h 1529"/>
                  <a:gd name="T10" fmla="*/ 97 w 1214"/>
                  <a:gd name="T11" fmla="*/ 47 h 1529"/>
                  <a:gd name="T12" fmla="*/ 108 w 1214"/>
                  <a:gd name="T13" fmla="*/ 58 h 1529"/>
                  <a:gd name="T14" fmla="*/ 120 w 1214"/>
                  <a:gd name="T15" fmla="*/ 77 h 1529"/>
                  <a:gd name="T16" fmla="*/ 127 w 1214"/>
                  <a:gd name="T17" fmla="*/ 93 h 1529"/>
                  <a:gd name="T18" fmla="*/ 131 w 1214"/>
                  <a:gd name="T19" fmla="*/ 110 h 1529"/>
                  <a:gd name="T20" fmla="*/ 134 w 1214"/>
                  <a:gd name="T21" fmla="*/ 128 h 1529"/>
                  <a:gd name="T22" fmla="*/ 133 w 1214"/>
                  <a:gd name="T23" fmla="*/ 148 h 1529"/>
                  <a:gd name="T24" fmla="*/ 128 w 1214"/>
                  <a:gd name="T25" fmla="*/ 170 h 1529"/>
                  <a:gd name="T26" fmla="*/ 125 w 1214"/>
                  <a:gd name="T27" fmla="*/ 157 h 1529"/>
                  <a:gd name="T28" fmla="*/ 121 w 1214"/>
                  <a:gd name="T29" fmla="*/ 143 h 1529"/>
                  <a:gd name="T30" fmla="*/ 122 w 1214"/>
                  <a:gd name="T31" fmla="*/ 128 h 1529"/>
                  <a:gd name="T32" fmla="*/ 120 w 1214"/>
                  <a:gd name="T33" fmla="*/ 106 h 1529"/>
                  <a:gd name="T34" fmla="*/ 116 w 1214"/>
                  <a:gd name="T35" fmla="*/ 91 h 1529"/>
                  <a:gd name="T36" fmla="*/ 109 w 1214"/>
                  <a:gd name="T37" fmla="*/ 76 h 1529"/>
                  <a:gd name="T38" fmla="*/ 101 w 1214"/>
                  <a:gd name="T39" fmla="*/ 63 h 1529"/>
                  <a:gd name="T40" fmla="*/ 90 w 1214"/>
                  <a:gd name="T41" fmla="*/ 52 h 1529"/>
                  <a:gd name="T42" fmla="*/ 69 w 1214"/>
                  <a:gd name="T43" fmla="*/ 34 h 1529"/>
                  <a:gd name="T44" fmla="*/ 50 w 1214"/>
                  <a:gd name="T45" fmla="*/ 23 h 1529"/>
                  <a:gd name="T46" fmla="*/ 31 w 1214"/>
                  <a:gd name="T47" fmla="*/ 15 h 1529"/>
                  <a:gd name="T48" fmla="*/ 9 w 1214"/>
                  <a:gd name="T49" fmla="*/ 7 h 1529"/>
                  <a:gd name="T50" fmla="*/ 0 w 1214"/>
                  <a:gd name="T51" fmla="*/ 0 h 1529"/>
                  <a:gd name="T52" fmla="*/ 0 w 1214"/>
                  <a:gd name="T53" fmla="*/ 0 h 15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14"/>
                  <a:gd name="T82" fmla="*/ 0 h 1529"/>
                  <a:gd name="T83" fmla="*/ 1214 w 1214"/>
                  <a:gd name="T84" fmla="*/ 1529 h 15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14" h="1529">
                    <a:moveTo>
                      <a:pt x="0" y="0"/>
                    </a:moveTo>
                    <a:lnTo>
                      <a:pt x="244" y="63"/>
                    </a:lnTo>
                    <a:lnTo>
                      <a:pt x="425" y="126"/>
                    </a:lnTo>
                    <a:lnTo>
                      <a:pt x="600" y="207"/>
                    </a:lnTo>
                    <a:lnTo>
                      <a:pt x="759" y="310"/>
                    </a:lnTo>
                    <a:lnTo>
                      <a:pt x="876" y="420"/>
                    </a:lnTo>
                    <a:lnTo>
                      <a:pt x="973" y="518"/>
                    </a:lnTo>
                    <a:lnTo>
                      <a:pt x="1082" y="696"/>
                    </a:lnTo>
                    <a:lnTo>
                      <a:pt x="1145" y="839"/>
                    </a:lnTo>
                    <a:lnTo>
                      <a:pt x="1188" y="990"/>
                    </a:lnTo>
                    <a:lnTo>
                      <a:pt x="1214" y="1153"/>
                    </a:lnTo>
                    <a:lnTo>
                      <a:pt x="1201" y="1334"/>
                    </a:lnTo>
                    <a:lnTo>
                      <a:pt x="1157" y="1529"/>
                    </a:lnTo>
                    <a:lnTo>
                      <a:pt x="1133" y="1416"/>
                    </a:lnTo>
                    <a:lnTo>
                      <a:pt x="1095" y="1284"/>
                    </a:lnTo>
                    <a:lnTo>
                      <a:pt x="1101" y="1153"/>
                    </a:lnTo>
                    <a:lnTo>
                      <a:pt x="1088" y="952"/>
                    </a:lnTo>
                    <a:lnTo>
                      <a:pt x="1045" y="815"/>
                    </a:lnTo>
                    <a:lnTo>
                      <a:pt x="982" y="683"/>
                    </a:lnTo>
                    <a:lnTo>
                      <a:pt x="907" y="564"/>
                    </a:lnTo>
                    <a:lnTo>
                      <a:pt x="807" y="471"/>
                    </a:lnTo>
                    <a:lnTo>
                      <a:pt x="619" y="307"/>
                    </a:lnTo>
                    <a:lnTo>
                      <a:pt x="451" y="207"/>
                    </a:lnTo>
                    <a:lnTo>
                      <a:pt x="276" y="139"/>
                    </a:lnTo>
                    <a:lnTo>
                      <a:pt x="81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4" name="Freeform 219"/>
              <p:cNvSpPr>
                <a:spLocks/>
              </p:cNvSpPr>
              <p:nvPr/>
            </p:nvSpPr>
            <p:spPr bwMode="auto">
              <a:xfrm>
                <a:off x="1468" y="2404"/>
                <a:ext cx="230" cy="140"/>
              </a:xfrm>
              <a:custGeom>
                <a:avLst/>
                <a:gdLst>
                  <a:gd name="T0" fmla="*/ 4 w 688"/>
                  <a:gd name="T1" fmla="*/ 39 h 420"/>
                  <a:gd name="T2" fmla="*/ 21 w 688"/>
                  <a:gd name="T3" fmla="*/ 25 h 420"/>
                  <a:gd name="T4" fmla="*/ 31 w 688"/>
                  <a:gd name="T5" fmla="*/ 20 h 420"/>
                  <a:gd name="T6" fmla="*/ 47 w 688"/>
                  <a:gd name="T7" fmla="*/ 11 h 420"/>
                  <a:gd name="T8" fmla="*/ 60 w 688"/>
                  <a:gd name="T9" fmla="*/ 6 h 420"/>
                  <a:gd name="T10" fmla="*/ 68 w 688"/>
                  <a:gd name="T11" fmla="*/ 1 h 420"/>
                  <a:gd name="T12" fmla="*/ 77 w 688"/>
                  <a:gd name="T13" fmla="*/ 0 h 420"/>
                  <a:gd name="T14" fmla="*/ 77 w 688"/>
                  <a:gd name="T15" fmla="*/ 3 h 420"/>
                  <a:gd name="T16" fmla="*/ 62 w 688"/>
                  <a:gd name="T17" fmla="*/ 10 h 420"/>
                  <a:gd name="T18" fmla="*/ 42 w 688"/>
                  <a:gd name="T19" fmla="*/ 20 h 420"/>
                  <a:gd name="T20" fmla="*/ 23 w 688"/>
                  <a:gd name="T21" fmla="*/ 33 h 420"/>
                  <a:gd name="T22" fmla="*/ 0 w 688"/>
                  <a:gd name="T23" fmla="*/ 47 h 420"/>
                  <a:gd name="T24" fmla="*/ 4 w 688"/>
                  <a:gd name="T25" fmla="*/ 39 h 420"/>
                  <a:gd name="T26" fmla="*/ 4 w 688"/>
                  <a:gd name="T27" fmla="*/ 39 h 4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8"/>
                  <a:gd name="T43" fmla="*/ 0 h 420"/>
                  <a:gd name="T44" fmla="*/ 688 w 688"/>
                  <a:gd name="T45" fmla="*/ 420 h 4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8" h="420">
                    <a:moveTo>
                      <a:pt x="38" y="351"/>
                    </a:moveTo>
                    <a:lnTo>
                      <a:pt x="188" y="226"/>
                    </a:lnTo>
                    <a:lnTo>
                      <a:pt x="282" y="176"/>
                    </a:lnTo>
                    <a:lnTo>
                      <a:pt x="426" y="100"/>
                    </a:lnTo>
                    <a:lnTo>
                      <a:pt x="532" y="50"/>
                    </a:lnTo>
                    <a:lnTo>
                      <a:pt x="607" y="12"/>
                    </a:lnTo>
                    <a:lnTo>
                      <a:pt x="688" y="0"/>
                    </a:lnTo>
                    <a:lnTo>
                      <a:pt x="688" y="31"/>
                    </a:lnTo>
                    <a:lnTo>
                      <a:pt x="551" y="94"/>
                    </a:lnTo>
                    <a:lnTo>
                      <a:pt x="376" y="182"/>
                    </a:lnTo>
                    <a:lnTo>
                      <a:pt x="206" y="295"/>
                    </a:lnTo>
                    <a:lnTo>
                      <a:pt x="0" y="420"/>
                    </a:lnTo>
                    <a:lnTo>
                      <a:pt x="38" y="3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5" name="Freeform 220"/>
              <p:cNvSpPr>
                <a:spLocks/>
              </p:cNvSpPr>
              <p:nvPr/>
            </p:nvSpPr>
            <p:spPr bwMode="auto">
              <a:xfrm>
                <a:off x="1443" y="2537"/>
                <a:ext cx="78" cy="146"/>
              </a:xfrm>
              <a:custGeom>
                <a:avLst/>
                <a:gdLst>
                  <a:gd name="T0" fmla="*/ 1 w 232"/>
                  <a:gd name="T1" fmla="*/ 49 h 437"/>
                  <a:gd name="T2" fmla="*/ 7 w 232"/>
                  <a:gd name="T3" fmla="*/ 41 h 437"/>
                  <a:gd name="T4" fmla="*/ 14 w 232"/>
                  <a:gd name="T5" fmla="*/ 39 h 437"/>
                  <a:gd name="T6" fmla="*/ 20 w 232"/>
                  <a:gd name="T7" fmla="*/ 38 h 437"/>
                  <a:gd name="T8" fmla="*/ 21 w 232"/>
                  <a:gd name="T9" fmla="*/ 33 h 437"/>
                  <a:gd name="T10" fmla="*/ 23 w 232"/>
                  <a:gd name="T11" fmla="*/ 22 h 437"/>
                  <a:gd name="T12" fmla="*/ 26 w 232"/>
                  <a:gd name="T13" fmla="*/ 12 h 437"/>
                  <a:gd name="T14" fmla="*/ 26 w 232"/>
                  <a:gd name="T15" fmla="*/ 7 h 437"/>
                  <a:gd name="T16" fmla="*/ 10 w 232"/>
                  <a:gd name="T17" fmla="*/ 0 h 437"/>
                  <a:gd name="T18" fmla="*/ 7 w 232"/>
                  <a:gd name="T19" fmla="*/ 8 h 437"/>
                  <a:gd name="T20" fmla="*/ 15 w 232"/>
                  <a:gd name="T21" fmla="*/ 10 h 437"/>
                  <a:gd name="T22" fmla="*/ 15 w 232"/>
                  <a:gd name="T23" fmla="*/ 17 h 437"/>
                  <a:gd name="T24" fmla="*/ 13 w 232"/>
                  <a:gd name="T25" fmla="*/ 25 h 437"/>
                  <a:gd name="T26" fmla="*/ 12 w 232"/>
                  <a:gd name="T27" fmla="*/ 33 h 437"/>
                  <a:gd name="T28" fmla="*/ 8 w 232"/>
                  <a:gd name="T29" fmla="*/ 36 h 437"/>
                  <a:gd name="T30" fmla="*/ 0 w 232"/>
                  <a:gd name="T31" fmla="*/ 38 h 437"/>
                  <a:gd name="T32" fmla="*/ 1 w 232"/>
                  <a:gd name="T33" fmla="*/ 49 h 437"/>
                  <a:gd name="T34" fmla="*/ 1 w 232"/>
                  <a:gd name="T35" fmla="*/ 49 h 4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2"/>
                  <a:gd name="T55" fmla="*/ 0 h 437"/>
                  <a:gd name="T56" fmla="*/ 232 w 232"/>
                  <a:gd name="T57" fmla="*/ 437 h 4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2" h="437">
                    <a:moveTo>
                      <a:pt x="13" y="437"/>
                    </a:moveTo>
                    <a:lnTo>
                      <a:pt x="63" y="369"/>
                    </a:lnTo>
                    <a:lnTo>
                      <a:pt x="125" y="350"/>
                    </a:lnTo>
                    <a:lnTo>
                      <a:pt x="175" y="339"/>
                    </a:lnTo>
                    <a:lnTo>
                      <a:pt x="188" y="300"/>
                    </a:lnTo>
                    <a:lnTo>
                      <a:pt x="201" y="194"/>
                    </a:lnTo>
                    <a:lnTo>
                      <a:pt x="232" y="106"/>
                    </a:lnTo>
                    <a:lnTo>
                      <a:pt x="225" y="62"/>
                    </a:lnTo>
                    <a:lnTo>
                      <a:pt x="88" y="0"/>
                    </a:lnTo>
                    <a:lnTo>
                      <a:pt x="63" y="69"/>
                    </a:lnTo>
                    <a:lnTo>
                      <a:pt x="138" y="93"/>
                    </a:lnTo>
                    <a:lnTo>
                      <a:pt x="138" y="156"/>
                    </a:lnTo>
                    <a:lnTo>
                      <a:pt x="119" y="225"/>
                    </a:lnTo>
                    <a:lnTo>
                      <a:pt x="106" y="294"/>
                    </a:lnTo>
                    <a:lnTo>
                      <a:pt x="69" y="326"/>
                    </a:lnTo>
                    <a:lnTo>
                      <a:pt x="0" y="344"/>
                    </a:lnTo>
                    <a:lnTo>
                      <a:pt x="13" y="4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6" name="Freeform 221"/>
              <p:cNvSpPr>
                <a:spLocks/>
              </p:cNvSpPr>
              <p:nvPr/>
            </p:nvSpPr>
            <p:spPr bwMode="auto">
              <a:xfrm>
                <a:off x="1448" y="2573"/>
                <a:ext cx="298" cy="200"/>
              </a:xfrm>
              <a:custGeom>
                <a:avLst/>
                <a:gdLst>
                  <a:gd name="T0" fmla="*/ 0 w 894"/>
                  <a:gd name="T1" fmla="*/ 60 h 601"/>
                  <a:gd name="T2" fmla="*/ 13 w 894"/>
                  <a:gd name="T3" fmla="*/ 47 h 601"/>
                  <a:gd name="T4" fmla="*/ 30 w 894"/>
                  <a:gd name="T5" fmla="*/ 33 h 601"/>
                  <a:gd name="T6" fmla="*/ 47 w 894"/>
                  <a:gd name="T7" fmla="*/ 21 h 601"/>
                  <a:gd name="T8" fmla="*/ 63 w 894"/>
                  <a:gd name="T9" fmla="*/ 13 h 601"/>
                  <a:gd name="T10" fmla="*/ 81 w 894"/>
                  <a:gd name="T11" fmla="*/ 5 h 601"/>
                  <a:gd name="T12" fmla="*/ 99 w 894"/>
                  <a:gd name="T13" fmla="*/ 0 h 601"/>
                  <a:gd name="T14" fmla="*/ 87 w 894"/>
                  <a:gd name="T15" fmla="*/ 7 h 601"/>
                  <a:gd name="T16" fmla="*/ 67 w 894"/>
                  <a:gd name="T17" fmla="*/ 18 h 601"/>
                  <a:gd name="T18" fmla="*/ 50 w 894"/>
                  <a:gd name="T19" fmla="*/ 28 h 601"/>
                  <a:gd name="T20" fmla="*/ 35 w 894"/>
                  <a:gd name="T21" fmla="*/ 38 h 601"/>
                  <a:gd name="T22" fmla="*/ 25 w 894"/>
                  <a:gd name="T23" fmla="*/ 45 h 601"/>
                  <a:gd name="T24" fmla="*/ 12 w 894"/>
                  <a:gd name="T25" fmla="*/ 56 h 601"/>
                  <a:gd name="T26" fmla="*/ 1 w 894"/>
                  <a:gd name="T27" fmla="*/ 67 h 601"/>
                  <a:gd name="T28" fmla="*/ 0 w 894"/>
                  <a:gd name="T29" fmla="*/ 60 h 601"/>
                  <a:gd name="T30" fmla="*/ 0 w 894"/>
                  <a:gd name="T31" fmla="*/ 60 h 6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4"/>
                  <a:gd name="T49" fmla="*/ 0 h 601"/>
                  <a:gd name="T50" fmla="*/ 894 w 894"/>
                  <a:gd name="T51" fmla="*/ 601 h 6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4" h="601">
                    <a:moveTo>
                      <a:pt x="0" y="545"/>
                    </a:moveTo>
                    <a:lnTo>
                      <a:pt x="119" y="426"/>
                    </a:lnTo>
                    <a:lnTo>
                      <a:pt x="268" y="294"/>
                    </a:lnTo>
                    <a:lnTo>
                      <a:pt x="425" y="188"/>
                    </a:lnTo>
                    <a:lnTo>
                      <a:pt x="570" y="114"/>
                    </a:lnTo>
                    <a:lnTo>
                      <a:pt x="726" y="45"/>
                    </a:lnTo>
                    <a:lnTo>
                      <a:pt x="894" y="0"/>
                    </a:lnTo>
                    <a:lnTo>
                      <a:pt x="782" y="63"/>
                    </a:lnTo>
                    <a:lnTo>
                      <a:pt x="600" y="164"/>
                    </a:lnTo>
                    <a:lnTo>
                      <a:pt x="450" y="251"/>
                    </a:lnTo>
                    <a:lnTo>
                      <a:pt x="318" y="339"/>
                    </a:lnTo>
                    <a:lnTo>
                      <a:pt x="225" y="408"/>
                    </a:lnTo>
                    <a:lnTo>
                      <a:pt x="112" y="501"/>
                    </a:lnTo>
                    <a:lnTo>
                      <a:pt x="13" y="601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7" name="Freeform 222"/>
              <p:cNvSpPr>
                <a:spLocks/>
              </p:cNvSpPr>
              <p:nvPr/>
            </p:nvSpPr>
            <p:spPr bwMode="auto">
              <a:xfrm>
                <a:off x="1475" y="2765"/>
                <a:ext cx="479" cy="223"/>
              </a:xfrm>
              <a:custGeom>
                <a:avLst/>
                <a:gdLst>
                  <a:gd name="T0" fmla="*/ 0 w 1438"/>
                  <a:gd name="T1" fmla="*/ 27 h 669"/>
                  <a:gd name="T2" fmla="*/ 10 w 1438"/>
                  <a:gd name="T3" fmla="*/ 10 h 669"/>
                  <a:gd name="T4" fmla="*/ 21 w 1438"/>
                  <a:gd name="T5" fmla="*/ 0 h 669"/>
                  <a:gd name="T6" fmla="*/ 26 w 1438"/>
                  <a:gd name="T7" fmla="*/ 3 h 669"/>
                  <a:gd name="T8" fmla="*/ 24 w 1438"/>
                  <a:gd name="T9" fmla="*/ 31 h 669"/>
                  <a:gd name="T10" fmla="*/ 32 w 1438"/>
                  <a:gd name="T11" fmla="*/ 32 h 669"/>
                  <a:gd name="T12" fmla="*/ 37 w 1438"/>
                  <a:gd name="T13" fmla="*/ 35 h 669"/>
                  <a:gd name="T14" fmla="*/ 39 w 1438"/>
                  <a:gd name="T15" fmla="*/ 44 h 669"/>
                  <a:gd name="T16" fmla="*/ 40 w 1438"/>
                  <a:gd name="T17" fmla="*/ 56 h 669"/>
                  <a:gd name="T18" fmla="*/ 53 w 1438"/>
                  <a:gd name="T19" fmla="*/ 43 h 669"/>
                  <a:gd name="T20" fmla="*/ 67 w 1438"/>
                  <a:gd name="T21" fmla="*/ 33 h 669"/>
                  <a:gd name="T22" fmla="*/ 84 w 1438"/>
                  <a:gd name="T23" fmla="*/ 25 h 669"/>
                  <a:gd name="T24" fmla="*/ 101 w 1438"/>
                  <a:gd name="T25" fmla="*/ 17 h 669"/>
                  <a:gd name="T26" fmla="*/ 124 w 1438"/>
                  <a:gd name="T27" fmla="*/ 8 h 669"/>
                  <a:gd name="T28" fmla="*/ 145 w 1438"/>
                  <a:gd name="T29" fmla="*/ 6 h 669"/>
                  <a:gd name="T30" fmla="*/ 160 w 1438"/>
                  <a:gd name="T31" fmla="*/ 6 h 669"/>
                  <a:gd name="T32" fmla="*/ 154 w 1438"/>
                  <a:gd name="T33" fmla="*/ 10 h 669"/>
                  <a:gd name="T34" fmla="*/ 126 w 1438"/>
                  <a:gd name="T35" fmla="*/ 17 h 669"/>
                  <a:gd name="T36" fmla="*/ 107 w 1438"/>
                  <a:gd name="T37" fmla="*/ 23 h 669"/>
                  <a:gd name="T38" fmla="*/ 91 w 1438"/>
                  <a:gd name="T39" fmla="*/ 31 h 669"/>
                  <a:gd name="T40" fmla="*/ 75 w 1438"/>
                  <a:gd name="T41" fmla="*/ 38 h 669"/>
                  <a:gd name="T42" fmla="*/ 59 w 1438"/>
                  <a:gd name="T43" fmla="*/ 49 h 669"/>
                  <a:gd name="T44" fmla="*/ 51 w 1438"/>
                  <a:gd name="T45" fmla="*/ 55 h 669"/>
                  <a:gd name="T46" fmla="*/ 43 w 1438"/>
                  <a:gd name="T47" fmla="*/ 62 h 669"/>
                  <a:gd name="T48" fmla="*/ 41 w 1438"/>
                  <a:gd name="T49" fmla="*/ 74 h 669"/>
                  <a:gd name="T50" fmla="*/ 32 w 1438"/>
                  <a:gd name="T51" fmla="*/ 67 h 669"/>
                  <a:gd name="T52" fmla="*/ 32 w 1438"/>
                  <a:gd name="T53" fmla="*/ 55 h 669"/>
                  <a:gd name="T54" fmla="*/ 32 w 1438"/>
                  <a:gd name="T55" fmla="*/ 44 h 669"/>
                  <a:gd name="T56" fmla="*/ 31 w 1438"/>
                  <a:gd name="T57" fmla="*/ 40 h 669"/>
                  <a:gd name="T58" fmla="*/ 26 w 1438"/>
                  <a:gd name="T59" fmla="*/ 37 h 669"/>
                  <a:gd name="T60" fmla="*/ 20 w 1438"/>
                  <a:gd name="T61" fmla="*/ 37 h 669"/>
                  <a:gd name="T62" fmla="*/ 17 w 1438"/>
                  <a:gd name="T63" fmla="*/ 33 h 669"/>
                  <a:gd name="T64" fmla="*/ 18 w 1438"/>
                  <a:gd name="T65" fmla="*/ 12 h 669"/>
                  <a:gd name="T66" fmla="*/ 13 w 1438"/>
                  <a:gd name="T67" fmla="*/ 19 h 669"/>
                  <a:gd name="T68" fmla="*/ 11 w 1438"/>
                  <a:gd name="T69" fmla="*/ 25 h 669"/>
                  <a:gd name="T70" fmla="*/ 5 w 1438"/>
                  <a:gd name="T71" fmla="*/ 34 h 669"/>
                  <a:gd name="T72" fmla="*/ 0 w 1438"/>
                  <a:gd name="T73" fmla="*/ 27 h 669"/>
                  <a:gd name="T74" fmla="*/ 0 w 1438"/>
                  <a:gd name="T75" fmla="*/ 27 h 66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38"/>
                  <a:gd name="T115" fmla="*/ 0 h 669"/>
                  <a:gd name="T116" fmla="*/ 1438 w 1438"/>
                  <a:gd name="T117" fmla="*/ 669 h 66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38" h="669">
                    <a:moveTo>
                      <a:pt x="0" y="244"/>
                    </a:moveTo>
                    <a:lnTo>
                      <a:pt x="93" y="87"/>
                    </a:lnTo>
                    <a:lnTo>
                      <a:pt x="186" y="0"/>
                    </a:lnTo>
                    <a:lnTo>
                      <a:pt x="236" y="24"/>
                    </a:lnTo>
                    <a:lnTo>
                      <a:pt x="218" y="281"/>
                    </a:lnTo>
                    <a:lnTo>
                      <a:pt x="287" y="287"/>
                    </a:lnTo>
                    <a:lnTo>
                      <a:pt x="331" y="318"/>
                    </a:lnTo>
                    <a:lnTo>
                      <a:pt x="350" y="394"/>
                    </a:lnTo>
                    <a:lnTo>
                      <a:pt x="356" y="506"/>
                    </a:lnTo>
                    <a:lnTo>
                      <a:pt x="475" y="387"/>
                    </a:lnTo>
                    <a:lnTo>
                      <a:pt x="607" y="299"/>
                    </a:lnTo>
                    <a:lnTo>
                      <a:pt x="756" y="225"/>
                    </a:lnTo>
                    <a:lnTo>
                      <a:pt x="912" y="149"/>
                    </a:lnTo>
                    <a:lnTo>
                      <a:pt x="1119" y="74"/>
                    </a:lnTo>
                    <a:lnTo>
                      <a:pt x="1307" y="50"/>
                    </a:lnTo>
                    <a:lnTo>
                      <a:pt x="1438" y="56"/>
                    </a:lnTo>
                    <a:lnTo>
                      <a:pt x="1387" y="93"/>
                    </a:lnTo>
                    <a:lnTo>
                      <a:pt x="1132" y="149"/>
                    </a:lnTo>
                    <a:lnTo>
                      <a:pt x="963" y="206"/>
                    </a:lnTo>
                    <a:lnTo>
                      <a:pt x="819" y="275"/>
                    </a:lnTo>
                    <a:lnTo>
                      <a:pt x="674" y="344"/>
                    </a:lnTo>
                    <a:lnTo>
                      <a:pt x="531" y="437"/>
                    </a:lnTo>
                    <a:lnTo>
                      <a:pt x="462" y="499"/>
                    </a:lnTo>
                    <a:lnTo>
                      <a:pt x="387" y="562"/>
                    </a:lnTo>
                    <a:lnTo>
                      <a:pt x="368" y="669"/>
                    </a:lnTo>
                    <a:lnTo>
                      <a:pt x="292" y="601"/>
                    </a:lnTo>
                    <a:lnTo>
                      <a:pt x="292" y="494"/>
                    </a:lnTo>
                    <a:lnTo>
                      <a:pt x="292" y="400"/>
                    </a:lnTo>
                    <a:lnTo>
                      <a:pt x="281" y="363"/>
                    </a:lnTo>
                    <a:lnTo>
                      <a:pt x="231" y="337"/>
                    </a:lnTo>
                    <a:lnTo>
                      <a:pt x="181" y="331"/>
                    </a:lnTo>
                    <a:lnTo>
                      <a:pt x="156" y="299"/>
                    </a:lnTo>
                    <a:lnTo>
                      <a:pt x="162" y="112"/>
                    </a:lnTo>
                    <a:lnTo>
                      <a:pt x="117" y="175"/>
                    </a:lnTo>
                    <a:lnTo>
                      <a:pt x="99" y="225"/>
                    </a:lnTo>
                    <a:lnTo>
                      <a:pt x="43" y="305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8" name="Freeform 223"/>
              <p:cNvSpPr>
                <a:spLocks/>
              </p:cNvSpPr>
              <p:nvPr/>
            </p:nvSpPr>
            <p:spPr bwMode="auto">
              <a:xfrm>
                <a:off x="1579" y="2512"/>
                <a:ext cx="659" cy="587"/>
              </a:xfrm>
              <a:custGeom>
                <a:avLst/>
                <a:gdLst>
                  <a:gd name="T0" fmla="*/ 8 w 1976"/>
                  <a:gd name="T1" fmla="*/ 0 h 1760"/>
                  <a:gd name="T2" fmla="*/ 4 w 1976"/>
                  <a:gd name="T3" fmla="*/ 10 h 1760"/>
                  <a:gd name="T4" fmla="*/ 1 w 1976"/>
                  <a:gd name="T5" fmla="*/ 26 h 1760"/>
                  <a:gd name="T6" fmla="*/ 0 w 1976"/>
                  <a:gd name="T7" fmla="*/ 45 h 1760"/>
                  <a:gd name="T8" fmla="*/ 2 w 1976"/>
                  <a:gd name="T9" fmla="*/ 64 h 1760"/>
                  <a:gd name="T10" fmla="*/ 5 w 1976"/>
                  <a:gd name="T11" fmla="*/ 81 h 1760"/>
                  <a:gd name="T12" fmla="*/ 8 w 1976"/>
                  <a:gd name="T13" fmla="*/ 96 h 1760"/>
                  <a:gd name="T14" fmla="*/ 14 w 1976"/>
                  <a:gd name="T15" fmla="*/ 111 h 1760"/>
                  <a:gd name="T16" fmla="*/ 21 w 1976"/>
                  <a:gd name="T17" fmla="*/ 130 h 1760"/>
                  <a:gd name="T18" fmla="*/ 30 w 1976"/>
                  <a:gd name="T19" fmla="*/ 144 h 1760"/>
                  <a:gd name="T20" fmla="*/ 41 w 1976"/>
                  <a:gd name="T21" fmla="*/ 157 h 1760"/>
                  <a:gd name="T22" fmla="*/ 56 w 1976"/>
                  <a:gd name="T23" fmla="*/ 171 h 1760"/>
                  <a:gd name="T24" fmla="*/ 83 w 1976"/>
                  <a:gd name="T25" fmla="*/ 193 h 1760"/>
                  <a:gd name="T26" fmla="*/ 105 w 1976"/>
                  <a:gd name="T27" fmla="*/ 196 h 1760"/>
                  <a:gd name="T28" fmla="*/ 95 w 1976"/>
                  <a:gd name="T29" fmla="*/ 187 h 1760"/>
                  <a:gd name="T30" fmla="*/ 106 w 1976"/>
                  <a:gd name="T31" fmla="*/ 183 h 1760"/>
                  <a:gd name="T32" fmla="*/ 124 w 1976"/>
                  <a:gd name="T33" fmla="*/ 181 h 1760"/>
                  <a:gd name="T34" fmla="*/ 131 w 1976"/>
                  <a:gd name="T35" fmla="*/ 183 h 1760"/>
                  <a:gd name="T36" fmla="*/ 138 w 1976"/>
                  <a:gd name="T37" fmla="*/ 183 h 1760"/>
                  <a:gd name="T38" fmla="*/ 146 w 1976"/>
                  <a:gd name="T39" fmla="*/ 180 h 1760"/>
                  <a:gd name="T40" fmla="*/ 159 w 1976"/>
                  <a:gd name="T41" fmla="*/ 178 h 1760"/>
                  <a:gd name="T42" fmla="*/ 159 w 1976"/>
                  <a:gd name="T43" fmla="*/ 186 h 1760"/>
                  <a:gd name="T44" fmla="*/ 172 w 1976"/>
                  <a:gd name="T45" fmla="*/ 178 h 1760"/>
                  <a:gd name="T46" fmla="*/ 188 w 1976"/>
                  <a:gd name="T47" fmla="*/ 165 h 1760"/>
                  <a:gd name="T48" fmla="*/ 202 w 1976"/>
                  <a:gd name="T49" fmla="*/ 152 h 1760"/>
                  <a:gd name="T50" fmla="*/ 212 w 1976"/>
                  <a:gd name="T51" fmla="*/ 141 h 1760"/>
                  <a:gd name="T52" fmla="*/ 220 w 1976"/>
                  <a:gd name="T53" fmla="*/ 127 h 1760"/>
                  <a:gd name="T54" fmla="*/ 213 w 1976"/>
                  <a:gd name="T55" fmla="*/ 128 h 1760"/>
                  <a:gd name="T56" fmla="*/ 209 w 1976"/>
                  <a:gd name="T57" fmla="*/ 134 h 1760"/>
                  <a:gd name="T58" fmla="*/ 201 w 1976"/>
                  <a:gd name="T59" fmla="*/ 143 h 1760"/>
                  <a:gd name="T60" fmla="*/ 194 w 1976"/>
                  <a:gd name="T61" fmla="*/ 152 h 1760"/>
                  <a:gd name="T62" fmla="*/ 177 w 1976"/>
                  <a:gd name="T63" fmla="*/ 166 h 1760"/>
                  <a:gd name="T64" fmla="*/ 165 w 1976"/>
                  <a:gd name="T65" fmla="*/ 173 h 1760"/>
                  <a:gd name="T66" fmla="*/ 151 w 1976"/>
                  <a:gd name="T67" fmla="*/ 173 h 1760"/>
                  <a:gd name="T68" fmla="*/ 141 w 1976"/>
                  <a:gd name="T69" fmla="*/ 175 h 1760"/>
                  <a:gd name="T70" fmla="*/ 135 w 1976"/>
                  <a:gd name="T71" fmla="*/ 177 h 1760"/>
                  <a:gd name="T72" fmla="*/ 138 w 1976"/>
                  <a:gd name="T73" fmla="*/ 170 h 1760"/>
                  <a:gd name="T74" fmla="*/ 145 w 1976"/>
                  <a:gd name="T75" fmla="*/ 157 h 1760"/>
                  <a:gd name="T76" fmla="*/ 140 w 1976"/>
                  <a:gd name="T77" fmla="*/ 159 h 1760"/>
                  <a:gd name="T78" fmla="*/ 133 w 1976"/>
                  <a:gd name="T79" fmla="*/ 169 h 1760"/>
                  <a:gd name="T80" fmla="*/ 129 w 1976"/>
                  <a:gd name="T81" fmla="*/ 175 h 1760"/>
                  <a:gd name="T82" fmla="*/ 110 w 1976"/>
                  <a:gd name="T83" fmla="*/ 178 h 1760"/>
                  <a:gd name="T84" fmla="*/ 100 w 1976"/>
                  <a:gd name="T85" fmla="*/ 180 h 1760"/>
                  <a:gd name="T86" fmla="*/ 90 w 1976"/>
                  <a:gd name="T87" fmla="*/ 181 h 1760"/>
                  <a:gd name="T88" fmla="*/ 80 w 1976"/>
                  <a:gd name="T89" fmla="*/ 177 h 1760"/>
                  <a:gd name="T90" fmla="*/ 70 w 1976"/>
                  <a:gd name="T91" fmla="*/ 171 h 1760"/>
                  <a:gd name="T92" fmla="*/ 58 w 1976"/>
                  <a:gd name="T93" fmla="*/ 159 h 1760"/>
                  <a:gd name="T94" fmla="*/ 47 w 1976"/>
                  <a:gd name="T95" fmla="*/ 149 h 1760"/>
                  <a:gd name="T96" fmla="*/ 37 w 1976"/>
                  <a:gd name="T97" fmla="*/ 137 h 1760"/>
                  <a:gd name="T98" fmla="*/ 28 w 1976"/>
                  <a:gd name="T99" fmla="*/ 125 h 1760"/>
                  <a:gd name="T100" fmla="*/ 21 w 1976"/>
                  <a:gd name="T101" fmla="*/ 110 h 1760"/>
                  <a:gd name="T102" fmla="*/ 16 w 1976"/>
                  <a:gd name="T103" fmla="*/ 95 h 1760"/>
                  <a:gd name="T104" fmla="*/ 12 w 1976"/>
                  <a:gd name="T105" fmla="*/ 83 h 1760"/>
                  <a:gd name="T106" fmla="*/ 10 w 1976"/>
                  <a:gd name="T107" fmla="*/ 68 h 1760"/>
                  <a:gd name="T108" fmla="*/ 8 w 1976"/>
                  <a:gd name="T109" fmla="*/ 49 h 1760"/>
                  <a:gd name="T110" fmla="*/ 6 w 1976"/>
                  <a:gd name="T111" fmla="*/ 29 h 1760"/>
                  <a:gd name="T112" fmla="*/ 9 w 1976"/>
                  <a:gd name="T113" fmla="*/ 15 h 1760"/>
                  <a:gd name="T114" fmla="*/ 10 w 1976"/>
                  <a:gd name="T115" fmla="*/ 6 h 1760"/>
                  <a:gd name="T116" fmla="*/ 8 w 1976"/>
                  <a:gd name="T117" fmla="*/ 0 h 1760"/>
                  <a:gd name="T118" fmla="*/ 8 w 1976"/>
                  <a:gd name="T119" fmla="*/ 0 h 17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76"/>
                  <a:gd name="T181" fmla="*/ 0 h 1760"/>
                  <a:gd name="T182" fmla="*/ 1976 w 1976"/>
                  <a:gd name="T183" fmla="*/ 1760 h 176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76" h="1760">
                    <a:moveTo>
                      <a:pt x="74" y="0"/>
                    </a:moveTo>
                    <a:lnTo>
                      <a:pt x="37" y="89"/>
                    </a:lnTo>
                    <a:lnTo>
                      <a:pt x="11" y="232"/>
                    </a:lnTo>
                    <a:lnTo>
                      <a:pt x="0" y="407"/>
                    </a:lnTo>
                    <a:lnTo>
                      <a:pt x="18" y="577"/>
                    </a:lnTo>
                    <a:lnTo>
                      <a:pt x="43" y="727"/>
                    </a:lnTo>
                    <a:lnTo>
                      <a:pt x="74" y="865"/>
                    </a:lnTo>
                    <a:lnTo>
                      <a:pt x="124" y="997"/>
                    </a:lnTo>
                    <a:lnTo>
                      <a:pt x="193" y="1172"/>
                    </a:lnTo>
                    <a:lnTo>
                      <a:pt x="274" y="1297"/>
                    </a:lnTo>
                    <a:lnTo>
                      <a:pt x="368" y="1410"/>
                    </a:lnTo>
                    <a:lnTo>
                      <a:pt x="506" y="1535"/>
                    </a:lnTo>
                    <a:lnTo>
                      <a:pt x="750" y="1735"/>
                    </a:lnTo>
                    <a:lnTo>
                      <a:pt x="944" y="1760"/>
                    </a:lnTo>
                    <a:lnTo>
                      <a:pt x="856" y="1678"/>
                    </a:lnTo>
                    <a:lnTo>
                      <a:pt x="950" y="1646"/>
                    </a:lnTo>
                    <a:lnTo>
                      <a:pt x="1119" y="1628"/>
                    </a:lnTo>
                    <a:lnTo>
                      <a:pt x="1175" y="1646"/>
                    </a:lnTo>
                    <a:lnTo>
                      <a:pt x="1244" y="1646"/>
                    </a:lnTo>
                    <a:lnTo>
                      <a:pt x="1313" y="1616"/>
                    </a:lnTo>
                    <a:lnTo>
                      <a:pt x="1432" y="1603"/>
                    </a:lnTo>
                    <a:lnTo>
                      <a:pt x="1432" y="1672"/>
                    </a:lnTo>
                    <a:lnTo>
                      <a:pt x="1551" y="1598"/>
                    </a:lnTo>
                    <a:lnTo>
                      <a:pt x="1694" y="1484"/>
                    </a:lnTo>
                    <a:lnTo>
                      <a:pt x="1819" y="1365"/>
                    </a:lnTo>
                    <a:lnTo>
                      <a:pt x="1907" y="1272"/>
                    </a:lnTo>
                    <a:lnTo>
                      <a:pt x="1976" y="1146"/>
                    </a:lnTo>
                    <a:lnTo>
                      <a:pt x="1920" y="1153"/>
                    </a:lnTo>
                    <a:lnTo>
                      <a:pt x="1882" y="1203"/>
                    </a:lnTo>
                    <a:lnTo>
                      <a:pt x="1808" y="1284"/>
                    </a:lnTo>
                    <a:lnTo>
                      <a:pt x="1744" y="1371"/>
                    </a:lnTo>
                    <a:lnTo>
                      <a:pt x="1594" y="1490"/>
                    </a:lnTo>
                    <a:lnTo>
                      <a:pt x="1482" y="1559"/>
                    </a:lnTo>
                    <a:lnTo>
                      <a:pt x="1357" y="1559"/>
                    </a:lnTo>
                    <a:lnTo>
                      <a:pt x="1270" y="1578"/>
                    </a:lnTo>
                    <a:lnTo>
                      <a:pt x="1212" y="1591"/>
                    </a:lnTo>
                    <a:lnTo>
                      <a:pt x="1244" y="1527"/>
                    </a:lnTo>
                    <a:lnTo>
                      <a:pt x="1300" y="1410"/>
                    </a:lnTo>
                    <a:lnTo>
                      <a:pt x="1257" y="1434"/>
                    </a:lnTo>
                    <a:lnTo>
                      <a:pt x="1193" y="1522"/>
                    </a:lnTo>
                    <a:lnTo>
                      <a:pt x="1156" y="1572"/>
                    </a:lnTo>
                    <a:lnTo>
                      <a:pt x="987" y="1603"/>
                    </a:lnTo>
                    <a:lnTo>
                      <a:pt x="899" y="1622"/>
                    </a:lnTo>
                    <a:lnTo>
                      <a:pt x="812" y="1628"/>
                    </a:lnTo>
                    <a:lnTo>
                      <a:pt x="724" y="1591"/>
                    </a:lnTo>
                    <a:lnTo>
                      <a:pt x="631" y="1535"/>
                    </a:lnTo>
                    <a:lnTo>
                      <a:pt x="525" y="1434"/>
                    </a:lnTo>
                    <a:lnTo>
                      <a:pt x="424" y="1341"/>
                    </a:lnTo>
                    <a:lnTo>
                      <a:pt x="331" y="1228"/>
                    </a:lnTo>
                    <a:lnTo>
                      <a:pt x="255" y="1122"/>
                    </a:lnTo>
                    <a:lnTo>
                      <a:pt x="193" y="990"/>
                    </a:lnTo>
                    <a:lnTo>
                      <a:pt x="143" y="858"/>
                    </a:lnTo>
                    <a:lnTo>
                      <a:pt x="111" y="746"/>
                    </a:lnTo>
                    <a:lnTo>
                      <a:pt x="87" y="608"/>
                    </a:lnTo>
                    <a:lnTo>
                      <a:pt x="74" y="439"/>
                    </a:lnTo>
                    <a:lnTo>
                      <a:pt x="55" y="257"/>
                    </a:lnTo>
                    <a:lnTo>
                      <a:pt x="80" y="132"/>
                    </a:lnTo>
                    <a:lnTo>
                      <a:pt x="87" y="57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9" name="Freeform 224"/>
              <p:cNvSpPr>
                <a:spLocks/>
              </p:cNvSpPr>
              <p:nvPr/>
            </p:nvSpPr>
            <p:spPr bwMode="auto">
              <a:xfrm>
                <a:off x="1627" y="2274"/>
                <a:ext cx="175" cy="169"/>
              </a:xfrm>
              <a:custGeom>
                <a:avLst/>
                <a:gdLst>
                  <a:gd name="T0" fmla="*/ 49 w 525"/>
                  <a:gd name="T1" fmla="*/ 0 h 507"/>
                  <a:gd name="T2" fmla="*/ 35 w 525"/>
                  <a:gd name="T3" fmla="*/ 10 h 507"/>
                  <a:gd name="T4" fmla="*/ 25 w 525"/>
                  <a:gd name="T5" fmla="*/ 19 h 507"/>
                  <a:gd name="T6" fmla="*/ 17 w 525"/>
                  <a:gd name="T7" fmla="*/ 29 h 507"/>
                  <a:gd name="T8" fmla="*/ 8 w 525"/>
                  <a:gd name="T9" fmla="*/ 38 h 507"/>
                  <a:gd name="T10" fmla="*/ 0 w 525"/>
                  <a:gd name="T11" fmla="*/ 56 h 507"/>
                  <a:gd name="T12" fmla="*/ 10 w 525"/>
                  <a:gd name="T13" fmla="*/ 51 h 507"/>
                  <a:gd name="T14" fmla="*/ 17 w 525"/>
                  <a:gd name="T15" fmla="*/ 38 h 507"/>
                  <a:gd name="T16" fmla="*/ 29 w 525"/>
                  <a:gd name="T17" fmla="*/ 26 h 507"/>
                  <a:gd name="T18" fmla="*/ 37 w 525"/>
                  <a:gd name="T19" fmla="*/ 17 h 507"/>
                  <a:gd name="T20" fmla="*/ 47 w 525"/>
                  <a:gd name="T21" fmla="*/ 9 h 507"/>
                  <a:gd name="T22" fmla="*/ 58 w 525"/>
                  <a:gd name="T23" fmla="*/ 1 h 507"/>
                  <a:gd name="T24" fmla="*/ 49 w 525"/>
                  <a:gd name="T25" fmla="*/ 0 h 507"/>
                  <a:gd name="T26" fmla="*/ 49 w 525"/>
                  <a:gd name="T27" fmla="*/ 0 h 5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25"/>
                  <a:gd name="T43" fmla="*/ 0 h 507"/>
                  <a:gd name="T44" fmla="*/ 525 w 525"/>
                  <a:gd name="T45" fmla="*/ 507 h 5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25" h="507">
                    <a:moveTo>
                      <a:pt x="443" y="0"/>
                    </a:moveTo>
                    <a:lnTo>
                      <a:pt x="313" y="94"/>
                    </a:lnTo>
                    <a:lnTo>
                      <a:pt x="225" y="170"/>
                    </a:lnTo>
                    <a:lnTo>
                      <a:pt x="151" y="257"/>
                    </a:lnTo>
                    <a:lnTo>
                      <a:pt x="75" y="339"/>
                    </a:lnTo>
                    <a:lnTo>
                      <a:pt x="0" y="507"/>
                    </a:lnTo>
                    <a:lnTo>
                      <a:pt x="88" y="456"/>
                    </a:lnTo>
                    <a:lnTo>
                      <a:pt x="156" y="345"/>
                    </a:lnTo>
                    <a:lnTo>
                      <a:pt x="257" y="231"/>
                    </a:lnTo>
                    <a:lnTo>
                      <a:pt x="337" y="151"/>
                    </a:lnTo>
                    <a:lnTo>
                      <a:pt x="425" y="82"/>
                    </a:lnTo>
                    <a:lnTo>
                      <a:pt x="525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0" name="Freeform 225"/>
              <p:cNvSpPr>
                <a:spLocks/>
              </p:cNvSpPr>
              <p:nvPr/>
            </p:nvSpPr>
            <p:spPr bwMode="auto">
              <a:xfrm>
                <a:off x="1862" y="2281"/>
                <a:ext cx="226" cy="686"/>
              </a:xfrm>
              <a:custGeom>
                <a:avLst/>
                <a:gdLst>
                  <a:gd name="T0" fmla="*/ 0 w 676"/>
                  <a:gd name="T1" fmla="*/ 1 h 2059"/>
                  <a:gd name="T2" fmla="*/ 13 w 676"/>
                  <a:gd name="T3" fmla="*/ 8 h 2059"/>
                  <a:gd name="T4" fmla="*/ 23 w 676"/>
                  <a:gd name="T5" fmla="*/ 15 h 2059"/>
                  <a:gd name="T6" fmla="*/ 31 w 676"/>
                  <a:gd name="T7" fmla="*/ 22 h 2059"/>
                  <a:gd name="T8" fmla="*/ 40 w 676"/>
                  <a:gd name="T9" fmla="*/ 33 h 2059"/>
                  <a:gd name="T10" fmla="*/ 50 w 676"/>
                  <a:gd name="T11" fmla="*/ 51 h 2059"/>
                  <a:gd name="T12" fmla="*/ 56 w 676"/>
                  <a:gd name="T13" fmla="*/ 68 h 2059"/>
                  <a:gd name="T14" fmla="*/ 63 w 676"/>
                  <a:gd name="T15" fmla="*/ 87 h 2059"/>
                  <a:gd name="T16" fmla="*/ 67 w 676"/>
                  <a:gd name="T17" fmla="*/ 111 h 2059"/>
                  <a:gd name="T18" fmla="*/ 67 w 676"/>
                  <a:gd name="T19" fmla="*/ 143 h 2059"/>
                  <a:gd name="T20" fmla="*/ 67 w 676"/>
                  <a:gd name="T21" fmla="*/ 168 h 2059"/>
                  <a:gd name="T22" fmla="*/ 65 w 676"/>
                  <a:gd name="T23" fmla="*/ 182 h 2059"/>
                  <a:gd name="T24" fmla="*/ 62 w 676"/>
                  <a:gd name="T25" fmla="*/ 197 h 2059"/>
                  <a:gd name="T26" fmla="*/ 56 w 676"/>
                  <a:gd name="T27" fmla="*/ 214 h 2059"/>
                  <a:gd name="T28" fmla="*/ 50 w 676"/>
                  <a:gd name="T29" fmla="*/ 229 h 2059"/>
                  <a:gd name="T30" fmla="*/ 57 w 676"/>
                  <a:gd name="T31" fmla="*/ 224 h 2059"/>
                  <a:gd name="T32" fmla="*/ 65 w 676"/>
                  <a:gd name="T33" fmla="*/ 208 h 2059"/>
                  <a:gd name="T34" fmla="*/ 71 w 676"/>
                  <a:gd name="T35" fmla="*/ 186 h 2059"/>
                  <a:gd name="T36" fmla="*/ 74 w 676"/>
                  <a:gd name="T37" fmla="*/ 161 h 2059"/>
                  <a:gd name="T38" fmla="*/ 76 w 676"/>
                  <a:gd name="T39" fmla="*/ 143 h 2059"/>
                  <a:gd name="T40" fmla="*/ 74 w 676"/>
                  <a:gd name="T41" fmla="*/ 117 h 2059"/>
                  <a:gd name="T42" fmla="*/ 72 w 676"/>
                  <a:gd name="T43" fmla="*/ 93 h 2059"/>
                  <a:gd name="T44" fmla="*/ 67 w 676"/>
                  <a:gd name="T45" fmla="*/ 76 h 2059"/>
                  <a:gd name="T46" fmla="*/ 61 w 676"/>
                  <a:gd name="T47" fmla="*/ 60 h 2059"/>
                  <a:gd name="T48" fmla="*/ 51 w 676"/>
                  <a:gd name="T49" fmla="*/ 38 h 2059"/>
                  <a:gd name="T50" fmla="*/ 43 w 676"/>
                  <a:gd name="T51" fmla="*/ 24 h 2059"/>
                  <a:gd name="T52" fmla="*/ 32 w 676"/>
                  <a:gd name="T53" fmla="*/ 13 h 2059"/>
                  <a:gd name="T54" fmla="*/ 20 w 676"/>
                  <a:gd name="T55" fmla="*/ 6 h 2059"/>
                  <a:gd name="T56" fmla="*/ 13 w 676"/>
                  <a:gd name="T57" fmla="*/ 0 h 2059"/>
                  <a:gd name="T58" fmla="*/ 0 w 676"/>
                  <a:gd name="T59" fmla="*/ 1 h 2059"/>
                  <a:gd name="T60" fmla="*/ 0 w 676"/>
                  <a:gd name="T61" fmla="*/ 1 h 205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76"/>
                  <a:gd name="T94" fmla="*/ 0 h 2059"/>
                  <a:gd name="T95" fmla="*/ 676 w 676"/>
                  <a:gd name="T96" fmla="*/ 2059 h 205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76" h="2059">
                    <a:moveTo>
                      <a:pt x="0" y="6"/>
                    </a:moveTo>
                    <a:lnTo>
                      <a:pt x="119" y="69"/>
                    </a:lnTo>
                    <a:lnTo>
                      <a:pt x="207" y="132"/>
                    </a:lnTo>
                    <a:lnTo>
                      <a:pt x="276" y="194"/>
                    </a:lnTo>
                    <a:lnTo>
                      <a:pt x="357" y="300"/>
                    </a:lnTo>
                    <a:lnTo>
                      <a:pt x="445" y="463"/>
                    </a:lnTo>
                    <a:lnTo>
                      <a:pt x="501" y="614"/>
                    </a:lnTo>
                    <a:lnTo>
                      <a:pt x="564" y="783"/>
                    </a:lnTo>
                    <a:lnTo>
                      <a:pt x="601" y="1001"/>
                    </a:lnTo>
                    <a:lnTo>
                      <a:pt x="601" y="1289"/>
                    </a:lnTo>
                    <a:lnTo>
                      <a:pt x="596" y="1514"/>
                    </a:lnTo>
                    <a:lnTo>
                      <a:pt x="577" y="1641"/>
                    </a:lnTo>
                    <a:lnTo>
                      <a:pt x="551" y="1778"/>
                    </a:lnTo>
                    <a:lnTo>
                      <a:pt x="501" y="1927"/>
                    </a:lnTo>
                    <a:lnTo>
                      <a:pt x="451" y="2059"/>
                    </a:lnTo>
                    <a:lnTo>
                      <a:pt x="508" y="2015"/>
                    </a:lnTo>
                    <a:lnTo>
                      <a:pt x="577" y="1877"/>
                    </a:lnTo>
                    <a:lnTo>
                      <a:pt x="633" y="1678"/>
                    </a:lnTo>
                    <a:lnTo>
                      <a:pt x="664" y="1453"/>
                    </a:lnTo>
                    <a:lnTo>
                      <a:pt x="676" y="1289"/>
                    </a:lnTo>
                    <a:lnTo>
                      <a:pt x="657" y="1051"/>
                    </a:lnTo>
                    <a:lnTo>
                      <a:pt x="639" y="839"/>
                    </a:lnTo>
                    <a:lnTo>
                      <a:pt x="596" y="688"/>
                    </a:lnTo>
                    <a:lnTo>
                      <a:pt x="545" y="538"/>
                    </a:lnTo>
                    <a:lnTo>
                      <a:pt x="458" y="338"/>
                    </a:lnTo>
                    <a:lnTo>
                      <a:pt x="389" y="219"/>
                    </a:lnTo>
                    <a:lnTo>
                      <a:pt x="283" y="113"/>
                    </a:lnTo>
                    <a:lnTo>
                      <a:pt x="182" y="50"/>
                    </a:lnTo>
                    <a:lnTo>
                      <a:pt x="11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1" name="Freeform 226"/>
              <p:cNvSpPr>
                <a:spLocks/>
              </p:cNvSpPr>
              <p:nvPr/>
            </p:nvSpPr>
            <p:spPr bwMode="auto">
              <a:xfrm>
                <a:off x="1806" y="2514"/>
                <a:ext cx="570" cy="169"/>
              </a:xfrm>
              <a:custGeom>
                <a:avLst/>
                <a:gdLst>
                  <a:gd name="T0" fmla="*/ 3 w 1708"/>
                  <a:gd name="T1" fmla="*/ 11 h 507"/>
                  <a:gd name="T2" fmla="*/ 26 w 1708"/>
                  <a:gd name="T3" fmla="*/ 6 h 507"/>
                  <a:gd name="T4" fmla="*/ 50 w 1708"/>
                  <a:gd name="T5" fmla="*/ 2 h 507"/>
                  <a:gd name="T6" fmla="*/ 69 w 1708"/>
                  <a:gd name="T7" fmla="*/ 1 h 507"/>
                  <a:gd name="T8" fmla="*/ 87 w 1708"/>
                  <a:gd name="T9" fmla="*/ 0 h 507"/>
                  <a:gd name="T10" fmla="*/ 111 w 1708"/>
                  <a:gd name="T11" fmla="*/ 3 h 507"/>
                  <a:gd name="T12" fmla="*/ 129 w 1708"/>
                  <a:gd name="T13" fmla="*/ 7 h 507"/>
                  <a:gd name="T14" fmla="*/ 144 w 1708"/>
                  <a:gd name="T15" fmla="*/ 11 h 507"/>
                  <a:gd name="T16" fmla="*/ 162 w 1708"/>
                  <a:gd name="T17" fmla="*/ 17 h 507"/>
                  <a:gd name="T18" fmla="*/ 173 w 1708"/>
                  <a:gd name="T19" fmla="*/ 24 h 507"/>
                  <a:gd name="T20" fmla="*/ 190 w 1708"/>
                  <a:gd name="T21" fmla="*/ 38 h 507"/>
                  <a:gd name="T22" fmla="*/ 188 w 1708"/>
                  <a:gd name="T23" fmla="*/ 56 h 507"/>
                  <a:gd name="T24" fmla="*/ 179 w 1708"/>
                  <a:gd name="T25" fmla="*/ 52 h 507"/>
                  <a:gd name="T26" fmla="*/ 176 w 1708"/>
                  <a:gd name="T27" fmla="*/ 45 h 507"/>
                  <a:gd name="T28" fmla="*/ 179 w 1708"/>
                  <a:gd name="T29" fmla="*/ 41 h 507"/>
                  <a:gd name="T30" fmla="*/ 174 w 1708"/>
                  <a:gd name="T31" fmla="*/ 35 h 507"/>
                  <a:gd name="T32" fmla="*/ 160 w 1708"/>
                  <a:gd name="T33" fmla="*/ 25 h 507"/>
                  <a:gd name="T34" fmla="*/ 147 w 1708"/>
                  <a:gd name="T35" fmla="*/ 20 h 507"/>
                  <a:gd name="T36" fmla="*/ 127 w 1708"/>
                  <a:gd name="T37" fmla="*/ 14 h 507"/>
                  <a:gd name="T38" fmla="*/ 108 w 1708"/>
                  <a:gd name="T39" fmla="*/ 10 h 507"/>
                  <a:gd name="T40" fmla="*/ 91 w 1708"/>
                  <a:gd name="T41" fmla="*/ 8 h 507"/>
                  <a:gd name="T42" fmla="*/ 72 w 1708"/>
                  <a:gd name="T43" fmla="*/ 7 h 507"/>
                  <a:gd name="T44" fmla="*/ 53 w 1708"/>
                  <a:gd name="T45" fmla="*/ 8 h 507"/>
                  <a:gd name="T46" fmla="*/ 33 w 1708"/>
                  <a:gd name="T47" fmla="*/ 10 h 507"/>
                  <a:gd name="T48" fmla="*/ 19 w 1708"/>
                  <a:gd name="T49" fmla="*/ 13 h 507"/>
                  <a:gd name="T50" fmla="*/ 0 w 1708"/>
                  <a:gd name="T51" fmla="*/ 18 h 507"/>
                  <a:gd name="T52" fmla="*/ 3 w 1708"/>
                  <a:gd name="T53" fmla="*/ 11 h 507"/>
                  <a:gd name="T54" fmla="*/ 3 w 1708"/>
                  <a:gd name="T55" fmla="*/ 11 h 5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08"/>
                  <a:gd name="T85" fmla="*/ 0 h 507"/>
                  <a:gd name="T86" fmla="*/ 1708 w 1708"/>
                  <a:gd name="T87" fmla="*/ 507 h 50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08" h="507">
                    <a:moveTo>
                      <a:pt x="25" y="102"/>
                    </a:moveTo>
                    <a:lnTo>
                      <a:pt x="238" y="51"/>
                    </a:lnTo>
                    <a:lnTo>
                      <a:pt x="451" y="20"/>
                    </a:lnTo>
                    <a:lnTo>
                      <a:pt x="619" y="13"/>
                    </a:lnTo>
                    <a:lnTo>
                      <a:pt x="785" y="0"/>
                    </a:lnTo>
                    <a:lnTo>
                      <a:pt x="1000" y="26"/>
                    </a:lnTo>
                    <a:lnTo>
                      <a:pt x="1164" y="63"/>
                    </a:lnTo>
                    <a:lnTo>
                      <a:pt x="1295" y="102"/>
                    </a:lnTo>
                    <a:lnTo>
                      <a:pt x="1451" y="152"/>
                    </a:lnTo>
                    <a:lnTo>
                      <a:pt x="1551" y="214"/>
                    </a:lnTo>
                    <a:lnTo>
                      <a:pt x="1708" y="340"/>
                    </a:lnTo>
                    <a:lnTo>
                      <a:pt x="1689" y="507"/>
                    </a:lnTo>
                    <a:lnTo>
                      <a:pt x="1602" y="464"/>
                    </a:lnTo>
                    <a:lnTo>
                      <a:pt x="1576" y="409"/>
                    </a:lnTo>
                    <a:lnTo>
                      <a:pt x="1602" y="370"/>
                    </a:lnTo>
                    <a:lnTo>
                      <a:pt x="1557" y="314"/>
                    </a:lnTo>
                    <a:lnTo>
                      <a:pt x="1432" y="226"/>
                    </a:lnTo>
                    <a:lnTo>
                      <a:pt x="1320" y="182"/>
                    </a:lnTo>
                    <a:lnTo>
                      <a:pt x="1145" y="126"/>
                    </a:lnTo>
                    <a:lnTo>
                      <a:pt x="970" y="89"/>
                    </a:lnTo>
                    <a:lnTo>
                      <a:pt x="820" y="76"/>
                    </a:lnTo>
                    <a:lnTo>
                      <a:pt x="650" y="63"/>
                    </a:lnTo>
                    <a:lnTo>
                      <a:pt x="475" y="70"/>
                    </a:lnTo>
                    <a:lnTo>
                      <a:pt x="300" y="94"/>
                    </a:lnTo>
                    <a:lnTo>
                      <a:pt x="175" y="120"/>
                    </a:lnTo>
                    <a:lnTo>
                      <a:pt x="0" y="163"/>
                    </a:lnTo>
                    <a:lnTo>
                      <a:pt x="25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2" name="Freeform 227"/>
              <p:cNvSpPr>
                <a:spLocks/>
              </p:cNvSpPr>
              <p:nvPr/>
            </p:nvSpPr>
            <p:spPr bwMode="auto">
              <a:xfrm>
                <a:off x="1915" y="2665"/>
                <a:ext cx="140" cy="52"/>
              </a:xfrm>
              <a:custGeom>
                <a:avLst/>
                <a:gdLst>
                  <a:gd name="T0" fmla="*/ 0 w 419"/>
                  <a:gd name="T1" fmla="*/ 11 h 156"/>
                  <a:gd name="T2" fmla="*/ 15 w 419"/>
                  <a:gd name="T3" fmla="*/ 6 h 156"/>
                  <a:gd name="T4" fmla="*/ 27 w 419"/>
                  <a:gd name="T5" fmla="*/ 1 h 156"/>
                  <a:gd name="T6" fmla="*/ 47 w 419"/>
                  <a:gd name="T7" fmla="*/ 0 h 156"/>
                  <a:gd name="T8" fmla="*/ 44 w 419"/>
                  <a:gd name="T9" fmla="*/ 6 h 156"/>
                  <a:gd name="T10" fmla="*/ 31 w 419"/>
                  <a:gd name="T11" fmla="*/ 6 h 156"/>
                  <a:gd name="T12" fmla="*/ 19 w 419"/>
                  <a:gd name="T13" fmla="*/ 10 h 156"/>
                  <a:gd name="T14" fmla="*/ 10 w 419"/>
                  <a:gd name="T15" fmla="*/ 14 h 156"/>
                  <a:gd name="T16" fmla="*/ 2 w 419"/>
                  <a:gd name="T17" fmla="*/ 17 h 156"/>
                  <a:gd name="T18" fmla="*/ 0 w 419"/>
                  <a:gd name="T19" fmla="*/ 11 h 156"/>
                  <a:gd name="T20" fmla="*/ 0 w 419"/>
                  <a:gd name="T21" fmla="*/ 11 h 1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9"/>
                  <a:gd name="T34" fmla="*/ 0 h 156"/>
                  <a:gd name="T35" fmla="*/ 419 w 419"/>
                  <a:gd name="T36" fmla="*/ 156 h 1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9" h="156">
                    <a:moveTo>
                      <a:pt x="0" y="100"/>
                    </a:moveTo>
                    <a:lnTo>
                      <a:pt x="138" y="50"/>
                    </a:lnTo>
                    <a:lnTo>
                      <a:pt x="244" y="12"/>
                    </a:lnTo>
                    <a:lnTo>
                      <a:pt x="419" y="0"/>
                    </a:lnTo>
                    <a:lnTo>
                      <a:pt x="393" y="50"/>
                    </a:lnTo>
                    <a:lnTo>
                      <a:pt x="274" y="50"/>
                    </a:lnTo>
                    <a:lnTo>
                      <a:pt x="168" y="87"/>
                    </a:lnTo>
                    <a:lnTo>
                      <a:pt x="93" y="124"/>
                    </a:lnTo>
                    <a:lnTo>
                      <a:pt x="19" y="156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3" name="Freeform 228"/>
              <p:cNvSpPr>
                <a:spLocks/>
              </p:cNvSpPr>
              <p:nvPr/>
            </p:nvSpPr>
            <p:spPr bwMode="auto">
              <a:xfrm>
                <a:off x="2011" y="2782"/>
                <a:ext cx="273" cy="208"/>
              </a:xfrm>
              <a:custGeom>
                <a:avLst/>
                <a:gdLst>
                  <a:gd name="T0" fmla="*/ 0 w 819"/>
                  <a:gd name="T1" fmla="*/ 3 h 625"/>
                  <a:gd name="T2" fmla="*/ 19 w 819"/>
                  <a:gd name="T3" fmla="*/ 0 h 625"/>
                  <a:gd name="T4" fmla="*/ 43 w 819"/>
                  <a:gd name="T5" fmla="*/ 2 h 625"/>
                  <a:gd name="T6" fmla="*/ 57 w 819"/>
                  <a:gd name="T7" fmla="*/ 5 h 625"/>
                  <a:gd name="T8" fmla="*/ 69 w 819"/>
                  <a:gd name="T9" fmla="*/ 11 h 625"/>
                  <a:gd name="T10" fmla="*/ 78 w 819"/>
                  <a:gd name="T11" fmla="*/ 19 h 625"/>
                  <a:gd name="T12" fmla="*/ 84 w 819"/>
                  <a:gd name="T13" fmla="*/ 25 h 625"/>
                  <a:gd name="T14" fmla="*/ 88 w 819"/>
                  <a:gd name="T15" fmla="*/ 33 h 625"/>
                  <a:gd name="T16" fmla="*/ 91 w 819"/>
                  <a:gd name="T17" fmla="*/ 53 h 625"/>
                  <a:gd name="T18" fmla="*/ 70 w 819"/>
                  <a:gd name="T19" fmla="*/ 69 h 625"/>
                  <a:gd name="T20" fmla="*/ 77 w 819"/>
                  <a:gd name="T21" fmla="*/ 55 h 625"/>
                  <a:gd name="T22" fmla="*/ 79 w 819"/>
                  <a:gd name="T23" fmla="*/ 44 h 625"/>
                  <a:gd name="T24" fmla="*/ 79 w 819"/>
                  <a:gd name="T25" fmla="*/ 31 h 625"/>
                  <a:gd name="T26" fmla="*/ 72 w 819"/>
                  <a:gd name="T27" fmla="*/ 22 h 625"/>
                  <a:gd name="T28" fmla="*/ 63 w 819"/>
                  <a:gd name="T29" fmla="*/ 17 h 625"/>
                  <a:gd name="T30" fmla="*/ 52 w 819"/>
                  <a:gd name="T31" fmla="*/ 12 h 625"/>
                  <a:gd name="T32" fmla="*/ 40 w 819"/>
                  <a:gd name="T33" fmla="*/ 10 h 625"/>
                  <a:gd name="T34" fmla="*/ 26 w 819"/>
                  <a:gd name="T35" fmla="*/ 7 h 625"/>
                  <a:gd name="T36" fmla="*/ 9 w 819"/>
                  <a:gd name="T37" fmla="*/ 6 h 625"/>
                  <a:gd name="T38" fmla="*/ 1 w 819"/>
                  <a:gd name="T39" fmla="*/ 8 h 625"/>
                  <a:gd name="T40" fmla="*/ 0 w 819"/>
                  <a:gd name="T41" fmla="*/ 3 h 625"/>
                  <a:gd name="T42" fmla="*/ 0 w 819"/>
                  <a:gd name="T43" fmla="*/ 3 h 6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19"/>
                  <a:gd name="T67" fmla="*/ 0 h 625"/>
                  <a:gd name="T68" fmla="*/ 819 w 819"/>
                  <a:gd name="T69" fmla="*/ 625 h 6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19" h="625">
                    <a:moveTo>
                      <a:pt x="0" y="24"/>
                    </a:moveTo>
                    <a:lnTo>
                      <a:pt x="175" y="0"/>
                    </a:lnTo>
                    <a:lnTo>
                      <a:pt x="387" y="19"/>
                    </a:lnTo>
                    <a:lnTo>
                      <a:pt x="514" y="49"/>
                    </a:lnTo>
                    <a:lnTo>
                      <a:pt x="620" y="99"/>
                    </a:lnTo>
                    <a:lnTo>
                      <a:pt x="700" y="168"/>
                    </a:lnTo>
                    <a:lnTo>
                      <a:pt x="758" y="225"/>
                    </a:lnTo>
                    <a:lnTo>
                      <a:pt x="795" y="300"/>
                    </a:lnTo>
                    <a:lnTo>
                      <a:pt x="819" y="475"/>
                    </a:lnTo>
                    <a:lnTo>
                      <a:pt x="631" y="625"/>
                    </a:lnTo>
                    <a:lnTo>
                      <a:pt x="689" y="500"/>
                    </a:lnTo>
                    <a:lnTo>
                      <a:pt x="713" y="394"/>
                    </a:lnTo>
                    <a:lnTo>
                      <a:pt x="707" y="281"/>
                    </a:lnTo>
                    <a:lnTo>
                      <a:pt x="650" y="199"/>
                    </a:lnTo>
                    <a:lnTo>
                      <a:pt x="570" y="149"/>
                    </a:lnTo>
                    <a:lnTo>
                      <a:pt x="469" y="106"/>
                    </a:lnTo>
                    <a:lnTo>
                      <a:pt x="363" y="87"/>
                    </a:lnTo>
                    <a:lnTo>
                      <a:pt x="238" y="62"/>
                    </a:lnTo>
                    <a:lnTo>
                      <a:pt x="82" y="56"/>
                    </a:lnTo>
                    <a:lnTo>
                      <a:pt x="6" y="6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4" name="Freeform 229"/>
              <p:cNvSpPr>
                <a:spLocks/>
              </p:cNvSpPr>
              <p:nvPr/>
            </p:nvSpPr>
            <p:spPr bwMode="auto">
              <a:xfrm>
                <a:off x="2050" y="2673"/>
                <a:ext cx="115" cy="217"/>
              </a:xfrm>
              <a:custGeom>
                <a:avLst/>
                <a:gdLst>
                  <a:gd name="T0" fmla="*/ 19 w 344"/>
                  <a:gd name="T1" fmla="*/ 0 h 651"/>
                  <a:gd name="T2" fmla="*/ 23 w 344"/>
                  <a:gd name="T3" fmla="*/ 4 h 651"/>
                  <a:gd name="T4" fmla="*/ 34 w 344"/>
                  <a:gd name="T5" fmla="*/ 5 h 651"/>
                  <a:gd name="T6" fmla="*/ 38 w 344"/>
                  <a:gd name="T7" fmla="*/ 10 h 651"/>
                  <a:gd name="T8" fmla="*/ 37 w 344"/>
                  <a:gd name="T9" fmla="*/ 25 h 651"/>
                  <a:gd name="T10" fmla="*/ 34 w 344"/>
                  <a:gd name="T11" fmla="*/ 42 h 651"/>
                  <a:gd name="T12" fmla="*/ 32 w 344"/>
                  <a:gd name="T13" fmla="*/ 58 h 651"/>
                  <a:gd name="T14" fmla="*/ 30 w 344"/>
                  <a:gd name="T15" fmla="*/ 68 h 651"/>
                  <a:gd name="T16" fmla="*/ 20 w 344"/>
                  <a:gd name="T17" fmla="*/ 72 h 651"/>
                  <a:gd name="T18" fmla="*/ 0 w 344"/>
                  <a:gd name="T19" fmla="*/ 72 h 651"/>
                  <a:gd name="T20" fmla="*/ 1 w 344"/>
                  <a:gd name="T21" fmla="*/ 68 h 651"/>
                  <a:gd name="T22" fmla="*/ 10 w 344"/>
                  <a:gd name="T23" fmla="*/ 69 h 651"/>
                  <a:gd name="T24" fmla="*/ 20 w 344"/>
                  <a:gd name="T25" fmla="*/ 65 h 651"/>
                  <a:gd name="T26" fmla="*/ 26 w 344"/>
                  <a:gd name="T27" fmla="*/ 59 h 651"/>
                  <a:gd name="T28" fmla="*/ 27 w 344"/>
                  <a:gd name="T29" fmla="*/ 44 h 651"/>
                  <a:gd name="T30" fmla="*/ 31 w 344"/>
                  <a:gd name="T31" fmla="*/ 22 h 651"/>
                  <a:gd name="T32" fmla="*/ 30 w 344"/>
                  <a:gd name="T33" fmla="*/ 12 h 651"/>
                  <a:gd name="T34" fmla="*/ 25 w 344"/>
                  <a:gd name="T35" fmla="*/ 10 h 651"/>
                  <a:gd name="T36" fmla="*/ 18 w 344"/>
                  <a:gd name="T37" fmla="*/ 8 h 651"/>
                  <a:gd name="T38" fmla="*/ 19 w 344"/>
                  <a:gd name="T39" fmla="*/ 0 h 651"/>
                  <a:gd name="T40" fmla="*/ 19 w 344"/>
                  <a:gd name="T41" fmla="*/ 0 h 6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4"/>
                  <a:gd name="T64" fmla="*/ 0 h 651"/>
                  <a:gd name="T65" fmla="*/ 344 w 344"/>
                  <a:gd name="T66" fmla="*/ 651 h 6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4" h="651">
                    <a:moveTo>
                      <a:pt x="169" y="0"/>
                    </a:moveTo>
                    <a:lnTo>
                      <a:pt x="207" y="38"/>
                    </a:lnTo>
                    <a:lnTo>
                      <a:pt x="307" y="43"/>
                    </a:lnTo>
                    <a:lnTo>
                      <a:pt x="344" y="88"/>
                    </a:lnTo>
                    <a:lnTo>
                      <a:pt x="331" y="226"/>
                    </a:lnTo>
                    <a:lnTo>
                      <a:pt x="307" y="382"/>
                    </a:lnTo>
                    <a:lnTo>
                      <a:pt x="287" y="525"/>
                    </a:lnTo>
                    <a:lnTo>
                      <a:pt x="268" y="613"/>
                    </a:lnTo>
                    <a:lnTo>
                      <a:pt x="181" y="651"/>
                    </a:lnTo>
                    <a:lnTo>
                      <a:pt x="0" y="651"/>
                    </a:lnTo>
                    <a:lnTo>
                      <a:pt x="13" y="613"/>
                    </a:lnTo>
                    <a:lnTo>
                      <a:pt x="88" y="620"/>
                    </a:lnTo>
                    <a:lnTo>
                      <a:pt x="181" y="588"/>
                    </a:lnTo>
                    <a:lnTo>
                      <a:pt x="231" y="532"/>
                    </a:lnTo>
                    <a:lnTo>
                      <a:pt x="244" y="395"/>
                    </a:lnTo>
                    <a:lnTo>
                      <a:pt x="276" y="200"/>
                    </a:lnTo>
                    <a:lnTo>
                      <a:pt x="268" y="107"/>
                    </a:lnTo>
                    <a:lnTo>
                      <a:pt x="220" y="88"/>
                    </a:lnTo>
                    <a:lnTo>
                      <a:pt x="162" y="69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5" name="Freeform 230"/>
              <p:cNvSpPr>
                <a:spLocks/>
              </p:cNvSpPr>
              <p:nvPr/>
            </p:nvSpPr>
            <p:spPr bwMode="auto">
              <a:xfrm>
                <a:off x="1906" y="2894"/>
                <a:ext cx="121" cy="144"/>
              </a:xfrm>
              <a:custGeom>
                <a:avLst/>
                <a:gdLst>
                  <a:gd name="T0" fmla="*/ 0 w 363"/>
                  <a:gd name="T1" fmla="*/ 33 h 432"/>
                  <a:gd name="T2" fmla="*/ 1 w 363"/>
                  <a:gd name="T3" fmla="*/ 45 h 432"/>
                  <a:gd name="T4" fmla="*/ 5 w 363"/>
                  <a:gd name="T5" fmla="*/ 48 h 432"/>
                  <a:gd name="T6" fmla="*/ 14 w 363"/>
                  <a:gd name="T7" fmla="*/ 42 h 432"/>
                  <a:gd name="T8" fmla="*/ 25 w 363"/>
                  <a:gd name="T9" fmla="*/ 35 h 432"/>
                  <a:gd name="T10" fmla="*/ 30 w 363"/>
                  <a:gd name="T11" fmla="*/ 28 h 432"/>
                  <a:gd name="T12" fmla="*/ 29 w 363"/>
                  <a:gd name="T13" fmla="*/ 21 h 432"/>
                  <a:gd name="T14" fmla="*/ 33 w 363"/>
                  <a:gd name="T15" fmla="*/ 13 h 432"/>
                  <a:gd name="T16" fmla="*/ 40 w 363"/>
                  <a:gd name="T17" fmla="*/ 6 h 432"/>
                  <a:gd name="T18" fmla="*/ 36 w 363"/>
                  <a:gd name="T19" fmla="*/ 0 h 432"/>
                  <a:gd name="T20" fmla="*/ 30 w 363"/>
                  <a:gd name="T21" fmla="*/ 7 h 432"/>
                  <a:gd name="T22" fmla="*/ 25 w 363"/>
                  <a:gd name="T23" fmla="*/ 13 h 432"/>
                  <a:gd name="T24" fmla="*/ 22 w 363"/>
                  <a:gd name="T25" fmla="*/ 19 h 432"/>
                  <a:gd name="T26" fmla="*/ 22 w 363"/>
                  <a:gd name="T27" fmla="*/ 27 h 432"/>
                  <a:gd name="T28" fmla="*/ 19 w 363"/>
                  <a:gd name="T29" fmla="*/ 32 h 432"/>
                  <a:gd name="T30" fmla="*/ 12 w 363"/>
                  <a:gd name="T31" fmla="*/ 37 h 432"/>
                  <a:gd name="T32" fmla="*/ 8 w 363"/>
                  <a:gd name="T33" fmla="*/ 40 h 432"/>
                  <a:gd name="T34" fmla="*/ 4 w 363"/>
                  <a:gd name="T35" fmla="*/ 31 h 432"/>
                  <a:gd name="T36" fmla="*/ 0 w 363"/>
                  <a:gd name="T37" fmla="*/ 33 h 432"/>
                  <a:gd name="T38" fmla="*/ 0 w 363"/>
                  <a:gd name="T39" fmla="*/ 33 h 4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63"/>
                  <a:gd name="T61" fmla="*/ 0 h 432"/>
                  <a:gd name="T62" fmla="*/ 363 w 363"/>
                  <a:gd name="T63" fmla="*/ 432 h 4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63" h="432">
                    <a:moveTo>
                      <a:pt x="0" y="301"/>
                    </a:moveTo>
                    <a:lnTo>
                      <a:pt x="6" y="407"/>
                    </a:lnTo>
                    <a:lnTo>
                      <a:pt x="45" y="432"/>
                    </a:lnTo>
                    <a:lnTo>
                      <a:pt x="125" y="376"/>
                    </a:lnTo>
                    <a:lnTo>
                      <a:pt x="225" y="314"/>
                    </a:lnTo>
                    <a:lnTo>
                      <a:pt x="270" y="251"/>
                    </a:lnTo>
                    <a:lnTo>
                      <a:pt x="263" y="188"/>
                    </a:lnTo>
                    <a:lnTo>
                      <a:pt x="300" y="119"/>
                    </a:lnTo>
                    <a:lnTo>
                      <a:pt x="363" y="50"/>
                    </a:lnTo>
                    <a:lnTo>
                      <a:pt x="326" y="0"/>
                    </a:lnTo>
                    <a:lnTo>
                      <a:pt x="270" y="63"/>
                    </a:lnTo>
                    <a:lnTo>
                      <a:pt x="225" y="113"/>
                    </a:lnTo>
                    <a:lnTo>
                      <a:pt x="201" y="175"/>
                    </a:lnTo>
                    <a:lnTo>
                      <a:pt x="194" y="245"/>
                    </a:lnTo>
                    <a:lnTo>
                      <a:pt x="169" y="288"/>
                    </a:lnTo>
                    <a:lnTo>
                      <a:pt x="106" y="333"/>
                    </a:lnTo>
                    <a:lnTo>
                      <a:pt x="69" y="364"/>
                    </a:lnTo>
                    <a:lnTo>
                      <a:pt x="37" y="282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6" name="Freeform 231"/>
              <p:cNvSpPr>
                <a:spLocks/>
              </p:cNvSpPr>
              <p:nvPr/>
            </p:nvSpPr>
            <p:spPr bwMode="auto">
              <a:xfrm>
                <a:off x="1775" y="2335"/>
                <a:ext cx="570" cy="471"/>
              </a:xfrm>
              <a:custGeom>
                <a:avLst/>
                <a:gdLst>
                  <a:gd name="T0" fmla="*/ 150 w 1710"/>
                  <a:gd name="T1" fmla="*/ 19 h 1415"/>
                  <a:gd name="T2" fmla="*/ 156 w 1710"/>
                  <a:gd name="T3" fmla="*/ 33 h 1415"/>
                  <a:gd name="T4" fmla="*/ 164 w 1710"/>
                  <a:gd name="T5" fmla="*/ 45 h 1415"/>
                  <a:gd name="T6" fmla="*/ 172 w 1710"/>
                  <a:gd name="T7" fmla="*/ 57 h 1415"/>
                  <a:gd name="T8" fmla="*/ 175 w 1710"/>
                  <a:gd name="T9" fmla="*/ 65 h 1415"/>
                  <a:gd name="T10" fmla="*/ 189 w 1710"/>
                  <a:gd name="T11" fmla="*/ 63 h 1415"/>
                  <a:gd name="T12" fmla="*/ 190 w 1710"/>
                  <a:gd name="T13" fmla="*/ 68 h 1415"/>
                  <a:gd name="T14" fmla="*/ 178 w 1710"/>
                  <a:gd name="T15" fmla="*/ 72 h 1415"/>
                  <a:gd name="T16" fmla="*/ 180 w 1710"/>
                  <a:gd name="T17" fmla="*/ 86 h 1415"/>
                  <a:gd name="T18" fmla="*/ 181 w 1710"/>
                  <a:gd name="T19" fmla="*/ 106 h 1415"/>
                  <a:gd name="T20" fmla="*/ 180 w 1710"/>
                  <a:gd name="T21" fmla="*/ 125 h 1415"/>
                  <a:gd name="T22" fmla="*/ 177 w 1710"/>
                  <a:gd name="T23" fmla="*/ 137 h 1415"/>
                  <a:gd name="T24" fmla="*/ 170 w 1710"/>
                  <a:gd name="T25" fmla="*/ 157 h 1415"/>
                  <a:gd name="T26" fmla="*/ 170 w 1710"/>
                  <a:gd name="T27" fmla="*/ 148 h 1415"/>
                  <a:gd name="T28" fmla="*/ 174 w 1710"/>
                  <a:gd name="T29" fmla="*/ 125 h 1415"/>
                  <a:gd name="T30" fmla="*/ 175 w 1710"/>
                  <a:gd name="T31" fmla="*/ 106 h 1415"/>
                  <a:gd name="T32" fmla="*/ 175 w 1710"/>
                  <a:gd name="T33" fmla="*/ 90 h 1415"/>
                  <a:gd name="T34" fmla="*/ 171 w 1710"/>
                  <a:gd name="T35" fmla="*/ 74 h 1415"/>
                  <a:gd name="T36" fmla="*/ 168 w 1710"/>
                  <a:gd name="T37" fmla="*/ 62 h 1415"/>
                  <a:gd name="T38" fmla="*/ 162 w 1710"/>
                  <a:gd name="T39" fmla="*/ 51 h 1415"/>
                  <a:gd name="T40" fmla="*/ 154 w 1710"/>
                  <a:gd name="T41" fmla="*/ 42 h 1415"/>
                  <a:gd name="T42" fmla="*/ 148 w 1710"/>
                  <a:gd name="T43" fmla="*/ 50 h 1415"/>
                  <a:gd name="T44" fmla="*/ 154 w 1710"/>
                  <a:gd name="T45" fmla="*/ 57 h 1415"/>
                  <a:gd name="T46" fmla="*/ 161 w 1710"/>
                  <a:gd name="T47" fmla="*/ 61 h 1415"/>
                  <a:gd name="T48" fmla="*/ 160 w 1710"/>
                  <a:gd name="T49" fmla="*/ 65 h 1415"/>
                  <a:gd name="T50" fmla="*/ 154 w 1710"/>
                  <a:gd name="T51" fmla="*/ 65 h 1415"/>
                  <a:gd name="T52" fmla="*/ 144 w 1710"/>
                  <a:gd name="T53" fmla="*/ 57 h 1415"/>
                  <a:gd name="T54" fmla="*/ 138 w 1710"/>
                  <a:gd name="T55" fmla="*/ 51 h 1415"/>
                  <a:gd name="T56" fmla="*/ 144 w 1710"/>
                  <a:gd name="T57" fmla="*/ 44 h 1415"/>
                  <a:gd name="T58" fmla="*/ 150 w 1710"/>
                  <a:gd name="T59" fmla="*/ 36 h 1415"/>
                  <a:gd name="T60" fmla="*/ 145 w 1710"/>
                  <a:gd name="T61" fmla="*/ 26 h 1415"/>
                  <a:gd name="T62" fmla="*/ 140 w 1710"/>
                  <a:gd name="T63" fmla="*/ 21 h 1415"/>
                  <a:gd name="T64" fmla="*/ 126 w 1710"/>
                  <a:gd name="T65" fmla="*/ 14 h 1415"/>
                  <a:gd name="T66" fmla="*/ 104 w 1710"/>
                  <a:gd name="T67" fmla="*/ 8 h 1415"/>
                  <a:gd name="T68" fmla="*/ 69 w 1710"/>
                  <a:gd name="T69" fmla="*/ 6 h 1415"/>
                  <a:gd name="T70" fmla="*/ 36 w 1710"/>
                  <a:gd name="T71" fmla="*/ 7 h 1415"/>
                  <a:gd name="T72" fmla="*/ 13 w 1710"/>
                  <a:gd name="T73" fmla="*/ 11 h 1415"/>
                  <a:gd name="T74" fmla="*/ 4 w 1710"/>
                  <a:gd name="T75" fmla="*/ 13 h 1415"/>
                  <a:gd name="T76" fmla="*/ 0 w 1710"/>
                  <a:gd name="T77" fmla="*/ 10 h 1415"/>
                  <a:gd name="T78" fmla="*/ 13 w 1710"/>
                  <a:gd name="T79" fmla="*/ 6 h 1415"/>
                  <a:gd name="T80" fmla="*/ 40 w 1710"/>
                  <a:gd name="T81" fmla="*/ 2 h 1415"/>
                  <a:gd name="T82" fmla="*/ 63 w 1710"/>
                  <a:gd name="T83" fmla="*/ 0 h 1415"/>
                  <a:gd name="T84" fmla="*/ 94 w 1710"/>
                  <a:gd name="T85" fmla="*/ 1 h 1415"/>
                  <a:gd name="T86" fmla="*/ 118 w 1710"/>
                  <a:gd name="T87" fmla="*/ 6 h 1415"/>
                  <a:gd name="T88" fmla="*/ 143 w 1710"/>
                  <a:gd name="T89" fmla="*/ 10 h 1415"/>
                  <a:gd name="T90" fmla="*/ 150 w 1710"/>
                  <a:gd name="T91" fmla="*/ 19 h 1415"/>
                  <a:gd name="T92" fmla="*/ 150 w 1710"/>
                  <a:gd name="T93" fmla="*/ 19 h 14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10"/>
                  <a:gd name="T142" fmla="*/ 0 h 1415"/>
                  <a:gd name="T143" fmla="*/ 1710 w 1710"/>
                  <a:gd name="T144" fmla="*/ 1415 h 141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10" h="1415">
                    <a:moveTo>
                      <a:pt x="1346" y="169"/>
                    </a:moveTo>
                    <a:lnTo>
                      <a:pt x="1408" y="295"/>
                    </a:lnTo>
                    <a:lnTo>
                      <a:pt x="1477" y="402"/>
                    </a:lnTo>
                    <a:lnTo>
                      <a:pt x="1546" y="513"/>
                    </a:lnTo>
                    <a:lnTo>
                      <a:pt x="1572" y="589"/>
                    </a:lnTo>
                    <a:lnTo>
                      <a:pt x="1697" y="564"/>
                    </a:lnTo>
                    <a:lnTo>
                      <a:pt x="1710" y="614"/>
                    </a:lnTo>
                    <a:lnTo>
                      <a:pt x="1603" y="645"/>
                    </a:lnTo>
                    <a:lnTo>
                      <a:pt x="1622" y="777"/>
                    </a:lnTo>
                    <a:lnTo>
                      <a:pt x="1633" y="958"/>
                    </a:lnTo>
                    <a:lnTo>
                      <a:pt x="1622" y="1127"/>
                    </a:lnTo>
                    <a:lnTo>
                      <a:pt x="1596" y="1241"/>
                    </a:lnTo>
                    <a:lnTo>
                      <a:pt x="1527" y="1415"/>
                    </a:lnTo>
                    <a:lnTo>
                      <a:pt x="1527" y="1341"/>
                    </a:lnTo>
                    <a:lnTo>
                      <a:pt x="1565" y="1127"/>
                    </a:lnTo>
                    <a:lnTo>
                      <a:pt x="1572" y="952"/>
                    </a:lnTo>
                    <a:lnTo>
                      <a:pt x="1578" y="815"/>
                    </a:lnTo>
                    <a:lnTo>
                      <a:pt x="1540" y="670"/>
                    </a:lnTo>
                    <a:lnTo>
                      <a:pt x="1509" y="558"/>
                    </a:lnTo>
                    <a:lnTo>
                      <a:pt x="1458" y="463"/>
                    </a:lnTo>
                    <a:lnTo>
                      <a:pt x="1390" y="376"/>
                    </a:lnTo>
                    <a:lnTo>
                      <a:pt x="1328" y="452"/>
                    </a:lnTo>
                    <a:lnTo>
                      <a:pt x="1390" y="513"/>
                    </a:lnTo>
                    <a:lnTo>
                      <a:pt x="1447" y="551"/>
                    </a:lnTo>
                    <a:lnTo>
                      <a:pt x="1440" y="589"/>
                    </a:lnTo>
                    <a:lnTo>
                      <a:pt x="1384" y="582"/>
                    </a:lnTo>
                    <a:lnTo>
                      <a:pt x="1296" y="513"/>
                    </a:lnTo>
                    <a:lnTo>
                      <a:pt x="1246" y="463"/>
                    </a:lnTo>
                    <a:lnTo>
                      <a:pt x="1296" y="394"/>
                    </a:lnTo>
                    <a:lnTo>
                      <a:pt x="1346" y="326"/>
                    </a:lnTo>
                    <a:lnTo>
                      <a:pt x="1309" y="238"/>
                    </a:lnTo>
                    <a:lnTo>
                      <a:pt x="1259" y="188"/>
                    </a:lnTo>
                    <a:lnTo>
                      <a:pt x="1134" y="126"/>
                    </a:lnTo>
                    <a:lnTo>
                      <a:pt x="933" y="76"/>
                    </a:lnTo>
                    <a:lnTo>
                      <a:pt x="620" y="57"/>
                    </a:lnTo>
                    <a:lnTo>
                      <a:pt x="320" y="63"/>
                    </a:lnTo>
                    <a:lnTo>
                      <a:pt x="120" y="95"/>
                    </a:lnTo>
                    <a:lnTo>
                      <a:pt x="39" y="113"/>
                    </a:lnTo>
                    <a:lnTo>
                      <a:pt x="0" y="88"/>
                    </a:lnTo>
                    <a:lnTo>
                      <a:pt x="114" y="57"/>
                    </a:lnTo>
                    <a:lnTo>
                      <a:pt x="364" y="19"/>
                    </a:lnTo>
                    <a:lnTo>
                      <a:pt x="564" y="0"/>
                    </a:lnTo>
                    <a:lnTo>
                      <a:pt x="846" y="13"/>
                    </a:lnTo>
                    <a:lnTo>
                      <a:pt x="1058" y="50"/>
                    </a:lnTo>
                    <a:lnTo>
                      <a:pt x="1289" y="88"/>
                    </a:lnTo>
                    <a:lnTo>
                      <a:pt x="1346" y="1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7" name="Freeform 232"/>
              <p:cNvSpPr>
                <a:spLocks/>
              </p:cNvSpPr>
              <p:nvPr/>
            </p:nvSpPr>
            <p:spPr bwMode="auto">
              <a:xfrm>
                <a:off x="1748" y="2673"/>
                <a:ext cx="163" cy="298"/>
              </a:xfrm>
              <a:custGeom>
                <a:avLst/>
                <a:gdLst>
                  <a:gd name="T0" fmla="*/ 0 w 488"/>
                  <a:gd name="T1" fmla="*/ 5 h 895"/>
                  <a:gd name="T2" fmla="*/ 25 w 488"/>
                  <a:gd name="T3" fmla="*/ 14 h 895"/>
                  <a:gd name="T4" fmla="*/ 34 w 488"/>
                  <a:gd name="T5" fmla="*/ 17 h 895"/>
                  <a:gd name="T6" fmla="*/ 28 w 488"/>
                  <a:gd name="T7" fmla="*/ 29 h 895"/>
                  <a:gd name="T8" fmla="*/ 22 w 488"/>
                  <a:gd name="T9" fmla="*/ 47 h 895"/>
                  <a:gd name="T10" fmla="*/ 20 w 488"/>
                  <a:gd name="T11" fmla="*/ 53 h 895"/>
                  <a:gd name="T12" fmla="*/ 26 w 488"/>
                  <a:gd name="T13" fmla="*/ 58 h 895"/>
                  <a:gd name="T14" fmla="*/ 39 w 488"/>
                  <a:gd name="T15" fmla="*/ 65 h 895"/>
                  <a:gd name="T16" fmla="*/ 47 w 488"/>
                  <a:gd name="T17" fmla="*/ 69 h 895"/>
                  <a:gd name="T18" fmla="*/ 47 w 488"/>
                  <a:gd name="T19" fmla="*/ 90 h 895"/>
                  <a:gd name="T20" fmla="*/ 51 w 488"/>
                  <a:gd name="T21" fmla="*/ 99 h 895"/>
                  <a:gd name="T22" fmla="*/ 53 w 488"/>
                  <a:gd name="T23" fmla="*/ 92 h 895"/>
                  <a:gd name="T24" fmla="*/ 52 w 488"/>
                  <a:gd name="T25" fmla="*/ 80 h 895"/>
                  <a:gd name="T26" fmla="*/ 54 w 488"/>
                  <a:gd name="T27" fmla="*/ 73 h 895"/>
                  <a:gd name="T28" fmla="*/ 53 w 488"/>
                  <a:gd name="T29" fmla="*/ 65 h 895"/>
                  <a:gd name="T30" fmla="*/ 44 w 488"/>
                  <a:gd name="T31" fmla="*/ 61 h 895"/>
                  <a:gd name="T32" fmla="*/ 36 w 488"/>
                  <a:gd name="T33" fmla="*/ 56 h 895"/>
                  <a:gd name="T34" fmla="*/ 27 w 488"/>
                  <a:gd name="T35" fmla="*/ 51 h 895"/>
                  <a:gd name="T36" fmla="*/ 32 w 488"/>
                  <a:gd name="T37" fmla="*/ 32 h 895"/>
                  <a:gd name="T38" fmla="*/ 40 w 488"/>
                  <a:gd name="T39" fmla="*/ 22 h 895"/>
                  <a:gd name="T40" fmla="*/ 38 w 488"/>
                  <a:gd name="T41" fmla="*/ 15 h 895"/>
                  <a:gd name="T42" fmla="*/ 26 w 488"/>
                  <a:gd name="T43" fmla="*/ 8 h 895"/>
                  <a:gd name="T44" fmla="*/ 12 w 488"/>
                  <a:gd name="T45" fmla="*/ 3 h 895"/>
                  <a:gd name="T46" fmla="*/ 6 w 488"/>
                  <a:gd name="T47" fmla="*/ 0 h 895"/>
                  <a:gd name="T48" fmla="*/ 0 w 488"/>
                  <a:gd name="T49" fmla="*/ 5 h 895"/>
                  <a:gd name="T50" fmla="*/ 0 w 488"/>
                  <a:gd name="T51" fmla="*/ 5 h 8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88"/>
                  <a:gd name="T79" fmla="*/ 0 h 895"/>
                  <a:gd name="T80" fmla="*/ 488 w 488"/>
                  <a:gd name="T81" fmla="*/ 895 h 8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88" h="895">
                    <a:moveTo>
                      <a:pt x="0" y="49"/>
                    </a:moveTo>
                    <a:lnTo>
                      <a:pt x="225" y="125"/>
                    </a:lnTo>
                    <a:lnTo>
                      <a:pt x="306" y="157"/>
                    </a:lnTo>
                    <a:lnTo>
                      <a:pt x="250" y="263"/>
                    </a:lnTo>
                    <a:lnTo>
                      <a:pt x="194" y="419"/>
                    </a:lnTo>
                    <a:lnTo>
                      <a:pt x="181" y="482"/>
                    </a:lnTo>
                    <a:lnTo>
                      <a:pt x="231" y="525"/>
                    </a:lnTo>
                    <a:lnTo>
                      <a:pt x="350" y="588"/>
                    </a:lnTo>
                    <a:lnTo>
                      <a:pt x="425" y="626"/>
                    </a:lnTo>
                    <a:lnTo>
                      <a:pt x="419" y="814"/>
                    </a:lnTo>
                    <a:lnTo>
                      <a:pt x="456" y="895"/>
                    </a:lnTo>
                    <a:lnTo>
                      <a:pt x="475" y="826"/>
                    </a:lnTo>
                    <a:lnTo>
                      <a:pt x="469" y="720"/>
                    </a:lnTo>
                    <a:lnTo>
                      <a:pt x="488" y="657"/>
                    </a:lnTo>
                    <a:lnTo>
                      <a:pt x="475" y="588"/>
                    </a:lnTo>
                    <a:lnTo>
                      <a:pt x="393" y="551"/>
                    </a:lnTo>
                    <a:lnTo>
                      <a:pt x="324" y="501"/>
                    </a:lnTo>
                    <a:lnTo>
                      <a:pt x="244" y="464"/>
                    </a:lnTo>
                    <a:lnTo>
                      <a:pt x="287" y="287"/>
                    </a:lnTo>
                    <a:lnTo>
                      <a:pt x="363" y="200"/>
                    </a:lnTo>
                    <a:lnTo>
                      <a:pt x="343" y="131"/>
                    </a:lnTo>
                    <a:lnTo>
                      <a:pt x="231" y="69"/>
                    </a:lnTo>
                    <a:lnTo>
                      <a:pt x="112" y="25"/>
                    </a:lnTo>
                    <a:lnTo>
                      <a:pt x="5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8" name="Freeform 233"/>
              <p:cNvSpPr>
                <a:spLocks/>
              </p:cNvSpPr>
              <p:nvPr/>
            </p:nvSpPr>
            <p:spPr bwMode="auto">
              <a:xfrm>
                <a:off x="1646" y="2612"/>
                <a:ext cx="92" cy="82"/>
              </a:xfrm>
              <a:custGeom>
                <a:avLst/>
                <a:gdLst>
                  <a:gd name="T0" fmla="*/ 31 w 276"/>
                  <a:gd name="T1" fmla="*/ 18 h 244"/>
                  <a:gd name="T2" fmla="*/ 29 w 276"/>
                  <a:gd name="T3" fmla="*/ 11 h 244"/>
                  <a:gd name="T4" fmla="*/ 24 w 276"/>
                  <a:gd name="T5" fmla="*/ 4 h 244"/>
                  <a:gd name="T6" fmla="*/ 19 w 276"/>
                  <a:gd name="T7" fmla="*/ 0 h 244"/>
                  <a:gd name="T8" fmla="*/ 11 w 276"/>
                  <a:gd name="T9" fmla="*/ 2 h 244"/>
                  <a:gd name="T10" fmla="*/ 8 w 276"/>
                  <a:gd name="T11" fmla="*/ 10 h 244"/>
                  <a:gd name="T12" fmla="*/ 5 w 276"/>
                  <a:gd name="T13" fmla="*/ 8 h 244"/>
                  <a:gd name="T14" fmla="*/ 0 w 276"/>
                  <a:gd name="T15" fmla="*/ 8 h 244"/>
                  <a:gd name="T16" fmla="*/ 0 w 276"/>
                  <a:gd name="T17" fmla="*/ 12 h 244"/>
                  <a:gd name="T18" fmla="*/ 7 w 276"/>
                  <a:gd name="T19" fmla="*/ 21 h 244"/>
                  <a:gd name="T20" fmla="*/ 13 w 276"/>
                  <a:gd name="T21" fmla="*/ 28 h 244"/>
                  <a:gd name="T22" fmla="*/ 19 w 276"/>
                  <a:gd name="T23" fmla="*/ 26 h 244"/>
                  <a:gd name="T24" fmla="*/ 17 w 276"/>
                  <a:gd name="T25" fmla="*/ 21 h 244"/>
                  <a:gd name="T26" fmla="*/ 15 w 276"/>
                  <a:gd name="T27" fmla="*/ 13 h 244"/>
                  <a:gd name="T28" fmla="*/ 14 w 276"/>
                  <a:gd name="T29" fmla="*/ 8 h 244"/>
                  <a:gd name="T30" fmla="*/ 18 w 276"/>
                  <a:gd name="T31" fmla="*/ 6 h 244"/>
                  <a:gd name="T32" fmla="*/ 22 w 276"/>
                  <a:gd name="T33" fmla="*/ 13 h 244"/>
                  <a:gd name="T34" fmla="*/ 26 w 276"/>
                  <a:gd name="T35" fmla="*/ 20 h 244"/>
                  <a:gd name="T36" fmla="*/ 30 w 276"/>
                  <a:gd name="T37" fmla="*/ 22 h 244"/>
                  <a:gd name="T38" fmla="*/ 31 w 276"/>
                  <a:gd name="T39" fmla="*/ 18 h 244"/>
                  <a:gd name="T40" fmla="*/ 31 w 276"/>
                  <a:gd name="T41" fmla="*/ 18 h 2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6"/>
                  <a:gd name="T64" fmla="*/ 0 h 244"/>
                  <a:gd name="T65" fmla="*/ 276 w 276"/>
                  <a:gd name="T66" fmla="*/ 244 h 2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6" h="244">
                    <a:moveTo>
                      <a:pt x="276" y="162"/>
                    </a:moveTo>
                    <a:lnTo>
                      <a:pt x="257" y="101"/>
                    </a:lnTo>
                    <a:lnTo>
                      <a:pt x="220" y="32"/>
                    </a:lnTo>
                    <a:lnTo>
                      <a:pt x="175" y="0"/>
                    </a:lnTo>
                    <a:lnTo>
                      <a:pt x="95" y="19"/>
                    </a:lnTo>
                    <a:lnTo>
                      <a:pt x="69" y="93"/>
                    </a:lnTo>
                    <a:lnTo>
                      <a:pt x="44" y="69"/>
                    </a:lnTo>
                    <a:lnTo>
                      <a:pt x="0" y="75"/>
                    </a:lnTo>
                    <a:lnTo>
                      <a:pt x="0" y="106"/>
                    </a:lnTo>
                    <a:lnTo>
                      <a:pt x="63" y="188"/>
                    </a:lnTo>
                    <a:lnTo>
                      <a:pt x="119" y="244"/>
                    </a:lnTo>
                    <a:lnTo>
                      <a:pt x="169" y="231"/>
                    </a:lnTo>
                    <a:lnTo>
                      <a:pt x="151" y="182"/>
                    </a:lnTo>
                    <a:lnTo>
                      <a:pt x="132" y="119"/>
                    </a:lnTo>
                    <a:lnTo>
                      <a:pt x="125" y="69"/>
                    </a:lnTo>
                    <a:lnTo>
                      <a:pt x="162" y="56"/>
                    </a:lnTo>
                    <a:lnTo>
                      <a:pt x="194" y="114"/>
                    </a:lnTo>
                    <a:lnTo>
                      <a:pt x="238" y="175"/>
                    </a:lnTo>
                    <a:lnTo>
                      <a:pt x="270" y="194"/>
                    </a:lnTo>
                    <a:lnTo>
                      <a:pt x="276" y="1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9" name="Freeform 234"/>
              <p:cNvSpPr>
                <a:spLocks/>
              </p:cNvSpPr>
              <p:nvPr/>
            </p:nvSpPr>
            <p:spPr bwMode="auto">
              <a:xfrm>
                <a:off x="1618" y="2389"/>
                <a:ext cx="113" cy="232"/>
              </a:xfrm>
              <a:custGeom>
                <a:avLst/>
                <a:gdLst>
                  <a:gd name="T0" fmla="*/ 38 w 339"/>
                  <a:gd name="T1" fmla="*/ 4 h 694"/>
                  <a:gd name="T2" fmla="*/ 28 w 339"/>
                  <a:gd name="T3" fmla="*/ 15 h 694"/>
                  <a:gd name="T4" fmla="*/ 18 w 339"/>
                  <a:gd name="T5" fmla="*/ 22 h 694"/>
                  <a:gd name="T6" fmla="*/ 9 w 339"/>
                  <a:gd name="T7" fmla="*/ 35 h 694"/>
                  <a:gd name="T8" fmla="*/ 12 w 339"/>
                  <a:gd name="T9" fmla="*/ 39 h 694"/>
                  <a:gd name="T10" fmla="*/ 12 w 339"/>
                  <a:gd name="T11" fmla="*/ 47 h 694"/>
                  <a:gd name="T12" fmla="*/ 10 w 339"/>
                  <a:gd name="T13" fmla="*/ 53 h 694"/>
                  <a:gd name="T14" fmla="*/ 8 w 339"/>
                  <a:gd name="T15" fmla="*/ 63 h 694"/>
                  <a:gd name="T16" fmla="*/ 9 w 339"/>
                  <a:gd name="T17" fmla="*/ 78 h 694"/>
                  <a:gd name="T18" fmla="*/ 3 w 339"/>
                  <a:gd name="T19" fmla="*/ 71 h 694"/>
                  <a:gd name="T20" fmla="*/ 0 w 339"/>
                  <a:gd name="T21" fmla="*/ 60 h 694"/>
                  <a:gd name="T22" fmla="*/ 3 w 339"/>
                  <a:gd name="T23" fmla="*/ 48 h 694"/>
                  <a:gd name="T24" fmla="*/ 4 w 339"/>
                  <a:gd name="T25" fmla="*/ 42 h 694"/>
                  <a:gd name="T26" fmla="*/ 1 w 339"/>
                  <a:gd name="T27" fmla="*/ 37 h 694"/>
                  <a:gd name="T28" fmla="*/ 4 w 339"/>
                  <a:gd name="T29" fmla="*/ 30 h 694"/>
                  <a:gd name="T30" fmla="*/ 11 w 339"/>
                  <a:gd name="T31" fmla="*/ 22 h 694"/>
                  <a:gd name="T32" fmla="*/ 24 w 339"/>
                  <a:gd name="T33" fmla="*/ 11 h 694"/>
                  <a:gd name="T34" fmla="*/ 37 w 339"/>
                  <a:gd name="T35" fmla="*/ 0 h 694"/>
                  <a:gd name="T36" fmla="*/ 38 w 339"/>
                  <a:gd name="T37" fmla="*/ 4 h 694"/>
                  <a:gd name="T38" fmla="*/ 38 w 339"/>
                  <a:gd name="T39" fmla="*/ 4 h 6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39"/>
                  <a:gd name="T61" fmla="*/ 0 h 694"/>
                  <a:gd name="T62" fmla="*/ 339 w 339"/>
                  <a:gd name="T63" fmla="*/ 694 h 6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39" h="694">
                    <a:moveTo>
                      <a:pt x="339" y="37"/>
                    </a:moveTo>
                    <a:lnTo>
                      <a:pt x="251" y="131"/>
                    </a:lnTo>
                    <a:lnTo>
                      <a:pt x="164" y="200"/>
                    </a:lnTo>
                    <a:lnTo>
                      <a:pt x="82" y="318"/>
                    </a:lnTo>
                    <a:lnTo>
                      <a:pt x="108" y="349"/>
                    </a:lnTo>
                    <a:lnTo>
                      <a:pt x="108" y="418"/>
                    </a:lnTo>
                    <a:lnTo>
                      <a:pt x="88" y="476"/>
                    </a:lnTo>
                    <a:lnTo>
                      <a:pt x="76" y="563"/>
                    </a:lnTo>
                    <a:lnTo>
                      <a:pt x="82" y="694"/>
                    </a:lnTo>
                    <a:lnTo>
                      <a:pt x="26" y="638"/>
                    </a:lnTo>
                    <a:lnTo>
                      <a:pt x="0" y="532"/>
                    </a:lnTo>
                    <a:lnTo>
                      <a:pt x="26" y="431"/>
                    </a:lnTo>
                    <a:lnTo>
                      <a:pt x="39" y="375"/>
                    </a:lnTo>
                    <a:lnTo>
                      <a:pt x="13" y="331"/>
                    </a:lnTo>
                    <a:lnTo>
                      <a:pt x="39" y="269"/>
                    </a:lnTo>
                    <a:lnTo>
                      <a:pt x="101" y="193"/>
                    </a:lnTo>
                    <a:lnTo>
                      <a:pt x="214" y="100"/>
                    </a:lnTo>
                    <a:lnTo>
                      <a:pt x="332" y="0"/>
                    </a:lnTo>
                    <a:lnTo>
                      <a:pt x="33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0" name="Freeform 235"/>
              <p:cNvSpPr>
                <a:spLocks/>
              </p:cNvSpPr>
              <p:nvPr/>
            </p:nvSpPr>
            <p:spPr bwMode="auto">
              <a:xfrm>
                <a:off x="1706" y="2345"/>
                <a:ext cx="88" cy="46"/>
              </a:xfrm>
              <a:custGeom>
                <a:avLst/>
                <a:gdLst>
                  <a:gd name="T0" fmla="*/ 0 w 263"/>
                  <a:gd name="T1" fmla="*/ 9 h 137"/>
                  <a:gd name="T2" fmla="*/ 11 w 263"/>
                  <a:gd name="T3" fmla="*/ 4 h 137"/>
                  <a:gd name="T4" fmla="*/ 22 w 263"/>
                  <a:gd name="T5" fmla="*/ 0 h 137"/>
                  <a:gd name="T6" fmla="*/ 29 w 263"/>
                  <a:gd name="T7" fmla="*/ 1 h 137"/>
                  <a:gd name="T8" fmla="*/ 25 w 263"/>
                  <a:gd name="T9" fmla="*/ 4 h 137"/>
                  <a:gd name="T10" fmla="*/ 15 w 263"/>
                  <a:gd name="T11" fmla="*/ 8 h 137"/>
                  <a:gd name="T12" fmla="*/ 7 w 263"/>
                  <a:gd name="T13" fmla="*/ 10 h 137"/>
                  <a:gd name="T14" fmla="*/ 0 w 263"/>
                  <a:gd name="T15" fmla="*/ 15 h 137"/>
                  <a:gd name="T16" fmla="*/ 0 w 263"/>
                  <a:gd name="T17" fmla="*/ 9 h 137"/>
                  <a:gd name="T18" fmla="*/ 0 w 263"/>
                  <a:gd name="T19" fmla="*/ 9 h 1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3"/>
                  <a:gd name="T31" fmla="*/ 0 h 137"/>
                  <a:gd name="T32" fmla="*/ 263 w 263"/>
                  <a:gd name="T33" fmla="*/ 137 h 1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3" h="137">
                    <a:moveTo>
                      <a:pt x="0" y="81"/>
                    </a:moveTo>
                    <a:lnTo>
                      <a:pt x="99" y="37"/>
                    </a:lnTo>
                    <a:lnTo>
                      <a:pt x="194" y="0"/>
                    </a:lnTo>
                    <a:lnTo>
                      <a:pt x="263" y="7"/>
                    </a:lnTo>
                    <a:lnTo>
                      <a:pt x="224" y="37"/>
                    </a:lnTo>
                    <a:lnTo>
                      <a:pt x="131" y="68"/>
                    </a:lnTo>
                    <a:lnTo>
                      <a:pt x="62" y="87"/>
                    </a:lnTo>
                    <a:lnTo>
                      <a:pt x="0" y="137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1" name="Freeform 236"/>
              <p:cNvSpPr>
                <a:spLocks/>
              </p:cNvSpPr>
              <p:nvPr/>
            </p:nvSpPr>
            <p:spPr bwMode="auto">
              <a:xfrm>
                <a:off x="1815" y="2364"/>
                <a:ext cx="137" cy="119"/>
              </a:xfrm>
              <a:custGeom>
                <a:avLst/>
                <a:gdLst>
                  <a:gd name="T0" fmla="*/ 3 w 413"/>
                  <a:gd name="T1" fmla="*/ 3 h 357"/>
                  <a:gd name="T2" fmla="*/ 3 w 413"/>
                  <a:gd name="T3" fmla="*/ 8 h 357"/>
                  <a:gd name="T4" fmla="*/ 1 w 413"/>
                  <a:gd name="T5" fmla="*/ 13 h 357"/>
                  <a:gd name="T6" fmla="*/ 0 w 413"/>
                  <a:gd name="T7" fmla="*/ 20 h 357"/>
                  <a:gd name="T8" fmla="*/ 1 w 413"/>
                  <a:gd name="T9" fmla="*/ 25 h 357"/>
                  <a:gd name="T10" fmla="*/ 6 w 413"/>
                  <a:gd name="T11" fmla="*/ 28 h 357"/>
                  <a:gd name="T12" fmla="*/ 13 w 413"/>
                  <a:gd name="T13" fmla="*/ 29 h 357"/>
                  <a:gd name="T14" fmla="*/ 19 w 413"/>
                  <a:gd name="T15" fmla="*/ 28 h 357"/>
                  <a:gd name="T16" fmla="*/ 21 w 413"/>
                  <a:gd name="T17" fmla="*/ 36 h 357"/>
                  <a:gd name="T18" fmla="*/ 29 w 413"/>
                  <a:gd name="T19" fmla="*/ 40 h 357"/>
                  <a:gd name="T20" fmla="*/ 34 w 413"/>
                  <a:gd name="T21" fmla="*/ 36 h 357"/>
                  <a:gd name="T22" fmla="*/ 36 w 413"/>
                  <a:gd name="T23" fmla="*/ 30 h 357"/>
                  <a:gd name="T24" fmla="*/ 37 w 413"/>
                  <a:gd name="T25" fmla="*/ 18 h 357"/>
                  <a:gd name="T26" fmla="*/ 45 w 413"/>
                  <a:gd name="T27" fmla="*/ 8 h 357"/>
                  <a:gd name="T28" fmla="*/ 45 w 413"/>
                  <a:gd name="T29" fmla="*/ 0 h 357"/>
                  <a:gd name="T30" fmla="*/ 39 w 413"/>
                  <a:gd name="T31" fmla="*/ 3 h 357"/>
                  <a:gd name="T32" fmla="*/ 36 w 413"/>
                  <a:gd name="T33" fmla="*/ 9 h 357"/>
                  <a:gd name="T34" fmla="*/ 29 w 413"/>
                  <a:gd name="T35" fmla="*/ 17 h 357"/>
                  <a:gd name="T36" fmla="*/ 30 w 413"/>
                  <a:gd name="T37" fmla="*/ 25 h 357"/>
                  <a:gd name="T38" fmla="*/ 30 w 413"/>
                  <a:gd name="T39" fmla="*/ 33 h 357"/>
                  <a:gd name="T40" fmla="*/ 26 w 413"/>
                  <a:gd name="T41" fmla="*/ 31 h 357"/>
                  <a:gd name="T42" fmla="*/ 25 w 413"/>
                  <a:gd name="T43" fmla="*/ 23 h 357"/>
                  <a:gd name="T44" fmla="*/ 18 w 413"/>
                  <a:gd name="T45" fmla="*/ 20 h 357"/>
                  <a:gd name="T46" fmla="*/ 13 w 413"/>
                  <a:gd name="T47" fmla="*/ 24 h 357"/>
                  <a:gd name="T48" fmla="*/ 8 w 413"/>
                  <a:gd name="T49" fmla="*/ 21 h 357"/>
                  <a:gd name="T50" fmla="*/ 8 w 413"/>
                  <a:gd name="T51" fmla="*/ 14 h 357"/>
                  <a:gd name="T52" fmla="*/ 12 w 413"/>
                  <a:gd name="T53" fmla="*/ 3 h 357"/>
                  <a:gd name="T54" fmla="*/ 8 w 413"/>
                  <a:gd name="T55" fmla="*/ 1 h 357"/>
                  <a:gd name="T56" fmla="*/ 3 w 413"/>
                  <a:gd name="T57" fmla="*/ 3 h 357"/>
                  <a:gd name="T58" fmla="*/ 3 w 413"/>
                  <a:gd name="T59" fmla="*/ 3 h 3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13"/>
                  <a:gd name="T91" fmla="*/ 0 h 357"/>
                  <a:gd name="T92" fmla="*/ 413 w 413"/>
                  <a:gd name="T93" fmla="*/ 357 h 3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13" h="357">
                    <a:moveTo>
                      <a:pt x="25" y="31"/>
                    </a:moveTo>
                    <a:lnTo>
                      <a:pt x="31" y="70"/>
                    </a:lnTo>
                    <a:lnTo>
                      <a:pt x="7" y="119"/>
                    </a:lnTo>
                    <a:lnTo>
                      <a:pt x="0" y="176"/>
                    </a:lnTo>
                    <a:lnTo>
                      <a:pt x="12" y="226"/>
                    </a:lnTo>
                    <a:lnTo>
                      <a:pt x="50" y="256"/>
                    </a:lnTo>
                    <a:lnTo>
                      <a:pt x="119" y="263"/>
                    </a:lnTo>
                    <a:lnTo>
                      <a:pt x="169" y="256"/>
                    </a:lnTo>
                    <a:lnTo>
                      <a:pt x="193" y="326"/>
                    </a:lnTo>
                    <a:lnTo>
                      <a:pt x="262" y="357"/>
                    </a:lnTo>
                    <a:lnTo>
                      <a:pt x="312" y="326"/>
                    </a:lnTo>
                    <a:lnTo>
                      <a:pt x="331" y="269"/>
                    </a:lnTo>
                    <a:lnTo>
                      <a:pt x="338" y="163"/>
                    </a:lnTo>
                    <a:lnTo>
                      <a:pt x="413" y="76"/>
                    </a:lnTo>
                    <a:lnTo>
                      <a:pt x="407" y="0"/>
                    </a:lnTo>
                    <a:lnTo>
                      <a:pt x="357" y="31"/>
                    </a:lnTo>
                    <a:lnTo>
                      <a:pt x="325" y="81"/>
                    </a:lnTo>
                    <a:lnTo>
                      <a:pt x="262" y="157"/>
                    </a:lnTo>
                    <a:lnTo>
                      <a:pt x="275" y="226"/>
                    </a:lnTo>
                    <a:lnTo>
                      <a:pt x="269" y="295"/>
                    </a:lnTo>
                    <a:lnTo>
                      <a:pt x="238" y="276"/>
                    </a:lnTo>
                    <a:lnTo>
                      <a:pt x="225" y="207"/>
                    </a:lnTo>
                    <a:lnTo>
                      <a:pt x="163" y="176"/>
                    </a:lnTo>
                    <a:lnTo>
                      <a:pt x="119" y="213"/>
                    </a:lnTo>
                    <a:lnTo>
                      <a:pt x="76" y="187"/>
                    </a:lnTo>
                    <a:lnTo>
                      <a:pt x="68" y="126"/>
                    </a:lnTo>
                    <a:lnTo>
                      <a:pt x="113" y="25"/>
                    </a:lnTo>
                    <a:lnTo>
                      <a:pt x="76" y="7"/>
                    </a:lnTo>
                    <a:lnTo>
                      <a:pt x="25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2" name="Freeform 237"/>
              <p:cNvSpPr>
                <a:spLocks/>
              </p:cNvSpPr>
              <p:nvPr/>
            </p:nvSpPr>
            <p:spPr bwMode="auto">
              <a:xfrm>
                <a:off x="1827" y="2348"/>
                <a:ext cx="259" cy="292"/>
              </a:xfrm>
              <a:custGeom>
                <a:avLst/>
                <a:gdLst>
                  <a:gd name="T0" fmla="*/ 65 w 776"/>
                  <a:gd name="T1" fmla="*/ 0 h 876"/>
                  <a:gd name="T2" fmla="*/ 76 w 776"/>
                  <a:gd name="T3" fmla="*/ 6 h 876"/>
                  <a:gd name="T4" fmla="*/ 84 w 776"/>
                  <a:gd name="T5" fmla="*/ 9 h 876"/>
                  <a:gd name="T6" fmla="*/ 84 w 776"/>
                  <a:gd name="T7" fmla="*/ 14 h 876"/>
                  <a:gd name="T8" fmla="*/ 71 w 776"/>
                  <a:gd name="T9" fmla="*/ 24 h 876"/>
                  <a:gd name="T10" fmla="*/ 54 w 776"/>
                  <a:gd name="T11" fmla="*/ 39 h 876"/>
                  <a:gd name="T12" fmla="*/ 79 w 776"/>
                  <a:gd name="T13" fmla="*/ 25 h 876"/>
                  <a:gd name="T14" fmla="*/ 84 w 776"/>
                  <a:gd name="T15" fmla="*/ 28 h 876"/>
                  <a:gd name="T16" fmla="*/ 86 w 776"/>
                  <a:gd name="T17" fmla="*/ 41 h 876"/>
                  <a:gd name="T18" fmla="*/ 81 w 776"/>
                  <a:gd name="T19" fmla="*/ 45 h 876"/>
                  <a:gd name="T20" fmla="*/ 74 w 776"/>
                  <a:gd name="T21" fmla="*/ 47 h 876"/>
                  <a:gd name="T22" fmla="*/ 64 w 776"/>
                  <a:gd name="T23" fmla="*/ 58 h 876"/>
                  <a:gd name="T24" fmla="*/ 57 w 776"/>
                  <a:gd name="T25" fmla="*/ 68 h 876"/>
                  <a:gd name="T26" fmla="*/ 52 w 776"/>
                  <a:gd name="T27" fmla="*/ 75 h 876"/>
                  <a:gd name="T28" fmla="*/ 45 w 776"/>
                  <a:gd name="T29" fmla="*/ 79 h 876"/>
                  <a:gd name="T30" fmla="*/ 38 w 776"/>
                  <a:gd name="T31" fmla="*/ 81 h 876"/>
                  <a:gd name="T32" fmla="*/ 39 w 776"/>
                  <a:gd name="T33" fmla="*/ 88 h 876"/>
                  <a:gd name="T34" fmla="*/ 37 w 776"/>
                  <a:gd name="T35" fmla="*/ 96 h 876"/>
                  <a:gd name="T36" fmla="*/ 31 w 776"/>
                  <a:gd name="T37" fmla="*/ 97 h 876"/>
                  <a:gd name="T38" fmla="*/ 28 w 776"/>
                  <a:gd name="T39" fmla="*/ 94 h 876"/>
                  <a:gd name="T40" fmla="*/ 26 w 776"/>
                  <a:gd name="T41" fmla="*/ 89 h 876"/>
                  <a:gd name="T42" fmla="*/ 24 w 776"/>
                  <a:gd name="T43" fmla="*/ 83 h 876"/>
                  <a:gd name="T44" fmla="*/ 20 w 776"/>
                  <a:gd name="T45" fmla="*/ 81 h 876"/>
                  <a:gd name="T46" fmla="*/ 11 w 776"/>
                  <a:gd name="T47" fmla="*/ 83 h 876"/>
                  <a:gd name="T48" fmla="*/ 2 w 776"/>
                  <a:gd name="T49" fmla="*/ 89 h 876"/>
                  <a:gd name="T50" fmla="*/ 0 w 776"/>
                  <a:gd name="T51" fmla="*/ 83 h 876"/>
                  <a:gd name="T52" fmla="*/ 13 w 776"/>
                  <a:gd name="T53" fmla="*/ 76 h 876"/>
                  <a:gd name="T54" fmla="*/ 23 w 776"/>
                  <a:gd name="T55" fmla="*/ 73 h 876"/>
                  <a:gd name="T56" fmla="*/ 29 w 776"/>
                  <a:gd name="T57" fmla="*/ 75 h 876"/>
                  <a:gd name="T58" fmla="*/ 30 w 776"/>
                  <a:gd name="T59" fmla="*/ 82 h 876"/>
                  <a:gd name="T60" fmla="*/ 32 w 776"/>
                  <a:gd name="T61" fmla="*/ 90 h 876"/>
                  <a:gd name="T62" fmla="*/ 33 w 776"/>
                  <a:gd name="T63" fmla="*/ 83 h 876"/>
                  <a:gd name="T64" fmla="*/ 36 w 776"/>
                  <a:gd name="T65" fmla="*/ 76 h 876"/>
                  <a:gd name="T66" fmla="*/ 46 w 776"/>
                  <a:gd name="T67" fmla="*/ 73 h 876"/>
                  <a:gd name="T68" fmla="*/ 56 w 776"/>
                  <a:gd name="T69" fmla="*/ 65 h 876"/>
                  <a:gd name="T70" fmla="*/ 62 w 776"/>
                  <a:gd name="T71" fmla="*/ 56 h 876"/>
                  <a:gd name="T72" fmla="*/ 73 w 776"/>
                  <a:gd name="T73" fmla="*/ 44 h 876"/>
                  <a:gd name="T74" fmla="*/ 76 w 776"/>
                  <a:gd name="T75" fmla="*/ 37 h 876"/>
                  <a:gd name="T76" fmla="*/ 75 w 776"/>
                  <a:gd name="T77" fmla="*/ 32 h 876"/>
                  <a:gd name="T78" fmla="*/ 66 w 776"/>
                  <a:gd name="T79" fmla="*/ 37 h 876"/>
                  <a:gd name="T80" fmla="*/ 55 w 776"/>
                  <a:gd name="T81" fmla="*/ 44 h 876"/>
                  <a:gd name="T82" fmla="*/ 47 w 776"/>
                  <a:gd name="T83" fmla="*/ 50 h 876"/>
                  <a:gd name="T84" fmla="*/ 42 w 776"/>
                  <a:gd name="T85" fmla="*/ 44 h 876"/>
                  <a:gd name="T86" fmla="*/ 54 w 776"/>
                  <a:gd name="T87" fmla="*/ 32 h 876"/>
                  <a:gd name="T88" fmla="*/ 63 w 776"/>
                  <a:gd name="T89" fmla="*/ 23 h 876"/>
                  <a:gd name="T90" fmla="*/ 75 w 776"/>
                  <a:gd name="T91" fmla="*/ 14 h 876"/>
                  <a:gd name="T92" fmla="*/ 67 w 776"/>
                  <a:gd name="T93" fmla="*/ 8 h 876"/>
                  <a:gd name="T94" fmla="*/ 59 w 776"/>
                  <a:gd name="T95" fmla="*/ 0 h 876"/>
                  <a:gd name="T96" fmla="*/ 65 w 776"/>
                  <a:gd name="T97" fmla="*/ 0 h 876"/>
                  <a:gd name="T98" fmla="*/ 65 w 776"/>
                  <a:gd name="T99" fmla="*/ 0 h 8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76"/>
                  <a:gd name="T151" fmla="*/ 0 h 876"/>
                  <a:gd name="T152" fmla="*/ 776 w 776"/>
                  <a:gd name="T153" fmla="*/ 876 h 87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76" h="876">
                    <a:moveTo>
                      <a:pt x="582" y="0"/>
                    </a:moveTo>
                    <a:lnTo>
                      <a:pt x="683" y="56"/>
                    </a:lnTo>
                    <a:lnTo>
                      <a:pt x="758" y="80"/>
                    </a:lnTo>
                    <a:lnTo>
                      <a:pt x="752" y="125"/>
                    </a:lnTo>
                    <a:lnTo>
                      <a:pt x="638" y="212"/>
                    </a:lnTo>
                    <a:lnTo>
                      <a:pt x="482" y="350"/>
                    </a:lnTo>
                    <a:lnTo>
                      <a:pt x="707" y="225"/>
                    </a:lnTo>
                    <a:lnTo>
                      <a:pt x="752" y="249"/>
                    </a:lnTo>
                    <a:lnTo>
                      <a:pt x="776" y="368"/>
                    </a:lnTo>
                    <a:lnTo>
                      <a:pt x="726" y="406"/>
                    </a:lnTo>
                    <a:lnTo>
                      <a:pt x="664" y="424"/>
                    </a:lnTo>
                    <a:lnTo>
                      <a:pt x="577" y="519"/>
                    </a:lnTo>
                    <a:lnTo>
                      <a:pt x="514" y="612"/>
                    </a:lnTo>
                    <a:lnTo>
                      <a:pt x="463" y="675"/>
                    </a:lnTo>
                    <a:lnTo>
                      <a:pt x="402" y="713"/>
                    </a:lnTo>
                    <a:lnTo>
                      <a:pt x="344" y="725"/>
                    </a:lnTo>
                    <a:lnTo>
                      <a:pt x="351" y="789"/>
                    </a:lnTo>
                    <a:lnTo>
                      <a:pt x="331" y="863"/>
                    </a:lnTo>
                    <a:lnTo>
                      <a:pt x="283" y="876"/>
                    </a:lnTo>
                    <a:lnTo>
                      <a:pt x="251" y="850"/>
                    </a:lnTo>
                    <a:lnTo>
                      <a:pt x="232" y="800"/>
                    </a:lnTo>
                    <a:lnTo>
                      <a:pt x="219" y="750"/>
                    </a:lnTo>
                    <a:lnTo>
                      <a:pt x="176" y="725"/>
                    </a:lnTo>
                    <a:lnTo>
                      <a:pt x="95" y="750"/>
                    </a:lnTo>
                    <a:lnTo>
                      <a:pt x="19" y="800"/>
                    </a:lnTo>
                    <a:lnTo>
                      <a:pt x="0" y="750"/>
                    </a:lnTo>
                    <a:lnTo>
                      <a:pt x="113" y="688"/>
                    </a:lnTo>
                    <a:lnTo>
                      <a:pt x="207" y="657"/>
                    </a:lnTo>
                    <a:lnTo>
                      <a:pt x="264" y="675"/>
                    </a:lnTo>
                    <a:lnTo>
                      <a:pt x="270" y="738"/>
                    </a:lnTo>
                    <a:lnTo>
                      <a:pt x="288" y="813"/>
                    </a:lnTo>
                    <a:lnTo>
                      <a:pt x="301" y="750"/>
                    </a:lnTo>
                    <a:lnTo>
                      <a:pt x="326" y="688"/>
                    </a:lnTo>
                    <a:lnTo>
                      <a:pt x="413" y="657"/>
                    </a:lnTo>
                    <a:lnTo>
                      <a:pt x="501" y="582"/>
                    </a:lnTo>
                    <a:lnTo>
                      <a:pt x="557" y="500"/>
                    </a:lnTo>
                    <a:lnTo>
                      <a:pt x="657" y="394"/>
                    </a:lnTo>
                    <a:lnTo>
                      <a:pt x="683" y="337"/>
                    </a:lnTo>
                    <a:lnTo>
                      <a:pt x="670" y="287"/>
                    </a:lnTo>
                    <a:lnTo>
                      <a:pt x="595" y="337"/>
                    </a:lnTo>
                    <a:lnTo>
                      <a:pt x="495" y="400"/>
                    </a:lnTo>
                    <a:lnTo>
                      <a:pt x="426" y="450"/>
                    </a:lnTo>
                    <a:lnTo>
                      <a:pt x="382" y="400"/>
                    </a:lnTo>
                    <a:lnTo>
                      <a:pt x="482" y="287"/>
                    </a:lnTo>
                    <a:lnTo>
                      <a:pt x="564" y="206"/>
                    </a:lnTo>
                    <a:lnTo>
                      <a:pt x="676" y="125"/>
                    </a:lnTo>
                    <a:lnTo>
                      <a:pt x="601" y="69"/>
                    </a:lnTo>
                    <a:lnTo>
                      <a:pt x="532" y="0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3" name="Freeform 238"/>
              <p:cNvSpPr>
                <a:spLocks/>
              </p:cNvSpPr>
              <p:nvPr/>
            </p:nvSpPr>
            <p:spPr bwMode="auto">
              <a:xfrm>
                <a:off x="2211" y="2629"/>
                <a:ext cx="98" cy="202"/>
              </a:xfrm>
              <a:custGeom>
                <a:avLst/>
                <a:gdLst>
                  <a:gd name="T0" fmla="*/ 33 w 294"/>
                  <a:gd name="T1" fmla="*/ 0 h 607"/>
                  <a:gd name="T2" fmla="*/ 4 w 294"/>
                  <a:gd name="T3" fmla="*/ 12 h 607"/>
                  <a:gd name="T4" fmla="*/ 5 w 294"/>
                  <a:gd name="T5" fmla="*/ 24 h 607"/>
                  <a:gd name="T6" fmla="*/ 3 w 294"/>
                  <a:gd name="T7" fmla="*/ 38 h 607"/>
                  <a:gd name="T8" fmla="*/ 1 w 294"/>
                  <a:gd name="T9" fmla="*/ 46 h 607"/>
                  <a:gd name="T10" fmla="*/ 0 w 294"/>
                  <a:gd name="T11" fmla="*/ 53 h 607"/>
                  <a:gd name="T12" fmla="*/ 8 w 294"/>
                  <a:gd name="T13" fmla="*/ 59 h 607"/>
                  <a:gd name="T14" fmla="*/ 21 w 294"/>
                  <a:gd name="T15" fmla="*/ 67 h 607"/>
                  <a:gd name="T16" fmla="*/ 25 w 294"/>
                  <a:gd name="T17" fmla="*/ 67 h 607"/>
                  <a:gd name="T18" fmla="*/ 22 w 294"/>
                  <a:gd name="T19" fmla="*/ 62 h 607"/>
                  <a:gd name="T20" fmla="*/ 15 w 294"/>
                  <a:gd name="T21" fmla="*/ 55 h 607"/>
                  <a:gd name="T22" fmla="*/ 8 w 294"/>
                  <a:gd name="T23" fmla="*/ 51 h 607"/>
                  <a:gd name="T24" fmla="*/ 11 w 294"/>
                  <a:gd name="T25" fmla="*/ 35 h 607"/>
                  <a:gd name="T26" fmla="*/ 14 w 294"/>
                  <a:gd name="T27" fmla="*/ 22 h 607"/>
                  <a:gd name="T28" fmla="*/ 15 w 294"/>
                  <a:gd name="T29" fmla="*/ 15 h 607"/>
                  <a:gd name="T30" fmla="*/ 26 w 294"/>
                  <a:gd name="T31" fmla="*/ 9 h 607"/>
                  <a:gd name="T32" fmla="*/ 33 w 294"/>
                  <a:gd name="T33" fmla="*/ 8 h 607"/>
                  <a:gd name="T34" fmla="*/ 33 w 294"/>
                  <a:gd name="T35" fmla="*/ 0 h 607"/>
                  <a:gd name="T36" fmla="*/ 33 w 294"/>
                  <a:gd name="T37" fmla="*/ 0 h 6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4"/>
                  <a:gd name="T58" fmla="*/ 0 h 607"/>
                  <a:gd name="T59" fmla="*/ 294 w 294"/>
                  <a:gd name="T60" fmla="*/ 607 h 6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4" h="607">
                    <a:moveTo>
                      <a:pt x="294" y="0"/>
                    </a:moveTo>
                    <a:lnTo>
                      <a:pt x="37" y="107"/>
                    </a:lnTo>
                    <a:lnTo>
                      <a:pt x="49" y="220"/>
                    </a:lnTo>
                    <a:lnTo>
                      <a:pt x="30" y="345"/>
                    </a:lnTo>
                    <a:lnTo>
                      <a:pt x="12" y="419"/>
                    </a:lnTo>
                    <a:lnTo>
                      <a:pt x="0" y="482"/>
                    </a:lnTo>
                    <a:lnTo>
                      <a:pt x="75" y="532"/>
                    </a:lnTo>
                    <a:lnTo>
                      <a:pt x="187" y="607"/>
                    </a:lnTo>
                    <a:lnTo>
                      <a:pt x="225" y="601"/>
                    </a:lnTo>
                    <a:lnTo>
                      <a:pt x="200" y="557"/>
                    </a:lnTo>
                    <a:lnTo>
                      <a:pt x="138" y="495"/>
                    </a:lnTo>
                    <a:lnTo>
                      <a:pt x="75" y="458"/>
                    </a:lnTo>
                    <a:lnTo>
                      <a:pt x="99" y="320"/>
                    </a:lnTo>
                    <a:lnTo>
                      <a:pt x="125" y="194"/>
                    </a:lnTo>
                    <a:lnTo>
                      <a:pt x="138" y="138"/>
                    </a:lnTo>
                    <a:lnTo>
                      <a:pt x="231" y="82"/>
                    </a:lnTo>
                    <a:lnTo>
                      <a:pt x="294" y="69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4" name="Freeform 239"/>
              <p:cNvSpPr>
                <a:spLocks/>
              </p:cNvSpPr>
              <p:nvPr/>
            </p:nvSpPr>
            <p:spPr bwMode="auto">
              <a:xfrm>
                <a:off x="1790" y="2608"/>
                <a:ext cx="114" cy="111"/>
              </a:xfrm>
              <a:custGeom>
                <a:avLst/>
                <a:gdLst>
                  <a:gd name="T0" fmla="*/ 5 w 344"/>
                  <a:gd name="T1" fmla="*/ 0 h 333"/>
                  <a:gd name="T2" fmla="*/ 1 w 344"/>
                  <a:gd name="T3" fmla="*/ 8 h 333"/>
                  <a:gd name="T4" fmla="*/ 0 w 344"/>
                  <a:gd name="T5" fmla="*/ 16 h 333"/>
                  <a:gd name="T6" fmla="*/ 7 w 344"/>
                  <a:gd name="T7" fmla="*/ 22 h 333"/>
                  <a:gd name="T8" fmla="*/ 15 w 344"/>
                  <a:gd name="T9" fmla="*/ 24 h 333"/>
                  <a:gd name="T10" fmla="*/ 21 w 344"/>
                  <a:gd name="T11" fmla="*/ 20 h 333"/>
                  <a:gd name="T12" fmla="*/ 23 w 344"/>
                  <a:gd name="T13" fmla="*/ 15 h 333"/>
                  <a:gd name="T14" fmla="*/ 29 w 344"/>
                  <a:gd name="T15" fmla="*/ 19 h 333"/>
                  <a:gd name="T16" fmla="*/ 24 w 344"/>
                  <a:gd name="T17" fmla="*/ 22 h 333"/>
                  <a:gd name="T18" fmla="*/ 23 w 344"/>
                  <a:gd name="T19" fmla="*/ 28 h 333"/>
                  <a:gd name="T20" fmla="*/ 26 w 344"/>
                  <a:gd name="T21" fmla="*/ 32 h 333"/>
                  <a:gd name="T22" fmla="*/ 36 w 344"/>
                  <a:gd name="T23" fmla="*/ 37 h 333"/>
                  <a:gd name="T24" fmla="*/ 38 w 344"/>
                  <a:gd name="T25" fmla="*/ 33 h 333"/>
                  <a:gd name="T26" fmla="*/ 33 w 344"/>
                  <a:gd name="T27" fmla="*/ 29 h 333"/>
                  <a:gd name="T28" fmla="*/ 32 w 344"/>
                  <a:gd name="T29" fmla="*/ 26 h 333"/>
                  <a:gd name="T30" fmla="*/ 36 w 344"/>
                  <a:gd name="T31" fmla="*/ 22 h 333"/>
                  <a:gd name="T32" fmla="*/ 36 w 344"/>
                  <a:gd name="T33" fmla="*/ 18 h 333"/>
                  <a:gd name="T34" fmla="*/ 33 w 344"/>
                  <a:gd name="T35" fmla="*/ 12 h 333"/>
                  <a:gd name="T36" fmla="*/ 28 w 344"/>
                  <a:gd name="T37" fmla="*/ 8 h 333"/>
                  <a:gd name="T38" fmla="*/ 21 w 344"/>
                  <a:gd name="T39" fmla="*/ 9 h 333"/>
                  <a:gd name="T40" fmla="*/ 17 w 344"/>
                  <a:gd name="T41" fmla="*/ 15 h 333"/>
                  <a:gd name="T42" fmla="*/ 12 w 344"/>
                  <a:gd name="T43" fmla="*/ 17 h 333"/>
                  <a:gd name="T44" fmla="*/ 6 w 344"/>
                  <a:gd name="T45" fmla="*/ 15 h 333"/>
                  <a:gd name="T46" fmla="*/ 7 w 344"/>
                  <a:gd name="T47" fmla="*/ 9 h 333"/>
                  <a:gd name="T48" fmla="*/ 10 w 344"/>
                  <a:gd name="T49" fmla="*/ 4 h 333"/>
                  <a:gd name="T50" fmla="*/ 5 w 344"/>
                  <a:gd name="T51" fmla="*/ 0 h 333"/>
                  <a:gd name="T52" fmla="*/ 5 w 344"/>
                  <a:gd name="T53" fmla="*/ 0 h 3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4"/>
                  <a:gd name="T82" fmla="*/ 0 h 333"/>
                  <a:gd name="T83" fmla="*/ 344 w 344"/>
                  <a:gd name="T84" fmla="*/ 333 h 33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4" h="333">
                    <a:moveTo>
                      <a:pt x="43" y="0"/>
                    </a:moveTo>
                    <a:lnTo>
                      <a:pt x="6" y="69"/>
                    </a:lnTo>
                    <a:lnTo>
                      <a:pt x="0" y="145"/>
                    </a:lnTo>
                    <a:lnTo>
                      <a:pt x="63" y="195"/>
                    </a:lnTo>
                    <a:lnTo>
                      <a:pt x="138" y="220"/>
                    </a:lnTo>
                    <a:lnTo>
                      <a:pt x="188" y="182"/>
                    </a:lnTo>
                    <a:lnTo>
                      <a:pt x="212" y="138"/>
                    </a:lnTo>
                    <a:lnTo>
                      <a:pt x="268" y="170"/>
                    </a:lnTo>
                    <a:lnTo>
                      <a:pt x="218" y="201"/>
                    </a:lnTo>
                    <a:lnTo>
                      <a:pt x="207" y="251"/>
                    </a:lnTo>
                    <a:lnTo>
                      <a:pt x="238" y="289"/>
                    </a:lnTo>
                    <a:lnTo>
                      <a:pt x="326" y="333"/>
                    </a:lnTo>
                    <a:lnTo>
                      <a:pt x="344" y="294"/>
                    </a:lnTo>
                    <a:lnTo>
                      <a:pt x="306" y="264"/>
                    </a:lnTo>
                    <a:lnTo>
                      <a:pt x="294" y="233"/>
                    </a:lnTo>
                    <a:lnTo>
                      <a:pt x="326" y="201"/>
                    </a:lnTo>
                    <a:lnTo>
                      <a:pt x="331" y="164"/>
                    </a:lnTo>
                    <a:lnTo>
                      <a:pt x="306" y="106"/>
                    </a:lnTo>
                    <a:lnTo>
                      <a:pt x="250" y="76"/>
                    </a:lnTo>
                    <a:lnTo>
                      <a:pt x="194" y="82"/>
                    </a:lnTo>
                    <a:lnTo>
                      <a:pt x="151" y="138"/>
                    </a:lnTo>
                    <a:lnTo>
                      <a:pt x="112" y="157"/>
                    </a:lnTo>
                    <a:lnTo>
                      <a:pt x="56" y="132"/>
                    </a:lnTo>
                    <a:lnTo>
                      <a:pt x="63" y="82"/>
                    </a:lnTo>
                    <a:lnTo>
                      <a:pt x="87" y="3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5" name="Freeform 240"/>
              <p:cNvSpPr>
                <a:spLocks/>
              </p:cNvSpPr>
              <p:nvPr/>
            </p:nvSpPr>
            <p:spPr bwMode="auto">
              <a:xfrm>
                <a:off x="1775" y="2295"/>
                <a:ext cx="115" cy="56"/>
              </a:xfrm>
              <a:custGeom>
                <a:avLst/>
                <a:gdLst>
                  <a:gd name="T0" fmla="*/ 1 w 345"/>
                  <a:gd name="T1" fmla="*/ 4 h 169"/>
                  <a:gd name="T2" fmla="*/ 20 w 345"/>
                  <a:gd name="T3" fmla="*/ 1 h 169"/>
                  <a:gd name="T4" fmla="*/ 30 w 345"/>
                  <a:gd name="T5" fmla="*/ 0 h 169"/>
                  <a:gd name="T6" fmla="*/ 38 w 345"/>
                  <a:gd name="T7" fmla="*/ 4 h 169"/>
                  <a:gd name="T8" fmla="*/ 32 w 345"/>
                  <a:gd name="T9" fmla="*/ 19 h 169"/>
                  <a:gd name="T10" fmla="*/ 27 w 345"/>
                  <a:gd name="T11" fmla="*/ 15 h 169"/>
                  <a:gd name="T12" fmla="*/ 15 w 345"/>
                  <a:gd name="T13" fmla="*/ 12 h 169"/>
                  <a:gd name="T14" fmla="*/ 5 w 345"/>
                  <a:gd name="T15" fmla="*/ 10 h 169"/>
                  <a:gd name="T16" fmla="*/ 12 w 345"/>
                  <a:gd name="T17" fmla="*/ 8 h 169"/>
                  <a:gd name="T18" fmla="*/ 22 w 345"/>
                  <a:gd name="T19" fmla="*/ 9 h 169"/>
                  <a:gd name="T20" fmla="*/ 28 w 345"/>
                  <a:gd name="T21" fmla="*/ 10 h 169"/>
                  <a:gd name="T22" fmla="*/ 32 w 345"/>
                  <a:gd name="T23" fmla="*/ 6 h 169"/>
                  <a:gd name="T24" fmla="*/ 23 w 345"/>
                  <a:gd name="T25" fmla="*/ 5 h 169"/>
                  <a:gd name="T26" fmla="*/ 15 w 345"/>
                  <a:gd name="T27" fmla="*/ 5 h 169"/>
                  <a:gd name="T28" fmla="*/ 0 w 345"/>
                  <a:gd name="T29" fmla="*/ 8 h 169"/>
                  <a:gd name="T30" fmla="*/ 1 w 345"/>
                  <a:gd name="T31" fmla="*/ 4 h 169"/>
                  <a:gd name="T32" fmla="*/ 1 w 345"/>
                  <a:gd name="T33" fmla="*/ 4 h 1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5"/>
                  <a:gd name="T52" fmla="*/ 0 h 169"/>
                  <a:gd name="T53" fmla="*/ 345 w 345"/>
                  <a:gd name="T54" fmla="*/ 169 h 1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5" h="169">
                    <a:moveTo>
                      <a:pt x="8" y="32"/>
                    </a:moveTo>
                    <a:lnTo>
                      <a:pt x="183" y="13"/>
                    </a:lnTo>
                    <a:lnTo>
                      <a:pt x="270" y="0"/>
                    </a:lnTo>
                    <a:lnTo>
                      <a:pt x="345" y="32"/>
                    </a:lnTo>
                    <a:lnTo>
                      <a:pt x="289" y="169"/>
                    </a:lnTo>
                    <a:lnTo>
                      <a:pt x="239" y="132"/>
                    </a:lnTo>
                    <a:lnTo>
                      <a:pt x="138" y="113"/>
                    </a:lnTo>
                    <a:lnTo>
                      <a:pt x="45" y="95"/>
                    </a:lnTo>
                    <a:lnTo>
                      <a:pt x="108" y="70"/>
                    </a:lnTo>
                    <a:lnTo>
                      <a:pt x="201" y="82"/>
                    </a:lnTo>
                    <a:lnTo>
                      <a:pt x="252" y="95"/>
                    </a:lnTo>
                    <a:lnTo>
                      <a:pt x="289" y="50"/>
                    </a:lnTo>
                    <a:lnTo>
                      <a:pt x="207" y="44"/>
                    </a:lnTo>
                    <a:lnTo>
                      <a:pt x="132" y="44"/>
                    </a:lnTo>
                    <a:lnTo>
                      <a:pt x="0" y="70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41"/>
            <p:cNvGrpSpPr>
              <a:grpSpLocks/>
            </p:cNvGrpSpPr>
            <p:nvPr/>
          </p:nvGrpSpPr>
          <p:grpSpPr bwMode="auto">
            <a:xfrm>
              <a:off x="3840" y="4176"/>
              <a:ext cx="48" cy="48"/>
              <a:chOff x="1429" y="2260"/>
              <a:chExt cx="961" cy="853"/>
            </a:xfrm>
          </p:grpSpPr>
          <p:sp>
            <p:nvSpPr>
              <p:cNvPr id="190494" name="Freeform 242"/>
              <p:cNvSpPr>
                <a:spLocks/>
              </p:cNvSpPr>
              <p:nvPr/>
            </p:nvSpPr>
            <p:spPr bwMode="auto">
              <a:xfrm>
                <a:off x="1439" y="2267"/>
                <a:ext cx="929" cy="833"/>
              </a:xfrm>
              <a:custGeom>
                <a:avLst/>
                <a:gdLst>
                  <a:gd name="T0" fmla="*/ 65 w 2789"/>
                  <a:gd name="T1" fmla="*/ 19 h 2498"/>
                  <a:gd name="T2" fmla="*/ 30 w 2789"/>
                  <a:gd name="T3" fmla="*/ 58 h 2498"/>
                  <a:gd name="T4" fmla="*/ 9 w 2789"/>
                  <a:gd name="T5" fmla="*/ 91 h 2498"/>
                  <a:gd name="T6" fmla="*/ 1 w 2789"/>
                  <a:gd name="T7" fmla="*/ 123 h 2498"/>
                  <a:gd name="T8" fmla="*/ 0 w 2789"/>
                  <a:gd name="T9" fmla="*/ 158 h 2498"/>
                  <a:gd name="T10" fmla="*/ 14 w 2789"/>
                  <a:gd name="T11" fmla="*/ 197 h 2498"/>
                  <a:gd name="T12" fmla="*/ 41 w 2789"/>
                  <a:gd name="T13" fmla="*/ 232 h 2498"/>
                  <a:gd name="T14" fmla="*/ 73 w 2789"/>
                  <a:gd name="T15" fmla="*/ 259 h 2498"/>
                  <a:gd name="T16" fmla="*/ 125 w 2789"/>
                  <a:gd name="T17" fmla="*/ 275 h 2498"/>
                  <a:gd name="T18" fmla="*/ 167 w 2789"/>
                  <a:gd name="T19" fmla="*/ 278 h 2498"/>
                  <a:gd name="T20" fmla="*/ 221 w 2789"/>
                  <a:gd name="T21" fmla="*/ 266 h 2498"/>
                  <a:gd name="T22" fmla="*/ 268 w 2789"/>
                  <a:gd name="T23" fmla="*/ 239 h 2498"/>
                  <a:gd name="T24" fmla="*/ 296 w 2789"/>
                  <a:gd name="T25" fmla="*/ 206 h 2498"/>
                  <a:gd name="T26" fmla="*/ 309 w 2789"/>
                  <a:gd name="T27" fmla="*/ 161 h 2498"/>
                  <a:gd name="T28" fmla="*/ 309 w 2789"/>
                  <a:gd name="T29" fmla="*/ 114 h 2498"/>
                  <a:gd name="T30" fmla="*/ 299 w 2789"/>
                  <a:gd name="T31" fmla="*/ 77 h 2498"/>
                  <a:gd name="T32" fmla="*/ 275 w 2789"/>
                  <a:gd name="T33" fmla="*/ 47 h 2498"/>
                  <a:gd name="T34" fmla="*/ 246 w 2789"/>
                  <a:gd name="T35" fmla="*/ 25 h 2498"/>
                  <a:gd name="T36" fmla="*/ 219 w 2789"/>
                  <a:gd name="T37" fmla="*/ 14 h 2498"/>
                  <a:gd name="T38" fmla="*/ 192 w 2789"/>
                  <a:gd name="T39" fmla="*/ 6 h 2498"/>
                  <a:gd name="T40" fmla="*/ 158 w 2789"/>
                  <a:gd name="T41" fmla="*/ 1 h 2498"/>
                  <a:gd name="T42" fmla="*/ 135 w 2789"/>
                  <a:gd name="T43" fmla="*/ 0 h 2498"/>
                  <a:gd name="T44" fmla="*/ 102 w 2789"/>
                  <a:gd name="T45" fmla="*/ 6 h 2498"/>
                  <a:gd name="T46" fmla="*/ 65 w 2789"/>
                  <a:gd name="T47" fmla="*/ 19 h 2498"/>
                  <a:gd name="T48" fmla="*/ 65 w 2789"/>
                  <a:gd name="T49" fmla="*/ 19 h 249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89"/>
                  <a:gd name="T76" fmla="*/ 0 h 2498"/>
                  <a:gd name="T77" fmla="*/ 2789 w 2789"/>
                  <a:gd name="T78" fmla="*/ 2498 h 249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89" h="2498">
                    <a:moveTo>
                      <a:pt x="584" y="175"/>
                    </a:moveTo>
                    <a:lnTo>
                      <a:pt x="272" y="519"/>
                    </a:lnTo>
                    <a:lnTo>
                      <a:pt x="77" y="823"/>
                    </a:lnTo>
                    <a:lnTo>
                      <a:pt x="13" y="1110"/>
                    </a:lnTo>
                    <a:lnTo>
                      <a:pt x="0" y="1421"/>
                    </a:lnTo>
                    <a:lnTo>
                      <a:pt x="123" y="1771"/>
                    </a:lnTo>
                    <a:lnTo>
                      <a:pt x="370" y="2084"/>
                    </a:lnTo>
                    <a:lnTo>
                      <a:pt x="661" y="2330"/>
                    </a:lnTo>
                    <a:lnTo>
                      <a:pt x="1129" y="2472"/>
                    </a:lnTo>
                    <a:lnTo>
                      <a:pt x="1505" y="2498"/>
                    </a:lnTo>
                    <a:lnTo>
                      <a:pt x="1986" y="2395"/>
                    </a:lnTo>
                    <a:lnTo>
                      <a:pt x="2420" y="2148"/>
                    </a:lnTo>
                    <a:lnTo>
                      <a:pt x="2667" y="1856"/>
                    </a:lnTo>
                    <a:lnTo>
                      <a:pt x="2789" y="1447"/>
                    </a:lnTo>
                    <a:lnTo>
                      <a:pt x="2789" y="1025"/>
                    </a:lnTo>
                    <a:lnTo>
                      <a:pt x="2699" y="694"/>
                    </a:lnTo>
                    <a:lnTo>
                      <a:pt x="2478" y="421"/>
                    </a:lnTo>
                    <a:lnTo>
                      <a:pt x="2220" y="226"/>
                    </a:lnTo>
                    <a:lnTo>
                      <a:pt x="1973" y="123"/>
                    </a:lnTo>
                    <a:lnTo>
                      <a:pt x="1726" y="51"/>
                    </a:lnTo>
                    <a:lnTo>
                      <a:pt x="1422" y="13"/>
                    </a:lnTo>
                    <a:lnTo>
                      <a:pt x="1219" y="0"/>
                    </a:lnTo>
                    <a:lnTo>
                      <a:pt x="921" y="57"/>
                    </a:lnTo>
                    <a:lnTo>
                      <a:pt x="584" y="175"/>
                    </a:lnTo>
                    <a:close/>
                  </a:path>
                </a:pathLst>
              </a:custGeom>
              <a:solidFill>
                <a:srgbClr val="B2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5" name="Freeform 243"/>
              <p:cNvSpPr>
                <a:spLocks/>
              </p:cNvSpPr>
              <p:nvPr/>
            </p:nvSpPr>
            <p:spPr bwMode="auto">
              <a:xfrm>
                <a:off x="1846" y="2318"/>
                <a:ext cx="401" cy="503"/>
              </a:xfrm>
              <a:custGeom>
                <a:avLst/>
                <a:gdLst>
                  <a:gd name="T0" fmla="*/ 75 w 1203"/>
                  <a:gd name="T1" fmla="*/ 11 h 1510"/>
                  <a:gd name="T2" fmla="*/ 56 w 1203"/>
                  <a:gd name="T3" fmla="*/ 4 h 1510"/>
                  <a:gd name="T4" fmla="*/ 34 w 1203"/>
                  <a:gd name="T5" fmla="*/ 0 h 1510"/>
                  <a:gd name="T6" fmla="*/ 14 w 1203"/>
                  <a:gd name="T7" fmla="*/ 2 h 1510"/>
                  <a:gd name="T8" fmla="*/ 0 w 1203"/>
                  <a:gd name="T9" fmla="*/ 11 h 1510"/>
                  <a:gd name="T10" fmla="*/ 2 w 1203"/>
                  <a:gd name="T11" fmla="*/ 26 h 1510"/>
                  <a:gd name="T12" fmla="*/ 20 w 1203"/>
                  <a:gd name="T13" fmla="*/ 39 h 1510"/>
                  <a:gd name="T14" fmla="*/ 47 w 1203"/>
                  <a:gd name="T15" fmla="*/ 52 h 1510"/>
                  <a:gd name="T16" fmla="*/ 73 w 1203"/>
                  <a:gd name="T17" fmla="*/ 72 h 1510"/>
                  <a:gd name="T18" fmla="*/ 97 w 1203"/>
                  <a:gd name="T19" fmla="*/ 96 h 1510"/>
                  <a:gd name="T20" fmla="*/ 110 w 1203"/>
                  <a:gd name="T21" fmla="*/ 119 h 1510"/>
                  <a:gd name="T22" fmla="*/ 113 w 1203"/>
                  <a:gd name="T23" fmla="*/ 137 h 1510"/>
                  <a:gd name="T24" fmla="*/ 113 w 1203"/>
                  <a:gd name="T25" fmla="*/ 156 h 1510"/>
                  <a:gd name="T26" fmla="*/ 110 w 1203"/>
                  <a:gd name="T27" fmla="*/ 165 h 1510"/>
                  <a:gd name="T28" fmla="*/ 119 w 1203"/>
                  <a:gd name="T29" fmla="*/ 168 h 1510"/>
                  <a:gd name="T30" fmla="*/ 128 w 1203"/>
                  <a:gd name="T31" fmla="*/ 156 h 1510"/>
                  <a:gd name="T32" fmla="*/ 134 w 1203"/>
                  <a:gd name="T33" fmla="*/ 137 h 1510"/>
                  <a:gd name="T34" fmla="*/ 134 w 1203"/>
                  <a:gd name="T35" fmla="*/ 120 h 1510"/>
                  <a:gd name="T36" fmla="*/ 130 w 1203"/>
                  <a:gd name="T37" fmla="*/ 91 h 1510"/>
                  <a:gd name="T38" fmla="*/ 113 w 1203"/>
                  <a:gd name="T39" fmla="*/ 52 h 1510"/>
                  <a:gd name="T40" fmla="*/ 92 w 1203"/>
                  <a:gd name="T41" fmla="*/ 25 h 1510"/>
                  <a:gd name="T42" fmla="*/ 75 w 1203"/>
                  <a:gd name="T43" fmla="*/ 11 h 1510"/>
                  <a:gd name="T44" fmla="*/ 75 w 1203"/>
                  <a:gd name="T45" fmla="*/ 11 h 15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03"/>
                  <a:gd name="T70" fmla="*/ 0 h 1510"/>
                  <a:gd name="T71" fmla="*/ 1203 w 1203"/>
                  <a:gd name="T72" fmla="*/ 1510 h 15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03" h="1510">
                    <a:moveTo>
                      <a:pt x="673" y="96"/>
                    </a:moveTo>
                    <a:lnTo>
                      <a:pt x="503" y="34"/>
                    </a:lnTo>
                    <a:lnTo>
                      <a:pt x="306" y="0"/>
                    </a:lnTo>
                    <a:lnTo>
                      <a:pt x="122" y="14"/>
                    </a:lnTo>
                    <a:lnTo>
                      <a:pt x="0" y="96"/>
                    </a:lnTo>
                    <a:lnTo>
                      <a:pt x="20" y="232"/>
                    </a:lnTo>
                    <a:lnTo>
                      <a:pt x="177" y="347"/>
                    </a:lnTo>
                    <a:lnTo>
                      <a:pt x="422" y="469"/>
                    </a:lnTo>
                    <a:lnTo>
                      <a:pt x="659" y="652"/>
                    </a:lnTo>
                    <a:lnTo>
                      <a:pt x="870" y="863"/>
                    </a:lnTo>
                    <a:lnTo>
                      <a:pt x="986" y="1068"/>
                    </a:lnTo>
                    <a:lnTo>
                      <a:pt x="1019" y="1232"/>
                    </a:lnTo>
                    <a:lnTo>
                      <a:pt x="1013" y="1408"/>
                    </a:lnTo>
                    <a:lnTo>
                      <a:pt x="993" y="1483"/>
                    </a:lnTo>
                    <a:lnTo>
                      <a:pt x="1074" y="1510"/>
                    </a:lnTo>
                    <a:lnTo>
                      <a:pt x="1155" y="1408"/>
                    </a:lnTo>
                    <a:lnTo>
                      <a:pt x="1203" y="1237"/>
                    </a:lnTo>
                    <a:lnTo>
                      <a:pt x="1203" y="1081"/>
                    </a:lnTo>
                    <a:lnTo>
                      <a:pt x="1170" y="816"/>
                    </a:lnTo>
                    <a:lnTo>
                      <a:pt x="1019" y="469"/>
                    </a:lnTo>
                    <a:lnTo>
                      <a:pt x="830" y="225"/>
                    </a:lnTo>
                    <a:lnTo>
                      <a:pt x="673" y="96"/>
                    </a:lnTo>
                    <a:close/>
                  </a:path>
                </a:pathLst>
              </a:custGeom>
              <a:solidFill>
                <a:srgbClr val="E9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6" name="Freeform 244"/>
              <p:cNvSpPr>
                <a:spLocks/>
              </p:cNvSpPr>
              <p:nvPr/>
            </p:nvSpPr>
            <p:spPr bwMode="auto">
              <a:xfrm>
                <a:off x="1438" y="2337"/>
                <a:ext cx="626" cy="759"/>
              </a:xfrm>
              <a:custGeom>
                <a:avLst/>
                <a:gdLst>
                  <a:gd name="T0" fmla="*/ 68 w 1879"/>
                  <a:gd name="T1" fmla="*/ 0 h 2278"/>
                  <a:gd name="T2" fmla="*/ 61 w 1879"/>
                  <a:gd name="T3" fmla="*/ 10 h 2278"/>
                  <a:gd name="T4" fmla="*/ 62 w 1879"/>
                  <a:gd name="T5" fmla="*/ 25 h 2278"/>
                  <a:gd name="T6" fmla="*/ 76 w 1879"/>
                  <a:gd name="T7" fmla="*/ 39 h 2278"/>
                  <a:gd name="T8" fmla="*/ 110 w 1879"/>
                  <a:gd name="T9" fmla="*/ 54 h 2278"/>
                  <a:gd name="T10" fmla="*/ 144 w 1879"/>
                  <a:gd name="T11" fmla="*/ 65 h 2278"/>
                  <a:gd name="T12" fmla="*/ 166 w 1879"/>
                  <a:gd name="T13" fmla="*/ 78 h 2278"/>
                  <a:gd name="T14" fmla="*/ 185 w 1879"/>
                  <a:gd name="T15" fmla="*/ 98 h 2278"/>
                  <a:gd name="T16" fmla="*/ 196 w 1879"/>
                  <a:gd name="T17" fmla="*/ 118 h 2278"/>
                  <a:gd name="T18" fmla="*/ 203 w 1879"/>
                  <a:gd name="T19" fmla="*/ 138 h 2278"/>
                  <a:gd name="T20" fmla="*/ 209 w 1879"/>
                  <a:gd name="T21" fmla="*/ 167 h 2278"/>
                  <a:gd name="T22" fmla="*/ 209 w 1879"/>
                  <a:gd name="T23" fmla="*/ 201 h 2278"/>
                  <a:gd name="T24" fmla="*/ 203 w 1879"/>
                  <a:gd name="T25" fmla="*/ 223 h 2278"/>
                  <a:gd name="T26" fmla="*/ 192 w 1879"/>
                  <a:gd name="T27" fmla="*/ 240 h 2278"/>
                  <a:gd name="T28" fmla="*/ 173 w 1879"/>
                  <a:gd name="T29" fmla="*/ 251 h 2278"/>
                  <a:gd name="T30" fmla="*/ 145 w 1879"/>
                  <a:gd name="T31" fmla="*/ 253 h 2278"/>
                  <a:gd name="T32" fmla="*/ 100 w 1879"/>
                  <a:gd name="T33" fmla="*/ 245 h 2278"/>
                  <a:gd name="T34" fmla="*/ 62 w 1879"/>
                  <a:gd name="T35" fmla="*/ 229 h 2278"/>
                  <a:gd name="T36" fmla="*/ 34 w 1879"/>
                  <a:gd name="T37" fmla="*/ 205 h 2278"/>
                  <a:gd name="T38" fmla="*/ 12 w 1879"/>
                  <a:gd name="T39" fmla="*/ 172 h 2278"/>
                  <a:gd name="T40" fmla="*/ 0 w 1879"/>
                  <a:gd name="T41" fmla="*/ 123 h 2278"/>
                  <a:gd name="T42" fmla="*/ 6 w 1879"/>
                  <a:gd name="T43" fmla="*/ 82 h 2278"/>
                  <a:gd name="T44" fmla="*/ 18 w 1879"/>
                  <a:gd name="T45" fmla="*/ 48 h 2278"/>
                  <a:gd name="T46" fmla="*/ 38 w 1879"/>
                  <a:gd name="T47" fmla="*/ 21 h 2278"/>
                  <a:gd name="T48" fmla="*/ 68 w 1879"/>
                  <a:gd name="T49" fmla="*/ 0 h 2278"/>
                  <a:gd name="T50" fmla="*/ 68 w 1879"/>
                  <a:gd name="T51" fmla="*/ 0 h 227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79"/>
                  <a:gd name="T79" fmla="*/ 0 h 2278"/>
                  <a:gd name="T80" fmla="*/ 1879 w 1879"/>
                  <a:gd name="T81" fmla="*/ 2278 h 227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79" h="2278">
                    <a:moveTo>
                      <a:pt x="612" y="0"/>
                    </a:moveTo>
                    <a:lnTo>
                      <a:pt x="553" y="89"/>
                    </a:lnTo>
                    <a:lnTo>
                      <a:pt x="560" y="221"/>
                    </a:lnTo>
                    <a:lnTo>
                      <a:pt x="685" y="354"/>
                    </a:lnTo>
                    <a:lnTo>
                      <a:pt x="995" y="486"/>
                    </a:lnTo>
                    <a:lnTo>
                      <a:pt x="1296" y="582"/>
                    </a:lnTo>
                    <a:lnTo>
                      <a:pt x="1495" y="700"/>
                    </a:lnTo>
                    <a:lnTo>
                      <a:pt x="1665" y="885"/>
                    </a:lnTo>
                    <a:lnTo>
                      <a:pt x="1761" y="1061"/>
                    </a:lnTo>
                    <a:lnTo>
                      <a:pt x="1827" y="1246"/>
                    </a:lnTo>
                    <a:lnTo>
                      <a:pt x="1879" y="1505"/>
                    </a:lnTo>
                    <a:lnTo>
                      <a:pt x="1879" y="1806"/>
                    </a:lnTo>
                    <a:lnTo>
                      <a:pt x="1827" y="2012"/>
                    </a:lnTo>
                    <a:lnTo>
                      <a:pt x="1731" y="2160"/>
                    </a:lnTo>
                    <a:lnTo>
                      <a:pt x="1554" y="2263"/>
                    </a:lnTo>
                    <a:lnTo>
                      <a:pt x="1303" y="2278"/>
                    </a:lnTo>
                    <a:lnTo>
                      <a:pt x="899" y="2204"/>
                    </a:lnTo>
                    <a:lnTo>
                      <a:pt x="560" y="2064"/>
                    </a:lnTo>
                    <a:lnTo>
                      <a:pt x="309" y="1850"/>
                    </a:lnTo>
                    <a:lnTo>
                      <a:pt x="111" y="1549"/>
                    </a:lnTo>
                    <a:lnTo>
                      <a:pt x="0" y="1106"/>
                    </a:lnTo>
                    <a:lnTo>
                      <a:pt x="52" y="737"/>
                    </a:lnTo>
                    <a:lnTo>
                      <a:pt x="161" y="428"/>
                    </a:lnTo>
                    <a:lnTo>
                      <a:pt x="339" y="192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rgbClr val="8C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7" name="Freeform 245"/>
              <p:cNvSpPr>
                <a:spLocks/>
              </p:cNvSpPr>
              <p:nvPr/>
            </p:nvSpPr>
            <p:spPr bwMode="auto">
              <a:xfrm>
                <a:off x="2209" y="2375"/>
                <a:ext cx="164" cy="301"/>
              </a:xfrm>
              <a:custGeom>
                <a:avLst/>
                <a:gdLst>
                  <a:gd name="T0" fmla="*/ 2 w 494"/>
                  <a:gd name="T1" fmla="*/ 0 h 902"/>
                  <a:gd name="T2" fmla="*/ 7 w 494"/>
                  <a:gd name="T3" fmla="*/ 24 h 902"/>
                  <a:gd name="T4" fmla="*/ 0 w 494"/>
                  <a:gd name="T5" fmla="*/ 37 h 902"/>
                  <a:gd name="T6" fmla="*/ 13 w 494"/>
                  <a:gd name="T7" fmla="*/ 48 h 902"/>
                  <a:gd name="T8" fmla="*/ 34 w 494"/>
                  <a:gd name="T9" fmla="*/ 74 h 902"/>
                  <a:gd name="T10" fmla="*/ 33 w 494"/>
                  <a:gd name="T11" fmla="*/ 88 h 902"/>
                  <a:gd name="T12" fmla="*/ 54 w 494"/>
                  <a:gd name="T13" fmla="*/ 100 h 902"/>
                  <a:gd name="T14" fmla="*/ 46 w 494"/>
                  <a:gd name="T15" fmla="*/ 53 h 902"/>
                  <a:gd name="T16" fmla="*/ 28 w 494"/>
                  <a:gd name="T17" fmla="*/ 20 h 902"/>
                  <a:gd name="T18" fmla="*/ 2 w 494"/>
                  <a:gd name="T19" fmla="*/ 0 h 902"/>
                  <a:gd name="T20" fmla="*/ 2 w 494"/>
                  <a:gd name="T21" fmla="*/ 0 h 9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4"/>
                  <a:gd name="T34" fmla="*/ 0 h 902"/>
                  <a:gd name="T35" fmla="*/ 494 w 494"/>
                  <a:gd name="T36" fmla="*/ 902 h 9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4" h="902">
                    <a:moveTo>
                      <a:pt x="19" y="0"/>
                    </a:moveTo>
                    <a:lnTo>
                      <a:pt x="65" y="214"/>
                    </a:lnTo>
                    <a:lnTo>
                      <a:pt x="0" y="337"/>
                    </a:lnTo>
                    <a:lnTo>
                      <a:pt x="116" y="434"/>
                    </a:lnTo>
                    <a:lnTo>
                      <a:pt x="311" y="668"/>
                    </a:lnTo>
                    <a:lnTo>
                      <a:pt x="298" y="792"/>
                    </a:lnTo>
                    <a:lnTo>
                      <a:pt x="494" y="902"/>
                    </a:lnTo>
                    <a:lnTo>
                      <a:pt x="415" y="473"/>
                    </a:lnTo>
                    <a:lnTo>
                      <a:pt x="253" y="18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3D9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8" name="Freeform 246"/>
              <p:cNvSpPr>
                <a:spLocks/>
              </p:cNvSpPr>
              <p:nvPr/>
            </p:nvSpPr>
            <p:spPr bwMode="auto">
              <a:xfrm>
                <a:off x="1469" y="2774"/>
                <a:ext cx="110" cy="207"/>
              </a:xfrm>
              <a:custGeom>
                <a:avLst/>
                <a:gdLst>
                  <a:gd name="T0" fmla="*/ 0 w 331"/>
                  <a:gd name="T1" fmla="*/ 27 h 622"/>
                  <a:gd name="T2" fmla="*/ 23 w 331"/>
                  <a:gd name="T3" fmla="*/ 0 h 622"/>
                  <a:gd name="T4" fmla="*/ 24 w 331"/>
                  <a:gd name="T5" fmla="*/ 30 h 622"/>
                  <a:gd name="T6" fmla="*/ 36 w 331"/>
                  <a:gd name="T7" fmla="*/ 33 h 622"/>
                  <a:gd name="T8" fmla="*/ 37 w 331"/>
                  <a:gd name="T9" fmla="*/ 69 h 622"/>
                  <a:gd name="T10" fmla="*/ 13 w 331"/>
                  <a:gd name="T11" fmla="*/ 49 h 622"/>
                  <a:gd name="T12" fmla="*/ 0 w 331"/>
                  <a:gd name="T13" fmla="*/ 27 h 622"/>
                  <a:gd name="T14" fmla="*/ 0 w 331"/>
                  <a:gd name="T15" fmla="*/ 27 h 6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1"/>
                  <a:gd name="T25" fmla="*/ 0 h 622"/>
                  <a:gd name="T26" fmla="*/ 331 w 331"/>
                  <a:gd name="T27" fmla="*/ 622 h 6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1" h="622">
                    <a:moveTo>
                      <a:pt x="0" y="246"/>
                    </a:moveTo>
                    <a:lnTo>
                      <a:pt x="207" y="0"/>
                    </a:lnTo>
                    <a:lnTo>
                      <a:pt x="214" y="272"/>
                    </a:lnTo>
                    <a:lnTo>
                      <a:pt x="325" y="298"/>
                    </a:lnTo>
                    <a:lnTo>
                      <a:pt x="331" y="622"/>
                    </a:lnTo>
                    <a:lnTo>
                      <a:pt x="117" y="441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9" name="Freeform 247"/>
              <p:cNvSpPr>
                <a:spLocks/>
              </p:cNvSpPr>
              <p:nvPr/>
            </p:nvSpPr>
            <p:spPr bwMode="auto">
              <a:xfrm>
                <a:off x="2226" y="2646"/>
                <a:ext cx="142" cy="279"/>
              </a:xfrm>
              <a:custGeom>
                <a:avLst/>
                <a:gdLst>
                  <a:gd name="T0" fmla="*/ 21 w 427"/>
                  <a:gd name="T1" fmla="*/ 93 h 837"/>
                  <a:gd name="T2" fmla="*/ 22 w 427"/>
                  <a:gd name="T3" fmla="*/ 73 h 837"/>
                  <a:gd name="T4" fmla="*/ 14 w 427"/>
                  <a:gd name="T5" fmla="*/ 59 h 837"/>
                  <a:gd name="T6" fmla="*/ 0 w 427"/>
                  <a:gd name="T7" fmla="*/ 45 h 837"/>
                  <a:gd name="T8" fmla="*/ 3 w 427"/>
                  <a:gd name="T9" fmla="*/ 8 h 837"/>
                  <a:gd name="T10" fmla="*/ 25 w 427"/>
                  <a:gd name="T11" fmla="*/ 0 h 837"/>
                  <a:gd name="T12" fmla="*/ 46 w 427"/>
                  <a:gd name="T13" fmla="*/ 1 h 837"/>
                  <a:gd name="T14" fmla="*/ 47 w 427"/>
                  <a:gd name="T15" fmla="*/ 32 h 837"/>
                  <a:gd name="T16" fmla="*/ 39 w 427"/>
                  <a:gd name="T17" fmla="*/ 66 h 837"/>
                  <a:gd name="T18" fmla="*/ 21 w 427"/>
                  <a:gd name="T19" fmla="*/ 93 h 837"/>
                  <a:gd name="T20" fmla="*/ 21 w 427"/>
                  <a:gd name="T21" fmla="*/ 93 h 8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7"/>
                  <a:gd name="T34" fmla="*/ 0 h 837"/>
                  <a:gd name="T35" fmla="*/ 427 w 427"/>
                  <a:gd name="T36" fmla="*/ 837 h 8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7" h="837">
                    <a:moveTo>
                      <a:pt x="188" y="837"/>
                    </a:moveTo>
                    <a:lnTo>
                      <a:pt x="195" y="661"/>
                    </a:lnTo>
                    <a:lnTo>
                      <a:pt x="123" y="532"/>
                    </a:lnTo>
                    <a:lnTo>
                      <a:pt x="0" y="401"/>
                    </a:lnTo>
                    <a:lnTo>
                      <a:pt x="25" y="71"/>
                    </a:lnTo>
                    <a:lnTo>
                      <a:pt x="226" y="0"/>
                    </a:lnTo>
                    <a:lnTo>
                      <a:pt x="414" y="13"/>
                    </a:lnTo>
                    <a:lnTo>
                      <a:pt x="427" y="285"/>
                    </a:lnTo>
                    <a:lnTo>
                      <a:pt x="350" y="596"/>
                    </a:lnTo>
                    <a:lnTo>
                      <a:pt x="188" y="837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0" name="Freeform 248"/>
              <p:cNvSpPr>
                <a:spLocks/>
              </p:cNvSpPr>
              <p:nvPr/>
            </p:nvSpPr>
            <p:spPr bwMode="auto">
              <a:xfrm>
                <a:off x="1808" y="3035"/>
                <a:ext cx="267" cy="67"/>
              </a:xfrm>
              <a:custGeom>
                <a:avLst/>
                <a:gdLst>
                  <a:gd name="T0" fmla="*/ 0 w 799"/>
                  <a:gd name="T1" fmla="*/ 17 h 201"/>
                  <a:gd name="T2" fmla="*/ 26 w 799"/>
                  <a:gd name="T3" fmla="*/ 7 h 201"/>
                  <a:gd name="T4" fmla="*/ 54 w 799"/>
                  <a:gd name="T5" fmla="*/ 5 h 201"/>
                  <a:gd name="T6" fmla="*/ 89 w 799"/>
                  <a:gd name="T7" fmla="*/ 0 h 201"/>
                  <a:gd name="T8" fmla="*/ 85 w 799"/>
                  <a:gd name="T9" fmla="*/ 13 h 201"/>
                  <a:gd name="T10" fmla="*/ 51 w 799"/>
                  <a:gd name="T11" fmla="*/ 20 h 201"/>
                  <a:gd name="T12" fmla="*/ 22 w 799"/>
                  <a:gd name="T13" fmla="*/ 22 h 201"/>
                  <a:gd name="T14" fmla="*/ 0 w 799"/>
                  <a:gd name="T15" fmla="*/ 17 h 201"/>
                  <a:gd name="T16" fmla="*/ 0 w 799"/>
                  <a:gd name="T17" fmla="*/ 17 h 2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9"/>
                  <a:gd name="T28" fmla="*/ 0 h 201"/>
                  <a:gd name="T29" fmla="*/ 799 w 799"/>
                  <a:gd name="T30" fmla="*/ 201 h 2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9" h="201">
                    <a:moveTo>
                      <a:pt x="0" y="155"/>
                    </a:moveTo>
                    <a:lnTo>
                      <a:pt x="234" y="65"/>
                    </a:lnTo>
                    <a:lnTo>
                      <a:pt x="481" y="45"/>
                    </a:lnTo>
                    <a:lnTo>
                      <a:pt x="799" y="0"/>
                    </a:lnTo>
                    <a:lnTo>
                      <a:pt x="760" y="117"/>
                    </a:lnTo>
                    <a:lnTo>
                      <a:pt x="462" y="181"/>
                    </a:lnTo>
                    <a:lnTo>
                      <a:pt x="195" y="201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1" name="Freeform 249"/>
              <p:cNvSpPr>
                <a:spLocks/>
              </p:cNvSpPr>
              <p:nvPr/>
            </p:nvSpPr>
            <p:spPr bwMode="auto">
              <a:xfrm>
                <a:off x="1439" y="2542"/>
                <a:ext cx="69" cy="138"/>
              </a:xfrm>
              <a:custGeom>
                <a:avLst/>
                <a:gdLst>
                  <a:gd name="T0" fmla="*/ 11 w 208"/>
                  <a:gd name="T1" fmla="*/ 0 h 416"/>
                  <a:gd name="T2" fmla="*/ 23 w 208"/>
                  <a:gd name="T3" fmla="*/ 9 h 416"/>
                  <a:gd name="T4" fmla="*/ 17 w 208"/>
                  <a:gd name="T5" fmla="*/ 35 h 416"/>
                  <a:gd name="T6" fmla="*/ 0 w 208"/>
                  <a:gd name="T7" fmla="*/ 46 h 416"/>
                  <a:gd name="T8" fmla="*/ 11 w 208"/>
                  <a:gd name="T9" fmla="*/ 0 h 416"/>
                  <a:gd name="T10" fmla="*/ 11 w 208"/>
                  <a:gd name="T11" fmla="*/ 0 h 4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16"/>
                  <a:gd name="T20" fmla="*/ 208 w 208"/>
                  <a:gd name="T21" fmla="*/ 416 h 4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16">
                    <a:moveTo>
                      <a:pt x="97" y="0"/>
                    </a:moveTo>
                    <a:lnTo>
                      <a:pt x="208" y="85"/>
                    </a:lnTo>
                    <a:lnTo>
                      <a:pt x="156" y="318"/>
                    </a:lnTo>
                    <a:lnTo>
                      <a:pt x="0" y="416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2" name="Freeform 250"/>
              <p:cNvSpPr>
                <a:spLocks/>
              </p:cNvSpPr>
              <p:nvPr/>
            </p:nvSpPr>
            <p:spPr bwMode="auto">
              <a:xfrm>
                <a:off x="1824" y="2688"/>
                <a:ext cx="322" cy="367"/>
              </a:xfrm>
              <a:custGeom>
                <a:avLst/>
                <a:gdLst>
                  <a:gd name="T0" fmla="*/ 29 w 966"/>
                  <a:gd name="T1" fmla="*/ 116 h 1103"/>
                  <a:gd name="T2" fmla="*/ 22 w 966"/>
                  <a:gd name="T3" fmla="*/ 88 h 1103"/>
                  <a:gd name="T4" fmla="*/ 24 w 966"/>
                  <a:gd name="T5" fmla="*/ 71 h 1103"/>
                  <a:gd name="T6" fmla="*/ 0 w 966"/>
                  <a:gd name="T7" fmla="*/ 53 h 1103"/>
                  <a:gd name="T8" fmla="*/ 4 w 966"/>
                  <a:gd name="T9" fmla="*/ 36 h 1103"/>
                  <a:gd name="T10" fmla="*/ 8 w 966"/>
                  <a:gd name="T11" fmla="*/ 22 h 1103"/>
                  <a:gd name="T12" fmla="*/ 33 w 966"/>
                  <a:gd name="T13" fmla="*/ 9 h 1103"/>
                  <a:gd name="T14" fmla="*/ 63 w 966"/>
                  <a:gd name="T15" fmla="*/ 0 h 1103"/>
                  <a:gd name="T16" fmla="*/ 81 w 966"/>
                  <a:gd name="T17" fmla="*/ 1 h 1103"/>
                  <a:gd name="T18" fmla="*/ 106 w 966"/>
                  <a:gd name="T19" fmla="*/ 11 h 1103"/>
                  <a:gd name="T20" fmla="*/ 107 w 966"/>
                  <a:gd name="T21" fmla="*/ 32 h 1103"/>
                  <a:gd name="T22" fmla="*/ 102 w 966"/>
                  <a:gd name="T23" fmla="*/ 67 h 1103"/>
                  <a:gd name="T24" fmla="*/ 85 w 966"/>
                  <a:gd name="T25" fmla="*/ 73 h 1103"/>
                  <a:gd name="T26" fmla="*/ 77 w 966"/>
                  <a:gd name="T27" fmla="*/ 73 h 1103"/>
                  <a:gd name="T28" fmla="*/ 58 w 966"/>
                  <a:gd name="T29" fmla="*/ 82 h 1103"/>
                  <a:gd name="T30" fmla="*/ 51 w 966"/>
                  <a:gd name="T31" fmla="*/ 96 h 1103"/>
                  <a:gd name="T32" fmla="*/ 48 w 966"/>
                  <a:gd name="T33" fmla="*/ 108 h 1103"/>
                  <a:gd name="T34" fmla="*/ 32 w 966"/>
                  <a:gd name="T35" fmla="*/ 122 h 1103"/>
                  <a:gd name="T36" fmla="*/ 29 w 966"/>
                  <a:gd name="T37" fmla="*/ 116 h 1103"/>
                  <a:gd name="T38" fmla="*/ 29 w 966"/>
                  <a:gd name="T39" fmla="*/ 116 h 11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6"/>
                  <a:gd name="T61" fmla="*/ 0 h 1103"/>
                  <a:gd name="T62" fmla="*/ 966 w 966"/>
                  <a:gd name="T63" fmla="*/ 1103 h 110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6" h="1103">
                    <a:moveTo>
                      <a:pt x="265" y="1052"/>
                    </a:moveTo>
                    <a:lnTo>
                      <a:pt x="201" y="792"/>
                    </a:lnTo>
                    <a:lnTo>
                      <a:pt x="220" y="636"/>
                    </a:lnTo>
                    <a:lnTo>
                      <a:pt x="0" y="481"/>
                    </a:lnTo>
                    <a:lnTo>
                      <a:pt x="32" y="324"/>
                    </a:lnTo>
                    <a:lnTo>
                      <a:pt x="70" y="194"/>
                    </a:lnTo>
                    <a:lnTo>
                      <a:pt x="298" y="84"/>
                    </a:lnTo>
                    <a:lnTo>
                      <a:pt x="564" y="0"/>
                    </a:lnTo>
                    <a:lnTo>
                      <a:pt x="733" y="13"/>
                    </a:lnTo>
                    <a:lnTo>
                      <a:pt x="953" y="98"/>
                    </a:lnTo>
                    <a:lnTo>
                      <a:pt x="966" y="286"/>
                    </a:lnTo>
                    <a:lnTo>
                      <a:pt x="921" y="604"/>
                    </a:lnTo>
                    <a:lnTo>
                      <a:pt x="765" y="656"/>
                    </a:lnTo>
                    <a:lnTo>
                      <a:pt x="693" y="656"/>
                    </a:lnTo>
                    <a:lnTo>
                      <a:pt x="525" y="740"/>
                    </a:lnTo>
                    <a:lnTo>
                      <a:pt x="461" y="869"/>
                    </a:lnTo>
                    <a:lnTo>
                      <a:pt x="435" y="974"/>
                    </a:lnTo>
                    <a:lnTo>
                      <a:pt x="286" y="1103"/>
                    </a:lnTo>
                    <a:lnTo>
                      <a:pt x="265" y="1052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3" name="Freeform 251"/>
              <p:cNvSpPr>
                <a:spLocks/>
              </p:cNvSpPr>
              <p:nvPr/>
            </p:nvSpPr>
            <p:spPr bwMode="auto">
              <a:xfrm>
                <a:off x="1698" y="2613"/>
                <a:ext cx="201" cy="117"/>
              </a:xfrm>
              <a:custGeom>
                <a:avLst/>
                <a:gdLst>
                  <a:gd name="T0" fmla="*/ 0 w 603"/>
                  <a:gd name="T1" fmla="*/ 5 h 350"/>
                  <a:gd name="T2" fmla="*/ 11 w 603"/>
                  <a:gd name="T3" fmla="*/ 17 h 350"/>
                  <a:gd name="T4" fmla="*/ 19 w 603"/>
                  <a:gd name="T5" fmla="*/ 24 h 350"/>
                  <a:gd name="T6" fmla="*/ 55 w 603"/>
                  <a:gd name="T7" fmla="*/ 39 h 350"/>
                  <a:gd name="T8" fmla="*/ 67 w 603"/>
                  <a:gd name="T9" fmla="*/ 34 h 350"/>
                  <a:gd name="T10" fmla="*/ 62 w 603"/>
                  <a:gd name="T11" fmla="*/ 30 h 350"/>
                  <a:gd name="T12" fmla="*/ 64 w 603"/>
                  <a:gd name="T13" fmla="*/ 14 h 350"/>
                  <a:gd name="T14" fmla="*/ 54 w 603"/>
                  <a:gd name="T15" fmla="*/ 9 h 350"/>
                  <a:gd name="T16" fmla="*/ 43 w 603"/>
                  <a:gd name="T17" fmla="*/ 20 h 350"/>
                  <a:gd name="T18" fmla="*/ 32 w 603"/>
                  <a:gd name="T19" fmla="*/ 14 h 350"/>
                  <a:gd name="T20" fmla="*/ 35 w 603"/>
                  <a:gd name="T21" fmla="*/ 0 h 350"/>
                  <a:gd name="T22" fmla="*/ 0 w 603"/>
                  <a:gd name="T23" fmla="*/ 5 h 350"/>
                  <a:gd name="T24" fmla="*/ 0 w 603"/>
                  <a:gd name="T25" fmla="*/ 5 h 3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350"/>
                  <a:gd name="T41" fmla="*/ 603 w 603"/>
                  <a:gd name="T42" fmla="*/ 350 h 3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350">
                    <a:moveTo>
                      <a:pt x="0" y="46"/>
                    </a:moveTo>
                    <a:lnTo>
                      <a:pt x="103" y="156"/>
                    </a:lnTo>
                    <a:lnTo>
                      <a:pt x="169" y="214"/>
                    </a:lnTo>
                    <a:lnTo>
                      <a:pt x="492" y="350"/>
                    </a:lnTo>
                    <a:lnTo>
                      <a:pt x="603" y="306"/>
                    </a:lnTo>
                    <a:lnTo>
                      <a:pt x="558" y="273"/>
                    </a:lnTo>
                    <a:lnTo>
                      <a:pt x="577" y="129"/>
                    </a:lnTo>
                    <a:lnTo>
                      <a:pt x="486" y="78"/>
                    </a:lnTo>
                    <a:lnTo>
                      <a:pt x="389" y="175"/>
                    </a:lnTo>
                    <a:lnTo>
                      <a:pt x="285" y="123"/>
                    </a:lnTo>
                    <a:lnTo>
                      <a:pt x="31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4" name="Freeform 252"/>
              <p:cNvSpPr>
                <a:spLocks/>
              </p:cNvSpPr>
              <p:nvPr/>
            </p:nvSpPr>
            <p:spPr bwMode="auto">
              <a:xfrm>
                <a:off x="1778" y="2304"/>
                <a:ext cx="106" cy="35"/>
              </a:xfrm>
              <a:custGeom>
                <a:avLst/>
                <a:gdLst>
                  <a:gd name="T0" fmla="*/ 0 w 319"/>
                  <a:gd name="T1" fmla="*/ 2 h 104"/>
                  <a:gd name="T2" fmla="*/ 25 w 319"/>
                  <a:gd name="T3" fmla="*/ 0 h 104"/>
                  <a:gd name="T4" fmla="*/ 35 w 319"/>
                  <a:gd name="T5" fmla="*/ 2 h 104"/>
                  <a:gd name="T6" fmla="*/ 30 w 319"/>
                  <a:gd name="T7" fmla="*/ 12 h 104"/>
                  <a:gd name="T8" fmla="*/ 15 w 319"/>
                  <a:gd name="T9" fmla="*/ 7 h 104"/>
                  <a:gd name="T10" fmla="*/ 5 w 319"/>
                  <a:gd name="T11" fmla="*/ 8 h 104"/>
                  <a:gd name="T12" fmla="*/ 0 w 319"/>
                  <a:gd name="T13" fmla="*/ 2 h 104"/>
                  <a:gd name="T14" fmla="*/ 0 w 319"/>
                  <a:gd name="T15" fmla="*/ 2 h 1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9"/>
                  <a:gd name="T25" fmla="*/ 0 h 104"/>
                  <a:gd name="T26" fmla="*/ 319 w 319"/>
                  <a:gd name="T27" fmla="*/ 104 h 1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9" h="104">
                    <a:moveTo>
                      <a:pt x="0" y="19"/>
                    </a:moveTo>
                    <a:lnTo>
                      <a:pt x="227" y="0"/>
                    </a:lnTo>
                    <a:lnTo>
                      <a:pt x="319" y="19"/>
                    </a:lnTo>
                    <a:lnTo>
                      <a:pt x="273" y="104"/>
                    </a:lnTo>
                    <a:lnTo>
                      <a:pt x="137" y="65"/>
                    </a:lnTo>
                    <a:lnTo>
                      <a:pt x="46" y="7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CB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5" name="Freeform 253"/>
              <p:cNvSpPr>
                <a:spLocks/>
              </p:cNvSpPr>
              <p:nvPr/>
            </p:nvSpPr>
            <p:spPr bwMode="auto">
              <a:xfrm>
                <a:off x="1633" y="2345"/>
                <a:ext cx="444" cy="342"/>
              </a:xfrm>
              <a:custGeom>
                <a:avLst/>
                <a:gdLst>
                  <a:gd name="T0" fmla="*/ 50 w 1330"/>
                  <a:gd name="T1" fmla="*/ 2 h 1025"/>
                  <a:gd name="T2" fmla="*/ 28 w 1330"/>
                  <a:gd name="T3" fmla="*/ 11 h 1025"/>
                  <a:gd name="T4" fmla="*/ 22 w 1330"/>
                  <a:gd name="T5" fmla="*/ 24 h 1025"/>
                  <a:gd name="T6" fmla="*/ 0 w 1330"/>
                  <a:gd name="T7" fmla="*/ 47 h 1025"/>
                  <a:gd name="T8" fmla="*/ 1 w 1330"/>
                  <a:gd name="T9" fmla="*/ 62 h 1025"/>
                  <a:gd name="T10" fmla="*/ 0 w 1330"/>
                  <a:gd name="T11" fmla="*/ 78 h 1025"/>
                  <a:gd name="T12" fmla="*/ 7 w 1330"/>
                  <a:gd name="T13" fmla="*/ 97 h 1025"/>
                  <a:gd name="T14" fmla="*/ 17 w 1330"/>
                  <a:gd name="T15" fmla="*/ 114 h 1025"/>
                  <a:gd name="T16" fmla="*/ 20 w 1330"/>
                  <a:gd name="T17" fmla="*/ 95 h 1025"/>
                  <a:gd name="T18" fmla="*/ 33 w 1330"/>
                  <a:gd name="T19" fmla="*/ 109 h 1025"/>
                  <a:gd name="T20" fmla="*/ 55 w 1330"/>
                  <a:gd name="T21" fmla="*/ 93 h 1025"/>
                  <a:gd name="T22" fmla="*/ 76 w 1330"/>
                  <a:gd name="T23" fmla="*/ 81 h 1025"/>
                  <a:gd name="T24" fmla="*/ 90 w 1330"/>
                  <a:gd name="T25" fmla="*/ 78 h 1025"/>
                  <a:gd name="T26" fmla="*/ 97 w 1330"/>
                  <a:gd name="T27" fmla="*/ 97 h 1025"/>
                  <a:gd name="T28" fmla="*/ 104 w 1330"/>
                  <a:gd name="T29" fmla="*/ 78 h 1025"/>
                  <a:gd name="T30" fmla="*/ 114 w 1330"/>
                  <a:gd name="T31" fmla="*/ 74 h 1025"/>
                  <a:gd name="T32" fmla="*/ 127 w 1330"/>
                  <a:gd name="T33" fmla="*/ 59 h 1025"/>
                  <a:gd name="T34" fmla="*/ 148 w 1330"/>
                  <a:gd name="T35" fmla="*/ 39 h 1025"/>
                  <a:gd name="T36" fmla="*/ 143 w 1330"/>
                  <a:gd name="T37" fmla="*/ 28 h 1025"/>
                  <a:gd name="T38" fmla="*/ 113 w 1330"/>
                  <a:gd name="T39" fmla="*/ 47 h 1025"/>
                  <a:gd name="T40" fmla="*/ 123 w 1330"/>
                  <a:gd name="T41" fmla="*/ 29 h 1025"/>
                  <a:gd name="T42" fmla="*/ 144 w 1330"/>
                  <a:gd name="T43" fmla="*/ 12 h 1025"/>
                  <a:gd name="T44" fmla="*/ 126 w 1330"/>
                  <a:gd name="T45" fmla="*/ 0 h 1025"/>
                  <a:gd name="T46" fmla="*/ 109 w 1330"/>
                  <a:gd name="T47" fmla="*/ 6 h 1025"/>
                  <a:gd name="T48" fmla="*/ 93 w 1330"/>
                  <a:gd name="T49" fmla="*/ 22 h 1025"/>
                  <a:gd name="T50" fmla="*/ 94 w 1330"/>
                  <a:gd name="T51" fmla="*/ 41 h 1025"/>
                  <a:gd name="T52" fmla="*/ 87 w 1330"/>
                  <a:gd name="T53" fmla="*/ 43 h 1025"/>
                  <a:gd name="T54" fmla="*/ 81 w 1330"/>
                  <a:gd name="T55" fmla="*/ 32 h 1025"/>
                  <a:gd name="T56" fmla="*/ 65 w 1330"/>
                  <a:gd name="T57" fmla="*/ 32 h 1025"/>
                  <a:gd name="T58" fmla="*/ 63 w 1330"/>
                  <a:gd name="T59" fmla="*/ 24 h 1025"/>
                  <a:gd name="T60" fmla="*/ 66 w 1330"/>
                  <a:gd name="T61" fmla="*/ 9 h 1025"/>
                  <a:gd name="T62" fmla="*/ 63 w 1330"/>
                  <a:gd name="T63" fmla="*/ 4 h 1025"/>
                  <a:gd name="T64" fmla="*/ 50 w 1330"/>
                  <a:gd name="T65" fmla="*/ 2 h 1025"/>
                  <a:gd name="T66" fmla="*/ 50 w 1330"/>
                  <a:gd name="T67" fmla="*/ 2 h 10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30"/>
                  <a:gd name="T103" fmla="*/ 0 h 1025"/>
                  <a:gd name="T104" fmla="*/ 1330 w 1330"/>
                  <a:gd name="T105" fmla="*/ 1025 h 10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30" h="1025">
                    <a:moveTo>
                      <a:pt x="447" y="18"/>
                    </a:moveTo>
                    <a:lnTo>
                      <a:pt x="254" y="96"/>
                    </a:lnTo>
                    <a:lnTo>
                      <a:pt x="201" y="213"/>
                    </a:lnTo>
                    <a:lnTo>
                      <a:pt x="0" y="427"/>
                    </a:lnTo>
                    <a:lnTo>
                      <a:pt x="13" y="557"/>
                    </a:lnTo>
                    <a:lnTo>
                      <a:pt x="0" y="701"/>
                    </a:lnTo>
                    <a:lnTo>
                      <a:pt x="64" y="876"/>
                    </a:lnTo>
                    <a:lnTo>
                      <a:pt x="156" y="1025"/>
                    </a:lnTo>
                    <a:lnTo>
                      <a:pt x="182" y="856"/>
                    </a:lnTo>
                    <a:lnTo>
                      <a:pt x="298" y="979"/>
                    </a:lnTo>
                    <a:lnTo>
                      <a:pt x="493" y="836"/>
                    </a:lnTo>
                    <a:lnTo>
                      <a:pt x="687" y="727"/>
                    </a:lnTo>
                    <a:lnTo>
                      <a:pt x="805" y="701"/>
                    </a:lnTo>
                    <a:lnTo>
                      <a:pt x="869" y="869"/>
                    </a:lnTo>
                    <a:lnTo>
                      <a:pt x="934" y="701"/>
                    </a:lnTo>
                    <a:lnTo>
                      <a:pt x="1019" y="661"/>
                    </a:lnTo>
                    <a:lnTo>
                      <a:pt x="1135" y="532"/>
                    </a:lnTo>
                    <a:lnTo>
                      <a:pt x="1330" y="350"/>
                    </a:lnTo>
                    <a:lnTo>
                      <a:pt x="1285" y="252"/>
                    </a:lnTo>
                    <a:lnTo>
                      <a:pt x="1013" y="427"/>
                    </a:lnTo>
                    <a:lnTo>
                      <a:pt x="1103" y="259"/>
                    </a:lnTo>
                    <a:lnTo>
                      <a:pt x="1291" y="109"/>
                    </a:lnTo>
                    <a:lnTo>
                      <a:pt x="1129" y="0"/>
                    </a:lnTo>
                    <a:lnTo>
                      <a:pt x="980" y="51"/>
                    </a:lnTo>
                    <a:lnTo>
                      <a:pt x="838" y="200"/>
                    </a:lnTo>
                    <a:lnTo>
                      <a:pt x="843" y="370"/>
                    </a:lnTo>
                    <a:lnTo>
                      <a:pt x="779" y="388"/>
                    </a:lnTo>
                    <a:lnTo>
                      <a:pt x="727" y="285"/>
                    </a:lnTo>
                    <a:lnTo>
                      <a:pt x="584" y="285"/>
                    </a:lnTo>
                    <a:lnTo>
                      <a:pt x="565" y="213"/>
                    </a:lnTo>
                    <a:lnTo>
                      <a:pt x="597" y="77"/>
                    </a:lnTo>
                    <a:lnTo>
                      <a:pt x="565" y="38"/>
                    </a:lnTo>
                    <a:lnTo>
                      <a:pt x="447" y="18"/>
                    </a:lnTo>
                    <a:close/>
                  </a:path>
                </a:pathLst>
              </a:custGeom>
              <a:solidFill>
                <a:srgbClr val="669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6" name="Freeform 254"/>
              <p:cNvSpPr>
                <a:spLocks/>
              </p:cNvSpPr>
              <p:nvPr/>
            </p:nvSpPr>
            <p:spPr bwMode="auto">
              <a:xfrm>
                <a:off x="1429" y="2260"/>
                <a:ext cx="928" cy="853"/>
              </a:xfrm>
              <a:custGeom>
                <a:avLst/>
                <a:gdLst>
                  <a:gd name="T0" fmla="*/ 137 w 2784"/>
                  <a:gd name="T1" fmla="*/ 0 h 2561"/>
                  <a:gd name="T2" fmla="*/ 90 w 2784"/>
                  <a:gd name="T3" fmla="*/ 10 h 2561"/>
                  <a:gd name="T4" fmla="*/ 60 w 2784"/>
                  <a:gd name="T5" fmla="*/ 26 h 2561"/>
                  <a:gd name="T6" fmla="*/ 29 w 2784"/>
                  <a:gd name="T7" fmla="*/ 56 h 2561"/>
                  <a:gd name="T8" fmla="*/ 12 w 2784"/>
                  <a:gd name="T9" fmla="*/ 86 h 2561"/>
                  <a:gd name="T10" fmla="*/ 1 w 2784"/>
                  <a:gd name="T11" fmla="*/ 122 h 2561"/>
                  <a:gd name="T12" fmla="*/ 2 w 2784"/>
                  <a:gd name="T13" fmla="*/ 166 h 2561"/>
                  <a:gd name="T14" fmla="*/ 17 w 2784"/>
                  <a:gd name="T15" fmla="*/ 209 h 2561"/>
                  <a:gd name="T16" fmla="*/ 42 w 2784"/>
                  <a:gd name="T17" fmla="*/ 240 h 2561"/>
                  <a:gd name="T18" fmla="*/ 77 w 2784"/>
                  <a:gd name="T19" fmla="*/ 265 h 2561"/>
                  <a:gd name="T20" fmla="*/ 120 w 2784"/>
                  <a:gd name="T21" fmla="*/ 279 h 2561"/>
                  <a:gd name="T22" fmla="*/ 168 w 2784"/>
                  <a:gd name="T23" fmla="*/ 284 h 2561"/>
                  <a:gd name="T24" fmla="*/ 220 w 2784"/>
                  <a:gd name="T25" fmla="*/ 275 h 2561"/>
                  <a:gd name="T26" fmla="*/ 260 w 2784"/>
                  <a:gd name="T27" fmla="*/ 254 h 2561"/>
                  <a:gd name="T28" fmla="*/ 290 w 2784"/>
                  <a:gd name="T29" fmla="*/ 226 h 2561"/>
                  <a:gd name="T30" fmla="*/ 309 w 2784"/>
                  <a:gd name="T31" fmla="*/ 188 h 2561"/>
                  <a:gd name="T32" fmla="*/ 305 w 2784"/>
                  <a:gd name="T33" fmla="*/ 170 h 2561"/>
                  <a:gd name="T34" fmla="*/ 300 w 2784"/>
                  <a:gd name="T35" fmla="*/ 193 h 2561"/>
                  <a:gd name="T36" fmla="*/ 290 w 2784"/>
                  <a:gd name="T37" fmla="*/ 197 h 2561"/>
                  <a:gd name="T38" fmla="*/ 285 w 2784"/>
                  <a:gd name="T39" fmla="*/ 208 h 2561"/>
                  <a:gd name="T40" fmla="*/ 273 w 2784"/>
                  <a:gd name="T41" fmla="*/ 228 h 2561"/>
                  <a:gd name="T42" fmla="*/ 250 w 2784"/>
                  <a:gd name="T43" fmla="*/ 248 h 2561"/>
                  <a:gd name="T44" fmla="*/ 224 w 2784"/>
                  <a:gd name="T45" fmla="*/ 263 h 2561"/>
                  <a:gd name="T46" fmla="*/ 176 w 2784"/>
                  <a:gd name="T47" fmla="*/ 272 h 2561"/>
                  <a:gd name="T48" fmla="*/ 131 w 2784"/>
                  <a:gd name="T49" fmla="*/ 271 h 2561"/>
                  <a:gd name="T50" fmla="*/ 87 w 2784"/>
                  <a:gd name="T51" fmla="*/ 257 h 2561"/>
                  <a:gd name="T52" fmla="*/ 56 w 2784"/>
                  <a:gd name="T53" fmla="*/ 235 h 2561"/>
                  <a:gd name="T54" fmla="*/ 24 w 2784"/>
                  <a:gd name="T55" fmla="*/ 202 h 2561"/>
                  <a:gd name="T56" fmla="*/ 12 w 2784"/>
                  <a:gd name="T57" fmla="*/ 170 h 2561"/>
                  <a:gd name="T58" fmla="*/ 8 w 2784"/>
                  <a:gd name="T59" fmla="*/ 142 h 2561"/>
                  <a:gd name="T60" fmla="*/ 14 w 2784"/>
                  <a:gd name="T61" fmla="*/ 108 h 2561"/>
                  <a:gd name="T62" fmla="*/ 33 w 2784"/>
                  <a:gd name="T63" fmla="*/ 67 h 2561"/>
                  <a:gd name="T64" fmla="*/ 58 w 2784"/>
                  <a:gd name="T65" fmla="*/ 38 h 2561"/>
                  <a:gd name="T66" fmla="*/ 96 w 2784"/>
                  <a:gd name="T67" fmla="*/ 16 h 2561"/>
                  <a:gd name="T68" fmla="*/ 140 w 2784"/>
                  <a:gd name="T69" fmla="*/ 6 h 2561"/>
                  <a:gd name="T70" fmla="*/ 161 w 2784"/>
                  <a:gd name="T71" fmla="*/ 2 h 25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84"/>
                  <a:gd name="T109" fmla="*/ 0 h 2561"/>
                  <a:gd name="T110" fmla="*/ 2784 w 2784"/>
                  <a:gd name="T111" fmla="*/ 2561 h 25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84" h="2561">
                    <a:moveTo>
                      <a:pt x="1445" y="19"/>
                    </a:moveTo>
                    <a:lnTo>
                      <a:pt x="1233" y="0"/>
                    </a:lnTo>
                    <a:lnTo>
                      <a:pt x="1007" y="31"/>
                    </a:lnTo>
                    <a:lnTo>
                      <a:pt x="806" y="87"/>
                    </a:lnTo>
                    <a:lnTo>
                      <a:pt x="669" y="150"/>
                    </a:lnTo>
                    <a:lnTo>
                      <a:pt x="538" y="238"/>
                    </a:lnTo>
                    <a:lnTo>
                      <a:pt x="406" y="344"/>
                    </a:lnTo>
                    <a:lnTo>
                      <a:pt x="263" y="508"/>
                    </a:lnTo>
                    <a:lnTo>
                      <a:pt x="181" y="619"/>
                    </a:lnTo>
                    <a:lnTo>
                      <a:pt x="106" y="776"/>
                    </a:lnTo>
                    <a:lnTo>
                      <a:pt x="43" y="915"/>
                    </a:lnTo>
                    <a:lnTo>
                      <a:pt x="6" y="1103"/>
                    </a:lnTo>
                    <a:lnTo>
                      <a:pt x="0" y="1283"/>
                    </a:lnTo>
                    <a:lnTo>
                      <a:pt x="19" y="1497"/>
                    </a:lnTo>
                    <a:lnTo>
                      <a:pt x="80" y="1691"/>
                    </a:lnTo>
                    <a:lnTo>
                      <a:pt x="152" y="1879"/>
                    </a:lnTo>
                    <a:lnTo>
                      <a:pt x="250" y="2022"/>
                    </a:lnTo>
                    <a:lnTo>
                      <a:pt x="379" y="2164"/>
                    </a:lnTo>
                    <a:lnTo>
                      <a:pt x="515" y="2282"/>
                    </a:lnTo>
                    <a:lnTo>
                      <a:pt x="694" y="2392"/>
                    </a:lnTo>
                    <a:lnTo>
                      <a:pt x="875" y="2461"/>
                    </a:lnTo>
                    <a:lnTo>
                      <a:pt x="1082" y="2517"/>
                    </a:lnTo>
                    <a:lnTo>
                      <a:pt x="1307" y="2554"/>
                    </a:lnTo>
                    <a:lnTo>
                      <a:pt x="1514" y="2561"/>
                    </a:lnTo>
                    <a:lnTo>
                      <a:pt x="1726" y="2535"/>
                    </a:lnTo>
                    <a:lnTo>
                      <a:pt x="1976" y="2477"/>
                    </a:lnTo>
                    <a:lnTo>
                      <a:pt x="2140" y="2416"/>
                    </a:lnTo>
                    <a:lnTo>
                      <a:pt x="2339" y="2292"/>
                    </a:lnTo>
                    <a:lnTo>
                      <a:pt x="2514" y="2148"/>
                    </a:lnTo>
                    <a:lnTo>
                      <a:pt x="2609" y="2035"/>
                    </a:lnTo>
                    <a:lnTo>
                      <a:pt x="2728" y="1841"/>
                    </a:lnTo>
                    <a:lnTo>
                      <a:pt x="2777" y="1691"/>
                    </a:lnTo>
                    <a:lnTo>
                      <a:pt x="2784" y="1590"/>
                    </a:lnTo>
                    <a:lnTo>
                      <a:pt x="2747" y="1527"/>
                    </a:lnTo>
                    <a:lnTo>
                      <a:pt x="2728" y="1635"/>
                    </a:lnTo>
                    <a:lnTo>
                      <a:pt x="2696" y="1741"/>
                    </a:lnTo>
                    <a:lnTo>
                      <a:pt x="2620" y="1866"/>
                    </a:lnTo>
                    <a:lnTo>
                      <a:pt x="2609" y="1778"/>
                    </a:lnTo>
                    <a:lnTo>
                      <a:pt x="2559" y="1791"/>
                    </a:lnTo>
                    <a:lnTo>
                      <a:pt x="2564" y="1871"/>
                    </a:lnTo>
                    <a:lnTo>
                      <a:pt x="2571" y="1953"/>
                    </a:lnTo>
                    <a:lnTo>
                      <a:pt x="2458" y="2059"/>
                    </a:lnTo>
                    <a:lnTo>
                      <a:pt x="2383" y="2148"/>
                    </a:lnTo>
                    <a:lnTo>
                      <a:pt x="2251" y="2236"/>
                    </a:lnTo>
                    <a:lnTo>
                      <a:pt x="2114" y="2310"/>
                    </a:lnTo>
                    <a:lnTo>
                      <a:pt x="2015" y="2373"/>
                    </a:lnTo>
                    <a:lnTo>
                      <a:pt x="1808" y="2424"/>
                    </a:lnTo>
                    <a:lnTo>
                      <a:pt x="1583" y="2454"/>
                    </a:lnTo>
                    <a:lnTo>
                      <a:pt x="1376" y="2461"/>
                    </a:lnTo>
                    <a:lnTo>
                      <a:pt x="1175" y="2442"/>
                    </a:lnTo>
                    <a:lnTo>
                      <a:pt x="1013" y="2392"/>
                    </a:lnTo>
                    <a:lnTo>
                      <a:pt x="782" y="2316"/>
                    </a:lnTo>
                    <a:lnTo>
                      <a:pt x="631" y="2228"/>
                    </a:lnTo>
                    <a:lnTo>
                      <a:pt x="506" y="2122"/>
                    </a:lnTo>
                    <a:lnTo>
                      <a:pt x="331" y="1985"/>
                    </a:lnTo>
                    <a:lnTo>
                      <a:pt x="218" y="1815"/>
                    </a:lnTo>
                    <a:lnTo>
                      <a:pt x="156" y="1678"/>
                    </a:lnTo>
                    <a:lnTo>
                      <a:pt x="106" y="1527"/>
                    </a:lnTo>
                    <a:lnTo>
                      <a:pt x="80" y="1397"/>
                    </a:lnTo>
                    <a:lnTo>
                      <a:pt x="75" y="1278"/>
                    </a:lnTo>
                    <a:lnTo>
                      <a:pt x="93" y="1127"/>
                    </a:lnTo>
                    <a:lnTo>
                      <a:pt x="125" y="977"/>
                    </a:lnTo>
                    <a:lnTo>
                      <a:pt x="194" y="802"/>
                    </a:lnTo>
                    <a:lnTo>
                      <a:pt x="300" y="601"/>
                    </a:lnTo>
                    <a:lnTo>
                      <a:pt x="412" y="470"/>
                    </a:lnTo>
                    <a:lnTo>
                      <a:pt x="525" y="344"/>
                    </a:lnTo>
                    <a:lnTo>
                      <a:pt x="682" y="225"/>
                    </a:lnTo>
                    <a:lnTo>
                      <a:pt x="862" y="145"/>
                    </a:lnTo>
                    <a:lnTo>
                      <a:pt x="1026" y="87"/>
                    </a:lnTo>
                    <a:lnTo>
                      <a:pt x="1257" y="50"/>
                    </a:lnTo>
                    <a:lnTo>
                      <a:pt x="144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7" name="Freeform 255"/>
              <p:cNvSpPr>
                <a:spLocks/>
              </p:cNvSpPr>
              <p:nvPr/>
            </p:nvSpPr>
            <p:spPr bwMode="auto">
              <a:xfrm>
                <a:off x="1986" y="2272"/>
                <a:ext cx="404" cy="510"/>
              </a:xfrm>
              <a:custGeom>
                <a:avLst/>
                <a:gdLst>
                  <a:gd name="T0" fmla="*/ 0 w 1214"/>
                  <a:gd name="T1" fmla="*/ 0 h 1529"/>
                  <a:gd name="T2" fmla="*/ 27 w 1214"/>
                  <a:gd name="T3" fmla="*/ 7 h 1529"/>
                  <a:gd name="T4" fmla="*/ 47 w 1214"/>
                  <a:gd name="T5" fmla="*/ 14 h 1529"/>
                  <a:gd name="T6" fmla="*/ 67 w 1214"/>
                  <a:gd name="T7" fmla="*/ 23 h 1529"/>
                  <a:gd name="T8" fmla="*/ 84 w 1214"/>
                  <a:gd name="T9" fmla="*/ 34 h 1529"/>
                  <a:gd name="T10" fmla="*/ 97 w 1214"/>
                  <a:gd name="T11" fmla="*/ 47 h 1529"/>
                  <a:gd name="T12" fmla="*/ 108 w 1214"/>
                  <a:gd name="T13" fmla="*/ 58 h 1529"/>
                  <a:gd name="T14" fmla="*/ 120 w 1214"/>
                  <a:gd name="T15" fmla="*/ 77 h 1529"/>
                  <a:gd name="T16" fmla="*/ 127 w 1214"/>
                  <a:gd name="T17" fmla="*/ 93 h 1529"/>
                  <a:gd name="T18" fmla="*/ 131 w 1214"/>
                  <a:gd name="T19" fmla="*/ 110 h 1529"/>
                  <a:gd name="T20" fmla="*/ 134 w 1214"/>
                  <a:gd name="T21" fmla="*/ 128 h 1529"/>
                  <a:gd name="T22" fmla="*/ 133 w 1214"/>
                  <a:gd name="T23" fmla="*/ 148 h 1529"/>
                  <a:gd name="T24" fmla="*/ 128 w 1214"/>
                  <a:gd name="T25" fmla="*/ 170 h 1529"/>
                  <a:gd name="T26" fmla="*/ 125 w 1214"/>
                  <a:gd name="T27" fmla="*/ 157 h 1529"/>
                  <a:gd name="T28" fmla="*/ 121 w 1214"/>
                  <a:gd name="T29" fmla="*/ 143 h 1529"/>
                  <a:gd name="T30" fmla="*/ 122 w 1214"/>
                  <a:gd name="T31" fmla="*/ 128 h 1529"/>
                  <a:gd name="T32" fmla="*/ 120 w 1214"/>
                  <a:gd name="T33" fmla="*/ 106 h 1529"/>
                  <a:gd name="T34" fmla="*/ 116 w 1214"/>
                  <a:gd name="T35" fmla="*/ 91 h 1529"/>
                  <a:gd name="T36" fmla="*/ 109 w 1214"/>
                  <a:gd name="T37" fmla="*/ 76 h 1529"/>
                  <a:gd name="T38" fmla="*/ 101 w 1214"/>
                  <a:gd name="T39" fmla="*/ 63 h 1529"/>
                  <a:gd name="T40" fmla="*/ 90 w 1214"/>
                  <a:gd name="T41" fmla="*/ 52 h 1529"/>
                  <a:gd name="T42" fmla="*/ 69 w 1214"/>
                  <a:gd name="T43" fmla="*/ 34 h 1529"/>
                  <a:gd name="T44" fmla="*/ 50 w 1214"/>
                  <a:gd name="T45" fmla="*/ 23 h 1529"/>
                  <a:gd name="T46" fmla="*/ 31 w 1214"/>
                  <a:gd name="T47" fmla="*/ 15 h 1529"/>
                  <a:gd name="T48" fmla="*/ 9 w 1214"/>
                  <a:gd name="T49" fmla="*/ 7 h 1529"/>
                  <a:gd name="T50" fmla="*/ 0 w 1214"/>
                  <a:gd name="T51" fmla="*/ 0 h 1529"/>
                  <a:gd name="T52" fmla="*/ 0 w 1214"/>
                  <a:gd name="T53" fmla="*/ 0 h 15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14"/>
                  <a:gd name="T82" fmla="*/ 0 h 1529"/>
                  <a:gd name="T83" fmla="*/ 1214 w 1214"/>
                  <a:gd name="T84" fmla="*/ 1529 h 15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14" h="1529">
                    <a:moveTo>
                      <a:pt x="0" y="0"/>
                    </a:moveTo>
                    <a:lnTo>
                      <a:pt x="244" y="63"/>
                    </a:lnTo>
                    <a:lnTo>
                      <a:pt x="425" y="126"/>
                    </a:lnTo>
                    <a:lnTo>
                      <a:pt x="600" y="207"/>
                    </a:lnTo>
                    <a:lnTo>
                      <a:pt x="759" y="310"/>
                    </a:lnTo>
                    <a:lnTo>
                      <a:pt x="876" y="420"/>
                    </a:lnTo>
                    <a:lnTo>
                      <a:pt x="973" y="518"/>
                    </a:lnTo>
                    <a:lnTo>
                      <a:pt x="1082" y="696"/>
                    </a:lnTo>
                    <a:lnTo>
                      <a:pt x="1145" y="839"/>
                    </a:lnTo>
                    <a:lnTo>
                      <a:pt x="1188" y="990"/>
                    </a:lnTo>
                    <a:lnTo>
                      <a:pt x="1214" y="1153"/>
                    </a:lnTo>
                    <a:lnTo>
                      <a:pt x="1201" y="1334"/>
                    </a:lnTo>
                    <a:lnTo>
                      <a:pt x="1157" y="1529"/>
                    </a:lnTo>
                    <a:lnTo>
                      <a:pt x="1133" y="1416"/>
                    </a:lnTo>
                    <a:lnTo>
                      <a:pt x="1095" y="1284"/>
                    </a:lnTo>
                    <a:lnTo>
                      <a:pt x="1101" y="1153"/>
                    </a:lnTo>
                    <a:lnTo>
                      <a:pt x="1088" y="952"/>
                    </a:lnTo>
                    <a:lnTo>
                      <a:pt x="1045" y="815"/>
                    </a:lnTo>
                    <a:lnTo>
                      <a:pt x="982" y="683"/>
                    </a:lnTo>
                    <a:lnTo>
                      <a:pt x="907" y="564"/>
                    </a:lnTo>
                    <a:lnTo>
                      <a:pt x="807" y="471"/>
                    </a:lnTo>
                    <a:lnTo>
                      <a:pt x="619" y="307"/>
                    </a:lnTo>
                    <a:lnTo>
                      <a:pt x="451" y="207"/>
                    </a:lnTo>
                    <a:lnTo>
                      <a:pt x="276" y="139"/>
                    </a:lnTo>
                    <a:lnTo>
                      <a:pt x="81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8" name="Freeform 256"/>
              <p:cNvSpPr>
                <a:spLocks/>
              </p:cNvSpPr>
              <p:nvPr/>
            </p:nvSpPr>
            <p:spPr bwMode="auto">
              <a:xfrm>
                <a:off x="1468" y="2404"/>
                <a:ext cx="230" cy="140"/>
              </a:xfrm>
              <a:custGeom>
                <a:avLst/>
                <a:gdLst>
                  <a:gd name="T0" fmla="*/ 4 w 688"/>
                  <a:gd name="T1" fmla="*/ 39 h 420"/>
                  <a:gd name="T2" fmla="*/ 21 w 688"/>
                  <a:gd name="T3" fmla="*/ 25 h 420"/>
                  <a:gd name="T4" fmla="*/ 31 w 688"/>
                  <a:gd name="T5" fmla="*/ 20 h 420"/>
                  <a:gd name="T6" fmla="*/ 47 w 688"/>
                  <a:gd name="T7" fmla="*/ 11 h 420"/>
                  <a:gd name="T8" fmla="*/ 60 w 688"/>
                  <a:gd name="T9" fmla="*/ 6 h 420"/>
                  <a:gd name="T10" fmla="*/ 68 w 688"/>
                  <a:gd name="T11" fmla="*/ 1 h 420"/>
                  <a:gd name="T12" fmla="*/ 77 w 688"/>
                  <a:gd name="T13" fmla="*/ 0 h 420"/>
                  <a:gd name="T14" fmla="*/ 77 w 688"/>
                  <a:gd name="T15" fmla="*/ 3 h 420"/>
                  <a:gd name="T16" fmla="*/ 62 w 688"/>
                  <a:gd name="T17" fmla="*/ 10 h 420"/>
                  <a:gd name="T18" fmla="*/ 42 w 688"/>
                  <a:gd name="T19" fmla="*/ 20 h 420"/>
                  <a:gd name="T20" fmla="*/ 23 w 688"/>
                  <a:gd name="T21" fmla="*/ 33 h 420"/>
                  <a:gd name="T22" fmla="*/ 0 w 688"/>
                  <a:gd name="T23" fmla="*/ 47 h 420"/>
                  <a:gd name="T24" fmla="*/ 4 w 688"/>
                  <a:gd name="T25" fmla="*/ 39 h 420"/>
                  <a:gd name="T26" fmla="*/ 4 w 688"/>
                  <a:gd name="T27" fmla="*/ 39 h 4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8"/>
                  <a:gd name="T43" fmla="*/ 0 h 420"/>
                  <a:gd name="T44" fmla="*/ 688 w 688"/>
                  <a:gd name="T45" fmla="*/ 420 h 4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8" h="420">
                    <a:moveTo>
                      <a:pt x="38" y="351"/>
                    </a:moveTo>
                    <a:lnTo>
                      <a:pt x="188" y="226"/>
                    </a:lnTo>
                    <a:lnTo>
                      <a:pt x="282" y="176"/>
                    </a:lnTo>
                    <a:lnTo>
                      <a:pt x="426" y="100"/>
                    </a:lnTo>
                    <a:lnTo>
                      <a:pt x="532" y="50"/>
                    </a:lnTo>
                    <a:lnTo>
                      <a:pt x="607" y="12"/>
                    </a:lnTo>
                    <a:lnTo>
                      <a:pt x="688" y="0"/>
                    </a:lnTo>
                    <a:lnTo>
                      <a:pt x="688" y="31"/>
                    </a:lnTo>
                    <a:lnTo>
                      <a:pt x="551" y="94"/>
                    </a:lnTo>
                    <a:lnTo>
                      <a:pt x="376" y="182"/>
                    </a:lnTo>
                    <a:lnTo>
                      <a:pt x="206" y="295"/>
                    </a:lnTo>
                    <a:lnTo>
                      <a:pt x="0" y="420"/>
                    </a:lnTo>
                    <a:lnTo>
                      <a:pt x="38" y="3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9" name="Freeform 257"/>
              <p:cNvSpPr>
                <a:spLocks/>
              </p:cNvSpPr>
              <p:nvPr/>
            </p:nvSpPr>
            <p:spPr bwMode="auto">
              <a:xfrm>
                <a:off x="1443" y="2537"/>
                <a:ext cx="78" cy="146"/>
              </a:xfrm>
              <a:custGeom>
                <a:avLst/>
                <a:gdLst>
                  <a:gd name="T0" fmla="*/ 1 w 232"/>
                  <a:gd name="T1" fmla="*/ 49 h 437"/>
                  <a:gd name="T2" fmla="*/ 7 w 232"/>
                  <a:gd name="T3" fmla="*/ 41 h 437"/>
                  <a:gd name="T4" fmla="*/ 14 w 232"/>
                  <a:gd name="T5" fmla="*/ 39 h 437"/>
                  <a:gd name="T6" fmla="*/ 20 w 232"/>
                  <a:gd name="T7" fmla="*/ 38 h 437"/>
                  <a:gd name="T8" fmla="*/ 21 w 232"/>
                  <a:gd name="T9" fmla="*/ 33 h 437"/>
                  <a:gd name="T10" fmla="*/ 23 w 232"/>
                  <a:gd name="T11" fmla="*/ 22 h 437"/>
                  <a:gd name="T12" fmla="*/ 26 w 232"/>
                  <a:gd name="T13" fmla="*/ 12 h 437"/>
                  <a:gd name="T14" fmla="*/ 26 w 232"/>
                  <a:gd name="T15" fmla="*/ 7 h 437"/>
                  <a:gd name="T16" fmla="*/ 10 w 232"/>
                  <a:gd name="T17" fmla="*/ 0 h 437"/>
                  <a:gd name="T18" fmla="*/ 7 w 232"/>
                  <a:gd name="T19" fmla="*/ 8 h 437"/>
                  <a:gd name="T20" fmla="*/ 15 w 232"/>
                  <a:gd name="T21" fmla="*/ 10 h 437"/>
                  <a:gd name="T22" fmla="*/ 15 w 232"/>
                  <a:gd name="T23" fmla="*/ 17 h 437"/>
                  <a:gd name="T24" fmla="*/ 13 w 232"/>
                  <a:gd name="T25" fmla="*/ 25 h 437"/>
                  <a:gd name="T26" fmla="*/ 12 w 232"/>
                  <a:gd name="T27" fmla="*/ 33 h 437"/>
                  <a:gd name="T28" fmla="*/ 8 w 232"/>
                  <a:gd name="T29" fmla="*/ 36 h 437"/>
                  <a:gd name="T30" fmla="*/ 0 w 232"/>
                  <a:gd name="T31" fmla="*/ 38 h 437"/>
                  <a:gd name="T32" fmla="*/ 1 w 232"/>
                  <a:gd name="T33" fmla="*/ 49 h 437"/>
                  <a:gd name="T34" fmla="*/ 1 w 232"/>
                  <a:gd name="T35" fmla="*/ 49 h 4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2"/>
                  <a:gd name="T55" fmla="*/ 0 h 437"/>
                  <a:gd name="T56" fmla="*/ 232 w 232"/>
                  <a:gd name="T57" fmla="*/ 437 h 4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2" h="437">
                    <a:moveTo>
                      <a:pt x="13" y="437"/>
                    </a:moveTo>
                    <a:lnTo>
                      <a:pt x="63" y="369"/>
                    </a:lnTo>
                    <a:lnTo>
                      <a:pt x="125" y="350"/>
                    </a:lnTo>
                    <a:lnTo>
                      <a:pt x="175" y="339"/>
                    </a:lnTo>
                    <a:lnTo>
                      <a:pt x="188" y="300"/>
                    </a:lnTo>
                    <a:lnTo>
                      <a:pt x="201" y="194"/>
                    </a:lnTo>
                    <a:lnTo>
                      <a:pt x="232" y="106"/>
                    </a:lnTo>
                    <a:lnTo>
                      <a:pt x="225" y="62"/>
                    </a:lnTo>
                    <a:lnTo>
                      <a:pt x="88" y="0"/>
                    </a:lnTo>
                    <a:lnTo>
                      <a:pt x="63" y="69"/>
                    </a:lnTo>
                    <a:lnTo>
                      <a:pt x="138" y="93"/>
                    </a:lnTo>
                    <a:lnTo>
                      <a:pt x="138" y="156"/>
                    </a:lnTo>
                    <a:lnTo>
                      <a:pt x="119" y="225"/>
                    </a:lnTo>
                    <a:lnTo>
                      <a:pt x="106" y="294"/>
                    </a:lnTo>
                    <a:lnTo>
                      <a:pt x="69" y="326"/>
                    </a:lnTo>
                    <a:lnTo>
                      <a:pt x="0" y="344"/>
                    </a:lnTo>
                    <a:lnTo>
                      <a:pt x="13" y="4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0" name="Freeform 258"/>
              <p:cNvSpPr>
                <a:spLocks/>
              </p:cNvSpPr>
              <p:nvPr/>
            </p:nvSpPr>
            <p:spPr bwMode="auto">
              <a:xfrm>
                <a:off x="1448" y="2573"/>
                <a:ext cx="298" cy="200"/>
              </a:xfrm>
              <a:custGeom>
                <a:avLst/>
                <a:gdLst>
                  <a:gd name="T0" fmla="*/ 0 w 894"/>
                  <a:gd name="T1" fmla="*/ 60 h 601"/>
                  <a:gd name="T2" fmla="*/ 13 w 894"/>
                  <a:gd name="T3" fmla="*/ 47 h 601"/>
                  <a:gd name="T4" fmla="*/ 30 w 894"/>
                  <a:gd name="T5" fmla="*/ 33 h 601"/>
                  <a:gd name="T6" fmla="*/ 47 w 894"/>
                  <a:gd name="T7" fmla="*/ 21 h 601"/>
                  <a:gd name="T8" fmla="*/ 63 w 894"/>
                  <a:gd name="T9" fmla="*/ 13 h 601"/>
                  <a:gd name="T10" fmla="*/ 81 w 894"/>
                  <a:gd name="T11" fmla="*/ 5 h 601"/>
                  <a:gd name="T12" fmla="*/ 99 w 894"/>
                  <a:gd name="T13" fmla="*/ 0 h 601"/>
                  <a:gd name="T14" fmla="*/ 87 w 894"/>
                  <a:gd name="T15" fmla="*/ 7 h 601"/>
                  <a:gd name="T16" fmla="*/ 67 w 894"/>
                  <a:gd name="T17" fmla="*/ 18 h 601"/>
                  <a:gd name="T18" fmla="*/ 50 w 894"/>
                  <a:gd name="T19" fmla="*/ 28 h 601"/>
                  <a:gd name="T20" fmla="*/ 35 w 894"/>
                  <a:gd name="T21" fmla="*/ 38 h 601"/>
                  <a:gd name="T22" fmla="*/ 25 w 894"/>
                  <a:gd name="T23" fmla="*/ 45 h 601"/>
                  <a:gd name="T24" fmla="*/ 12 w 894"/>
                  <a:gd name="T25" fmla="*/ 56 h 601"/>
                  <a:gd name="T26" fmla="*/ 1 w 894"/>
                  <a:gd name="T27" fmla="*/ 67 h 601"/>
                  <a:gd name="T28" fmla="*/ 0 w 894"/>
                  <a:gd name="T29" fmla="*/ 60 h 601"/>
                  <a:gd name="T30" fmla="*/ 0 w 894"/>
                  <a:gd name="T31" fmla="*/ 60 h 6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4"/>
                  <a:gd name="T49" fmla="*/ 0 h 601"/>
                  <a:gd name="T50" fmla="*/ 894 w 894"/>
                  <a:gd name="T51" fmla="*/ 601 h 6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4" h="601">
                    <a:moveTo>
                      <a:pt x="0" y="545"/>
                    </a:moveTo>
                    <a:lnTo>
                      <a:pt x="119" y="426"/>
                    </a:lnTo>
                    <a:lnTo>
                      <a:pt x="268" y="294"/>
                    </a:lnTo>
                    <a:lnTo>
                      <a:pt x="425" y="188"/>
                    </a:lnTo>
                    <a:lnTo>
                      <a:pt x="570" y="114"/>
                    </a:lnTo>
                    <a:lnTo>
                      <a:pt x="726" y="45"/>
                    </a:lnTo>
                    <a:lnTo>
                      <a:pt x="894" y="0"/>
                    </a:lnTo>
                    <a:lnTo>
                      <a:pt x="782" y="63"/>
                    </a:lnTo>
                    <a:lnTo>
                      <a:pt x="600" y="164"/>
                    </a:lnTo>
                    <a:lnTo>
                      <a:pt x="450" y="251"/>
                    </a:lnTo>
                    <a:lnTo>
                      <a:pt x="318" y="339"/>
                    </a:lnTo>
                    <a:lnTo>
                      <a:pt x="225" y="408"/>
                    </a:lnTo>
                    <a:lnTo>
                      <a:pt x="112" y="501"/>
                    </a:lnTo>
                    <a:lnTo>
                      <a:pt x="13" y="601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1" name="Freeform 259"/>
              <p:cNvSpPr>
                <a:spLocks/>
              </p:cNvSpPr>
              <p:nvPr/>
            </p:nvSpPr>
            <p:spPr bwMode="auto">
              <a:xfrm>
                <a:off x="1475" y="2765"/>
                <a:ext cx="479" cy="223"/>
              </a:xfrm>
              <a:custGeom>
                <a:avLst/>
                <a:gdLst>
                  <a:gd name="T0" fmla="*/ 0 w 1438"/>
                  <a:gd name="T1" fmla="*/ 27 h 669"/>
                  <a:gd name="T2" fmla="*/ 10 w 1438"/>
                  <a:gd name="T3" fmla="*/ 10 h 669"/>
                  <a:gd name="T4" fmla="*/ 21 w 1438"/>
                  <a:gd name="T5" fmla="*/ 0 h 669"/>
                  <a:gd name="T6" fmla="*/ 26 w 1438"/>
                  <a:gd name="T7" fmla="*/ 3 h 669"/>
                  <a:gd name="T8" fmla="*/ 24 w 1438"/>
                  <a:gd name="T9" fmla="*/ 31 h 669"/>
                  <a:gd name="T10" fmla="*/ 32 w 1438"/>
                  <a:gd name="T11" fmla="*/ 32 h 669"/>
                  <a:gd name="T12" fmla="*/ 37 w 1438"/>
                  <a:gd name="T13" fmla="*/ 35 h 669"/>
                  <a:gd name="T14" fmla="*/ 39 w 1438"/>
                  <a:gd name="T15" fmla="*/ 44 h 669"/>
                  <a:gd name="T16" fmla="*/ 40 w 1438"/>
                  <a:gd name="T17" fmla="*/ 56 h 669"/>
                  <a:gd name="T18" fmla="*/ 53 w 1438"/>
                  <a:gd name="T19" fmla="*/ 43 h 669"/>
                  <a:gd name="T20" fmla="*/ 67 w 1438"/>
                  <a:gd name="T21" fmla="*/ 33 h 669"/>
                  <a:gd name="T22" fmla="*/ 84 w 1438"/>
                  <a:gd name="T23" fmla="*/ 25 h 669"/>
                  <a:gd name="T24" fmla="*/ 101 w 1438"/>
                  <a:gd name="T25" fmla="*/ 17 h 669"/>
                  <a:gd name="T26" fmla="*/ 124 w 1438"/>
                  <a:gd name="T27" fmla="*/ 8 h 669"/>
                  <a:gd name="T28" fmla="*/ 145 w 1438"/>
                  <a:gd name="T29" fmla="*/ 6 h 669"/>
                  <a:gd name="T30" fmla="*/ 160 w 1438"/>
                  <a:gd name="T31" fmla="*/ 6 h 669"/>
                  <a:gd name="T32" fmla="*/ 154 w 1438"/>
                  <a:gd name="T33" fmla="*/ 10 h 669"/>
                  <a:gd name="T34" fmla="*/ 126 w 1438"/>
                  <a:gd name="T35" fmla="*/ 17 h 669"/>
                  <a:gd name="T36" fmla="*/ 107 w 1438"/>
                  <a:gd name="T37" fmla="*/ 23 h 669"/>
                  <a:gd name="T38" fmla="*/ 91 w 1438"/>
                  <a:gd name="T39" fmla="*/ 31 h 669"/>
                  <a:gd name="T40" fmla="*/ 75 w 1438"/>
                  <a:gd name="T41" fmla="*/ 38 h 669"/>
                  <a:gd name="T42" fmla="*/ 59 w 1438"/>
                  <a:gd name="T43" fmla="*/ 49 h 669"/>
                  <a:gd name="T44" fmla="*/ 51 w 1438"/>
                  <a:gd name="T45" fmla="*/ 55 h 669"/>
                  <a:gd name="T46" fmla="*/ 43 w 1438"/>
                  <a:gd name="T47" fmla="*/ 62 h 669"/>
                  <a:gd name="T48" fmla="*/ 41 w 1438"/>
                  <a:gd name="T49" fmla="*/ 74 h 669"/>
                  <a:gd name="T50" fmla="*/ 32 w 1438"/>
                  <a:gd name="T51" fmla="*/ 67 h 669"/>
                  <a:gd name="T52" fmla="*/ 32 w 1438"/>
                  <a:gd name="T53" fmla="*/ 55 h 669"/>
                  <a:gd name="T54" fmla="*/ 32 w 1438"/>
                  <a:gd name="T55" fmla="*/ 44 h 669"/>
                  <a:gd name="T56" fmla="*/ 31 w 1438"/>
                  <a:gd name="T57" fmla="*/ 40 h 669"/>
                  <a:gd name="T58" fmla="*/ 26 w 1438"/>
                  <a:gd name="T59" fmla="*/ 37 h 669"/>
                  <a:gd name="T60" fmla="*/ 20 w 1438"/>
                  <a:gd name="T61" fmla="*/ 37 h 669"/>
                  <a:gd name="T62" fmla="*/ 17 w 1438"/>
                  <a:gd name="T63" fmla="*/ 33 h 669"/>
                  <a:gd name="T64" fmla="*/ 18 w 1438"/>
                  <a:gd name="T65" fmla="*/ 12 h 669"/>
                  <a:gd name="T66" fmla="*/ 13 w 1438"/>
                  <a:gd name="T67" fmla="*/ 19 h 669"/>
                  <a:gd name="T68" fmla="*/ 11 w 1438"/>
                  <a:gd name="T69" fmla="*/ 25 h 669"/>
                  <a:gd name="T70" fmla="*/ 5 w 1438"/>
                  <a:gd name="T71" fmla="*/ 34 h 669"/>
                  <a:gd name="T72" fmla="*/ 0 w 1438"/>
                  <a:gd name="T73" fmla="*/ 27 h 669"/>
                  <a:gd name="T74" fmla="*/ 0 w 1438"/>
                  <a:gd name="T75" fmla="*/ 27 h 66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38"/>
                  <a:gd name="T115" fmla="*/ 0 h 669"/>
                  <a:gd name="T116" fmla="*/ 1438 w 1438"/>
                  <a:gd name="T117" fmla="*/ 669 h 66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38" h="669">
                    <a:moveTo>
                      <a:pt x="0" y="244"/>
                    </a:moveTo>
                    <a:lnTo>
                      <a:pt x="93" y="87"/>
                    </a:lnTo>
                    <a:lnTo>
                      <a:pt x="186" y="0"/>
                    </a:lnTo>
                    <a:lnTo>
                      <a:pt x="236" y="24"/>
                    </a:lnTo>
                    <a:lnTo>
                      <a:pt x="218" y="281"/>
                    </a:lnTo>
                    <a:lnTo>
                      <a:pt x="287" y="287"/>
                    </a:lnTo>
                    <a:lnTo>
                      <a:pt x="331" y="318"/>
                    </a:lnTo>
                    <a:lnTo>
                      <a:pt x="350" y="394"/>
                    </a:lnTo>
                    <a:lnTo>
                      <a:pt x="356" y="506"/>
                    </a:lnTo>
                    <a:lnTo>
                      <a:pt x="475" y="387"/>
                    </a:lnTo>
                    <a:lnTo>
                      <a:pt x="607" y="299"/>
                    </a:lnTo>
                    <a:lnTo>
                      <a:pt x="756" y="225"/>
                    </a:lnTo>
                    <a:lnTo>
                      <a:pt x="912" y="149"/>
                    </a:lnTo>
                    <a:lnTo>
                      <a:pt x="1119" y="74"/>
                    </a:lnTo>
                    <a:lnTo>
                      <a:pt x="1307" y="50"/>
                    </a:lnTo>
                    <a:lnTo>
                      <a:pt x="1438" y="56"/>
                    </a:lnTo>
                    <a:lnTo>
                      <a:pt x="1387" y="93"/>
                    </a:lnTo>
                    <a:lnTo>
                      <a:pt x="1132" y="149"/>
                    </a:lnTo>
                    <a:lnTo>
                      <a:pt x="963" y="206"/>
                    </a:lnTo>
                    <a:lnTo>
                      <a:pt x="819" y="275"/>
                    </a:lnTo>
                    <a:lnTo>
                      <a:pt x="674" y="344"/>
                    </a:lnTo>
                    <a:lnTo>
                      <a:pt x="531" y="437"/>
                    </a:lnTo>
                    <a:lnTo>
                      <a:pt x="462" y="499"/>
                    </a:lnTo>
                    <a:lnTo>
                      <a:pt x="387" y="562"/>
                    </a:lnTo>
                    <a:lnTo>
                      <a:pt x="368" y="669"/>
                    </a:lnTo>
                    <a:lnTo>
                      <a:pt x="292" y="601"/>
                    </a:lnTo>
                    <a:lnTo>
                      <a:pt x="292" y="494"/>
                    </a:lnTo>
                    <a:lnTo>
                      <a:pt x="292" y="400"/>
                    </a:lnTo>
                    <a:lnTo>
                      <a:pt x="281" y="363"/>
                    </a:lnTo>
                    <a:lnTo>
                      <a:pt x="231" y="337"/>
                    </a:lnTo>
                    <a:lnTo>
                      <a:pt x="181" y="331"/>
                    </a:lnTo>
                    <a:lnTo>
                      <a:pt x="156" y="299"/>
                    </a:lnTo>
                    <a:lnTo>
                      <a:pt x="162" y="112"/>
                    </a:lnTo>
                    <a:lnTo>
                      <a:pt x="117" y="175"/>
                    </a:lnTo>
                    <a:lnTo>
                      <a:pt x="99" y="225"/>
                    </a:lnTo>
                    <a:lnTo>
                      <a:pt x="43" y="305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2" name="Freeform 260"/>
              <p:cNvSpPr>
                <a:spLocks/>
              </p:cNvSpPr>
              <p:nvPr/>
            </p:nvSpPr>
            <p:spPr bwMode="auto">
              <a:xfrm>
                <a:off x="1579" y="2512"/>
                <a:ext cx="659" cy="587"/>
              </a:xfrm>
              <a:custGeom>
                <a:avLst/>
                <a:gdLst>
                  <a:gd name="T0" fmla="*/ 8 w 1976"/>
                  <a:gd name="T1" fmla="*/ 0 h 1760"/>
                  <a:gd name="T2" fmla="*/ 4 w 1976"/>
                  <a:gd name="T3" fmla="*/ 10 h 1760"/>
                  <a:gd name="T4" fmla="*/ 1 w 1976"/>
                  <a:gd name="T5" fmla="*/ 26 h 1760"/>
                  <a:gd name="T6" fmla="*/ 0 w 1976"/>
                  <a:gd name="T7" fmla="*/ 45 h 1760"/>
                  <a:gd name="T8" fmla="*/ 2 w 1976"/>
                  <a:gd name="T9" fmla="*/ 64 h 1760"/>
                  <a:gd name="T10" fmla="*/ 5 w 1976"/>
                  <a:gd name="T11" fmla="*/ 81 h 1760"/>
                  <a:gd name="T12" fmla="*/ 8 w 1976"/>
                  <a:gd name="T13" fmla="*/ 96 h 1760"/>
                  <a:gd name="T14" fmla="*/ 14 w 1976"/>
                  <a:gd name="T15" fmla="*/ 111 h 1760"/>
                  <a:gd name="T16" fmla="*/ 21 w 1976"/>
                  <a:gd name="T17" fmla="*/ 130 h 1760"/>
                  <a:gd name="T18" fmla="*/ 30 w 1976"/>
                  <a:gd name="T19" fmla="*/ 144 h 1760"/>
                  <a:gd name="T20" fmla="*/ 41 w 1976"/>
                  <a:gd name="T21" fmla="*/ 157 h 1760"/>
                  <a:gd name="T22" fmla="*/ 56 w 1976"/>
                  <a:gd name="T23" fmla="*/ 171 h 1760"/>
                  <a:gd name="T24" fmla="*/ 83 w 1976"/>
                  <a:gd name="T25" fmla="*/ 193 h 1760"/>
                  <a:gd name="T26" fmla="*/ 105 w 1976"/>
                  <a:gd name="T27" fmla="*/ 196 h 1760"/>
                  <a:gd name="T28" fmla="*/ 95 w 1976"/>
                  <a:gd name="T29" fmla="*/ 187 h 1760"/>
                  <a:gd name="T30" fmla="*/ 106 w 1976"/>
                  <a:gd name="T31" fmla="*/ 183 h 1760"/>
                  <a:gd name="T32" fmla="*/ 124 w 1976"/>
                  <a:gd name="T33" fmla="*/ 181 h 1760"/>
                  <a:gd name="T34" fmla="*/ 131 w 1976"/>
                  <a:gd name="T35" fmla="*/ 183 h 1760"/>
                  <a:gd name="T36" fmla="*/ 138 w 1976"/>
                  <a:gd name="T37" fmla="*/ 183 h 1760"/>
                  <a:gd name="T38" fmla="*/ 146 w 1976"/>
                  <a:gd name="T39" fmla="*/ 180 h 1760"/>
                  <a:gd name="T40" fmla="*/ 159 w 1976"/>
                  <a:gd name="T41" fmla="*/ 178 h 1760"/>
                  <a:gd name="T42" fmla="*/ 159 w 1976"/>
                  <a:gd name="T43" fmla="*/ 186 h 1760"/>
                  <a:gd name="T44" fmla="*/ 172 w 1976"/>
                  <a:gd name="T45" fmla="*/ 178 h 1760"/>
                  <a:gd name="T46" fmla="*/ 188 w 1976"/>
                  <a:gd name="T47" fmla="*/ 165 h 1760"/>
                  <a:gd name="T48" fmla="*/ 202 w 1976"/>
                  <a:gd name="T49" fmla="*/ 152 h 1760"/>
                  <a:gd name="T50" fmla="*/ 212 w 1976"/>
                  <a:gd name="T51" fmla="*/ 141 h 1760"/>
                  <a:gd name="T52" fmla="*/ 220 w 1976"/>
                  <a:gd name="T53" fmla="*/ 127 h 1760"/>
                  <a:gd name="T54" fmla="*/ 213 w 1976"/>
                  <a:gd name="T55" fmla="*/ 128 h 1760"/>
                  <a:gd name="T56" fmla="*/ 209 w 1976"/>
                  <a:gd name="T57" fmla="*/ 134 h 1760"/>
                  <a:gd name="T58" fmla="*/ 201 w 1976"/>
                  <a:gd name="T59" fmla="*/ 143 h 1760"/>
                  <a:gd name="T60" fmla="*/ 194 w 1976"/>
                  <a:gd name="T61" fmla="*/ 152 h 1760"/>
                  <a:gd name="T62" fmla="*/ 177 w 1976"/>
                  <a:gd name="T63" fmla="*/ 166 h 1760"/>
                  <a:gd name="T64" fmla="*/ 165 w 1976"/>
                  <a:gd name="T65" fmla="*/ 173 h 1760"/>
                  <a:gd name="T66" fmla="*/ 151 w 1976"/>
                  <a:gd name="T67" fmla="*/ 173 h 1760"/>
                  <a:gd name="T68" fmla="*/ 141 w 1976"/>
                  <a:gd name="T69" fmla="*/ 175 h 1760"/>
                  <a:gd name="T70" fmla="*/ 135 w 1976"/>
                  <a:gd name="T71" fmla="*/ 177 h 1760"/>
                  <a:gd name="T72" fmla="*/ 138 w 1976"/>
                  <a:gd name="T73" fmla="*/ 170 h 1760"/>
                  <a:gd name="T74" fmla="*/ 145 w 1976"/>
                  <a:gd name="T75" fmla="*/ 157 h 1760"/>
                  <a:gd name="T76" fmla="*/ 140 w 1976"/>
                  <a:gd name="T77" fmla="*/ 159 h 1760"/>
                  <a:gd name="T78" fmla="*/ 133 w 1976"/>
                  <a:gd name="T79" fmla="*/ 169 h 1760"/>
                  <a:gd name="T80" fmla="*/ 129 w 1976"/>
                  <a:gd name="T81" fmla="*/ 175 h 1760"/>
                  <a:gd name="T82" fmla="*/ 110 w 1976"/>
                  <a:gd name="T83" fmla="*/ 178 h 1760"/>
                  <a:gd name="T84" fmla="*/ 100 w 1976"/>
                  <a:gd name="T85" fmla="*/ 180 h 1760"/>
                  <a:gd name="T86" fmla="*/ 90 w 1976"/>
                  <a:gd name="T87" fmla="*/ 181 h 1760"/>
                  <a:gd name="T88" fmla="*/ 80 w 1976"/>
                  <a:gd name="T89" fmla="*/ 177 h 1760"/>
                  <a:gd name="T90" fmla="*/ 70 w 1976"/>
                  <a:gd name="T91" fmla="*/ 171 h 1760"/>
                  <a:gd name="T92" fmla="*/ 58 w 1976"/>
                  <a:gd name="T93" fmla="*/ 159 h 1760"/>
                  <a:gd name="T94" fmla="*/ 47 w 1976"/>
                  <a:gd name="T95" fmla="*/ 149 h 1760"/>
                  <a:gd name="T96" fmla="*/ 37 w 1976"/>
                  <a:gd name="T97" fmla="*/ 137 h 1760"/>
                  <a:gd name="T98" fmla="*/ 28 w 1976"/>
                  <a:gd name="T99" fmla="*/ 125 h 1760"/>
                  <a:gd name="T100" fmla="*/ 21 w 1976"/>
                  <a:gd name="T101" fmla="*/ 110 h 1760"/>
                  <a:gd name="T102" fmla="*/ 16 w 1976"/>
                  <a:gd name="T103" fmla="*/ 95 h 1760"/>
                  <a:gd name="T104" fmla="*/ 12 w 1976"/>
                  <a:gd name="T105" fmla="*/ 83 h 1760"/>
                  <a:gd name="T106" fmla="*/ 10 w 1976"/>
                  <a:gd name="T107" fmla="*/ 68 h 1760"/>
                  <a:gd name="T108" fmla="*/ 8 w 1976"/>
                  <a:gd name="T109" fmla="*/ 49 h 1760"/>
                  <a:gd name="T110" fmla="*/ 6 w 1976"/>
                  <a:gd name="T111" fmla="*/ 29 h 1760"/>
                  <a:gd name="T112" fmla="*/ 9 w 1976"/>
                  <a:gd name="T113" fmla="*/ 15 h 1760"/>
                  <a:gd name="T114" fmla="*/ 10 w 1976"/>
                  <a:gd name="T115" fmla="*/ 6 h 1760"/>
                  <a:gd name="T116" fmla="*/ 8 w 1976"/>
                  <a:gd name="T117" fmla="*/ 0 h 1760"/>
                  <a:gd name="T118" fmla="*/ 8 w 1976"/>
                  <a:gd name="T119" fmla="*/ 0 h 17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76"/>
                  <a:gd name="T181" fmla="*/ 0 h 1760"/>
                  <a:gd name="T182" fmla="*/ 1976 w 1976"/>
                  <a:gd name="T183" fmla="*/ 1760 h 176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76" h="1760">
                    <a:moveTo>
                      <a:pt x="74" y="0"/>
                    </a:moveTo>
                    <a:lnTo>
                      <a:pt x="37" y="89"/>
                    </a:lnTo>
                    <a:lnTo>
                      <a:pt x="11" y="232"/>
                    </a:lnTo>
                    <a:lnTo>
                      <a:pt x="0" y="407"/>
                    </a:lnTo>
                    <a:lnTo>
                      <a:pt x="18" y="577"/>
                    </a:lnTo>
                    <a:lnTo>
                      <a:pt x="43" y="727"/>
                    </a:lnTo>
                    <a:lnTo>
                      <a:pt x="74" y="865"/>
                    </a:lnTo>
                    <a:lnTo>
                      <a:pt x="124" y="997"/>
                    </a:lnTo>
                    <a:lnTo>
                      <a:pt x="193" y="1172"/>
                    </a:lnTo>
                    <a:lnTo>
                      <a:pt x="274" y="1297"/>
                    </a:lnTo>
                    <a:lnTo>
                      <a:pt x="368" y="1410"/>
                    </a:lnTo>
                    <a:lnTo>
                      <a:pt x="506" y="1535"/>
                    </a:lnTo>
                    <a:lnTo>
                      <a:pt x="750" y="1735"/>
                    </a:lnTo>
                    <a:lnTo>
                      <a:pt x="944" y="1760"/>
                    </a:lnTo>
                    <a:lnTo>
                      <a:pt x="856" y="1678"/>
                    </a:lnTo>
                    <a:lnTo>
                      <a:pt x="950" y="1646"/>
                    </a:lnTo>
                    <a:lnTo>
                      <a:pt x="1119" y="1628"/>
                    </a:lnTo>
                    <a:lnTo>
                      <a:pt x="1175" y="1646"/>
                    </a:lnTo>
                    <a:lnTo>
                      <a:pt x="1244" y="1646"/>
                    </a:lnTo>
                    <a:lnTo>
                      <a:pt x="1313" y="1616"/>
                    </a:lnTo>
                    <a:lnTo>
                      <a:pt x="1432" y="1603"/>
                    </a:lnTo>
                    <a:lnTo>
                      <a:pt x="1432" y="1672"/>
                    </a:lnTo>
                    <a:lnTo>
                      <a:pt x="1551" y="1598"/>
                    </a:lnTo>
                    <a:lnTo>
                      <a:pt x="1694" y="1484"/>
                    </a:lnTo>
                    <a:lnTo>
                      <a:pt x="1819" y="1365"/>
                    </a:lnTo>
                    <a:lnTo>
                      <a:pt x="1907" y="1272"/>
                    </a:lnTo>
                    <a:lnTo>
                      <a:pt x="1976" y="1146"/>
                    </a:lnTo>
                    <a:lnTo>
                      <a:pt x="1920" y="1153"/>
                    </a:lnTo>
                    <a:lnTo>
                      <a:pt x="1882" y="1203"/>
                    </a:lnTo>
                    <a:lnTo>
                      <a:pt x="1808" y="1284"/>
                    </a:lnTo>
                    <a:lnTo>
                      <a:pt x="1744" y="1371"/>
                    </a:lnTo>
                    <a:lnTo>
                      <a:pt x="1594" y="1490"/>
                    </a:lnTo>
                    <a:lnTo>
                      <a:pt x="1482" y="1559"/>
                    </a:lnTo>
                    <a:lnTo>
                      <a:pt x="1357" y="1559"/>
                    </a:lnTo>
                    <a:lnTo>
                      <a:pt x="1270" y="1578"/>
                    </a:lnTo>
                    <a:lnTo>
                      <a:pt x="1212" y="1591"/>
                    </a:lnTo>
                    <a:lnTo>
                      <a:pt x="1244" y="1527"/>
                    </a:lnTo>
                    <a:lnTo>
                      <a:pt x="1300" y="1410"/>
                    </a:lnTo>
                    <a:lnTo>
                      <a:pt x="1257" y="1434"/>
                    </a:lnTo>
                    <a:lnTo>
                      <a:pt x="1193" y="1522"/>
                    </a:lnTo>
                    <a:lnTo>
                      <a:pt x="1156" y="1572"/>
                    </a:lnTo>
                    <a:lnTo>
                      <a:pt x="987" y="1603"/>
                    </a:lnTo>
                    <a:lnTo>
                      <a:pt x="899" y="1622"/>
                    </a:lnTo>
                    <a:lnTo>
                      <a:pt x="812" y="1628"/>
                    </a:lnTo>
                    <a:lnTo>
                      <a:pt x="724" y="1591"/>
                    </a:lnTo>
                    <a:lnTo>
                      <a:pt x="631" y="1535"/>
                    </a:lnTo>
                    <a:lnTo>
                      <a:pt x="525" y="1434"/>
                    </a:lnTo>
                    <a:lnTo>
                      <a:pt x="424" y="1341"/>
                    </a:lnTo>
                    <a:lnTo>
                      <a:pt x="331" y="1228"/>
                    </a:lnTo>
                    <a:lnTo>
                      <a:pt x="255" y="1122"/>
                    </a:lnTo>
                    <a:lnTo>
                      <a:pt x="193" y="990"/>
                    </a:lnTo>
                    <a:lnTo>
                      <a:pt x="143" y="858"/>
                    </a:lnTo>
                    <a:lnTo>
                      <a:pt x="111" y="746"/>
                    </a:lnTo>
                    <a:lnTo>
                      <a:pt x="87" y="608"/>
                    </a:lnTo>
                    <a:lnTo>
                      <a:pt x="74" y="439"/>
                    </a:lnTo>
                    <a:lnTo>
                      <a:pt x="55" y="257"/>
                    </a:lnTo>
                    <a:lnTo>
                      <a:pt x="80" y="132"/>
                    </a:lnTo>
                    <a:lnTo>
                      <a:pt x="87" y="57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3" name="Freeform 261"/>
              <p:cNvSpPr>
                <a:spLocks/>
              </p:cNvSpPr>
              <p:nvPr/>
            </p:nvSpPr>
            <p:spPr bwMode="auto">
              <a:xfrm>
                <a:off x="1627" y="2274"/>
                <a:ext cx="175" cy="169"/>
              </a:xfrm>
              <a:custGeom>
                <a:avLst/>
                <a:gdLst>
                  <a:gd name="T0" fmla="*/ 49 w 525"/>
                  <a:gd name="T1" fmla="*/ 0 h 507"/>
                  <a:gd name="T2" fmla="*/ 35 w 525"/>
                  <a:gd name="T3" fmla="*/ 10 h 507"/>
                  <a:gd name="T4" fmla="*/ 25 w 525"/>
                  <a:gd name="T5" fmla="*/ 19 h 507"/>
                  <a:gd name="T6" fmla="*/ 17 w 525"/>
                  <a:gd name="T7" fmla="*/ 29 h 507"/>
                  <a:gd name="T8" fmla="*/ 8 w 525"/>
                  <a:gd name="T9" fmla="*/ 38 h 507"/>
                  <a:gd name="T10" fmla="*/ 0 w 525"/>
                  <a:gd name="T11" fmla="*/ 56 h 507"/>
                  <a:gd name="T12" fmla="*/ 10 w 525"/>
                  <a:gd name="T13" fmla="*/ 51 h 507"/>
                  <a:gd name="T14" fmla="*/ 17 w 525"/>
                  <a:gd name="T15" fmla="*/ 38 h 507"/>
                  <a:gd name="T16" fmla="*/ 29 w 525"/>
                  <a:gd name="T17" fmla="*/ 26 h 507"/>
                  <a:gd name="T18" fmla="*/ 37 w 525"/>
                  <a:gd name="T19" fmla="*/ 17 h 507"/>
                  <a:gd name="T20" fmla="*/ 47 w 525"/>
                  <a:gd name="T21" fmla="*/ 9 h 507"/>
                  <a:gd name="T22" fmla="*/ 58 w 525"/>
                  <a:gd name="T23" fmla="*/ 1 h 507"/>
                  <a:gd name="T24" fmla="*/ 49 w 525"/>
                  <a:gd name="T25" fmla="*/ 0 h 507"/>
                  <a:gd name="T26" fmla="*/ 49 w 525"/>
                  <a:gd name="T27" fmla="*/ 0 h 5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25"/>
                  <a:gd name="T43" fmla="*/ 0 h 507"/>
                  <a:gd name="T44" fmla="*/ 525 w 525"/>
                  <a:gd name="T45" fmla="*/ 507 h 5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25" h="507">
                    <a:moveTo>
                      <a:pt x="443" y="0"/>
                    </a:moveTo>
                    <a:lnTo>
                      <a:pt x="313" y="94"/>
                    </a:lnTo>
                    <a:lnTo>
                      <a:pt x="225" y="170"/>
                    </a:lnTo>
                    <a:lnTo>
                      <a:pt x="151" y="257"/>
                    </a:lnTo>
                    <a:lnTo>
                      <a:pt x="75" y="339"/>
                    </a:lnTo>
                    <a:lnTo>
                      <a:pt x="0" y="507"/>
                    </a:lnTo>
                    <a:lnTo>
                      <a:pt x="88" y="456"/>
                    </a:lnTo>
                    <a:lnTo>
                      <a:pt x="156" y="345"/>
                    </a:lnTo>
                    <a:lnTo>
                      <a:pt x="257" y="231"/>
                    </a:lnTo>
                    <a:lnTo>
                      <a:pt x="337" y="151"/>
                    </a:lnTo>
                    <a:lnTo>
                      <a:pt x="425" y="82"/>
                    </a:lnTo>
                    <a:lnTo>
                      <a:pt x="525" y="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4" name="Freeform 262"/>
              <p:cNvSpPr>
                <a:spLocks/>
              </p:cNvSpPr>
              <p:nvPr/>
            </p:nvSpPr>
            <p:spPr bwMode="auto">
              <a:xfrm>
                <a:off x="1862" y="2281"/>
                <a:ext cx="226" cy="686"/>
              </a:xfrm>
              <a:custGeom>
                <a:avLst/>
                <a:gdLst>
                  <a:gd name="T0" fmla="*/ 0 w 676"/>
                  <a:gd name="T1" fmla="*/ 1 h 2059"/>
                  <a:gd name="T2" fmla="*/ 13 w 676"/>
                  <a:gd name="T3" fmla="*/ 8 h 2059"/>
                  <a:gd name="T4" fmla="*/ 23 w 676"/>
                  <a:gd name="T5" fmla="*/ 15 h 2059"/>
                  <a:gd name="T6" fmla="*/ 31 w 676"/>
                  <a:gd name="T7" fmla="*/ 22 h 2059"/>
                  <a:gd name="T8" fmla="*/ 40 w 676"/>
                  <a:gd name="T9" fmla="*/ 33 h 2059"/>
                  <a:gd name="T10" fmla="*/ 50 w 676"/>
                  <a:gd name="T11" fmla="*/ 51 h 2059"/>
                  <a:gd name="T12" fmla="*/ 56 w 676"/>
                  <a:gd name="T13" fmla="*/ 68 h 2059"/>
                  <a:gd name="T14" fmla="*/ 63 w 676"/>
                  <a:gd name="T15" fmla="*/ 87 h 2059"/>
                  <a:gd name="T16" fmla="*/ 67 w 676"/>
                  <a:gd name="T17" fmla="*/ 111 h 2059"/>
                  <a:gd name="T18" fmla="*/ 67 w 676"/>
                  <a:gd name="T19" fmla="*/ 143 h 2059"/>
                  <a:gd name="T20" fmla="*/ 67 w 676"/>
                  <a:gd name="T21" fmla="*/ 168 h 2059"/>
                  <a:gd name="T22" fmla="*/ 65 w 676"/>
                  <a:gd name="T23" fmla="*/ 182 h 2059"/>
                  <a:gd name="T24" fmla="*/ 62 w 676"/>
                  <a:gd name="T25" fmla="*/ 197 h 2059"/>
                  <a:gd name="T26" fmla="*/ 56 w 676"/>
                  <a:gd name="T27" fmla="*/ 214 h 2059"/>
                  <a:gd name="T28" fmla="*/ 50 w 676"/>
                  <a:gd name="T29" fmla="*/ 229 h 2059"/>
                  <a:gd name="T30" fmla="*/ 57 w 676"/>
                  <a:gd name="T31" fmla="*/ 224 h 2059"/>
                  <a:gd name="T32" fmla="*/ 65 w 676"/>
                  <a:gd name="T33" fmla="*/ 208 h 2059"/>
                  <a:gd name="T34" fmla="*/ 71 w 676"/>
                  <a:gd name="T35" fmla="*/ 186 h 2059"/>
                  <a:gd name="T36" fmla="*/ 74 w 676"/>
                  <a:gd name="T37" fmla="*/ 161 h 2059"/>
                  <a:gd name="T38" fmla="*/ 76 w 676"/>
                  <a:gd name="T39" fmla="*/ 143 h 2059"/>
                  <a:gd name="T40" fmla="*/ 74 w 676"/>
                  <a:gd name="T41" fmla="*/ 117 h 2059"/>
                  <a:gd name="T42" fmla="*/ 72 w 676"/>
                  <a:gd name="T43" fmla="*/ 93 h 2059"/>
                  <a:gd name="T44" fmla="*/ 67 w 676"/>
                  <a:gd name="T45" fmla="*/ 76 h 2059"/>
                  <a:gd name="T46" fmla="*/ 61 w 676"/>
                  <a:gd name="T47" fmla="*/ 60 h 2059"/>
                  <a:gd name="T48" fmla="*/ 51 w 676"/>
                  <a:gd name="T49" fmla="*/ 38 h 2059"/>
                  <a:gd name="T50" fmla="*/ 43 w 676"/>
                  <a:gd name="T51" fmla="*/ 24 h 2059"/>
                  <a:gd name="T52" fmla="*/ 32 w 676"/>
                  <a:gd name="T53" fmla="*/ 13 h 2059"/>
                  <a:gd name="T54" fmla="*/ 20 w 676"/>
                  <a:gd name="T55" fmla="*/ 6 h 2059"/>
                  <a:gd name="T56" fmla="*/ 13 w 676"/>
                  <a:gd name="T57" fmla="*/ 0 h 2059"/>
                  <a:gd name="T58" fmla="*/ 0 w 676"/>
                  <a:gd name="T59" fmla="*/ 1 h 2059"/>
                  <a:gd name="T60" fmla="*/ 0 w 676"/>
                  <a:gd name="T61" fmla="*/ 1 h 205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76"/>
                  <a:gd name="T94" fmla="*/ 0 h 2059"/>
                  <a:gd name="T95" fmla="*/ 676 w 676"/>
                  <a:gd name="T96" fmla="*/ 2059 h 205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76" h="2059">
                    <a:moveTo>
                      <a:pt x="0" y="6"/>
                    </a:moveTo>
                    <a:lnTo>
                      <a:pt x="119" y="69"/>
                    </a:lnTo>
                    <a:lnTo>
                      <a:pt x="207" y="132"/>
                    </a:lnTo>
                    <a:lnTo>
                      <a:pt x="276" y="194"/>
                    </a:lnTo>
                    <a:lnTo>
                      <a:pt x="357" y="300"/>
                    </a:lnTo>
                    <a:lnTo>
                      <a:pt x="445" y="463"/>
                    </a:lnTo>
                    <a:lnTo>
                      <a:pt x="501" y="614"/>
                    </a:lnTo>
                    <a:lnTo>
                      <a:pt x="564" y="783"/>
                    </a:lnTo>
                    <a:lnTo>
                      <a:pt x="601" y="1001"/>
                    </a:lnTo>
                    <a:lnTo>
                      <a:pt x="601" y="1289"/>
                    </a:lnTo>
                    <a:lnTo>
                      <a:pt x="596" y="1514"/>
                    </a:lnTo>
                    <a:lnTo>
                      <a:pt x="577" y="1641"/>
                    </a:lnTo>
                    <a:lnTo>
                      <a:pt x="551" y="1778"/>
                    </a:lnTo>
                    <a:lnTo>
                      <a:pt x="501" y="1927"/>
                    </a:lnTo>
                    <a:lnTo>
                      <a:pt x="451" y="2059"/>
                    </a:lnTo>
                    <a:lnTo>
                      <a:pt x="508" y="2015"/>
                    </a:lnTo>
                    <a:lnTo>
                      <a:pt x="577" y="1877"/>
                    </a:lnTo>
                    <a:lnTo>
                      <a:pt x="633" y="1678"/>
                    </a:lnTo>
                    <a:lnTo>
                      <a:pt x="664" y="1453"/>
                    </a:lnTo>
                    <a:lnTo>
                      <a:pt x="676" y="1289"/>
                    </a:lnTo>
                    <a:lnTo>
                      <a:pt x="657" y="1051"/>
                    </a:lnTo>
                    <a:lnTo>
                      <a:pt x="639" y="839"/>
                    </a:lnTo>
                    <a:lnTo>
                      <a:pt x="596" y="688"/>
                    </a:lnTo>
                    <a:lnTo>
                      <a:pt x="545" y="538"/>
                    </a:lnTo>
                    <a:lnTo>
                      <a:pt x="458" y="338"/>
                    </a:lnTo>
                    <a:lnTo>
                      <a:pt x="389" y="219"/>
                    </a:lnTo>
                    <a:lnTo>
                      <a:pt x="283" y="113"/>
                    </a:lnTo>
                    <a:lnTo>
                      <a:pt x="182" y="50"/>
                    </a:lnTo>
                    <a:lnTo>
                      <a:pt x="11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5" name="Freeform 263"/>
              <p:cNvSpPr>
                <a:spLocks/>
              </p:cNvSpPr>
              <p:nvPr/>
            </p:nvSpPr>
            <p:spPr bwMode="auto">
              <a:xfrm>
                <a:off x="1806" y="2514"/>
                <a:ext cx="570" cy="169"/>
              </a:xfrm>
              <a:custGeom>
                <a:avLst/>
                <a:gdLst>
                  <a:gd name="T0" fmla="*/ 3 w 1708"/>
                  <a:gd name="T1" fmla="*/ 11 h 507"/>
                  <a:gd name="T2" fmla="*/ 26 w 1708"/>
                  <a:gd name="T3" fmla="*/ 6 h 507"/>
                  <a:gd name="T4" fmla="*/ 50 w 1708"/>
                  <a:gd name="T5" fmla="*/ 2 h 507"/>
                  <a:gd name="T6" fmla="*/ 69 w 1708"/>
                  <a:gd name="T7" fmla="*/ 1 h 507"/>
                  <a:gd name="T8" fmla="*/ 87 w 1708"/>
                  <a:gd name="T9" fmla="*/ 0 h 507"/>
                  <a:gd name="T10" fmla="*/ 111 w 1708"/>
                  <a:gd name="T11" fmla="*/ 3 h 507"/>
                  <a:gd name="T12" fmla="*/ 129 w 1708"/>
                  <a:gd name="T13" fmla="*/ 7 h 507"/>
                  <a:gd name="T14" fmla="*/ 144 w 1708"/>
                  <a:gd name="T15" fmla="*/ 11 h 507"/>
                  <a:gd name="T16" fmla="*/ 162 w 1708"/>
                  <a:gd name="T17" fmla="*/ 17 h 507"/>
                  <a:gd name="T18" fmla="*/ 173 w 1708"/>
                  <a:gd name="T19" fmla="*/ 24 h 507"/>
                  <a:gd name="T20" fmla="*/ 190 w 1708"/>
                  <a:gd name="T21" fmla="*/ 38 h 507"/>
                  <a:gd name="T22" fmla="*/ 188 w 1708"/>
                  <a:gd name="T23" fmla="*/ 56 h 507"/>
                  <a:gd name="T24" fmla="*/ 179 w 1708"/>
                  <a:gd name="T25" fmla="*/ 52 h 507"/>
                  <a:gd name="T26" fmla="*/ 176 w 1708"/>
                  <a:gd name="T27" fmla="*/ 45 h 507"/>
                  <a:gd name="T28" fmla="*/ 179 w 1708"/>
                  <a:gd name="T29" fmla="*/ 41 h 507"/>
                  <a:gd name="T30" fmla="*/ 174 w 1708"/>
                  <a:gd name="T31" fmla="*/ 35 h 507"/>
                  <a:gd name="T32" fmla="*/ 160 w 1708"/>
                  <a:gd name="T33" fmla="*/ 25 h 507"/>
                  <a:gd name="T34" fmla="*/ 147 w 1708"/>
                  <a:gd name="T35" fmla="*/ 20 h 507"/>
                  <a:gd name="T36" fmla="*/ 127 w 1708"/>
                  <a:gd name="T37" fmla="*/ 14 h 507"/>
                  <a:gd name="T38" fmla="*/ 108 w 1708"/>
                  <a:gd name="T39" fmla="*/ 10 h 507"/>
                  <a:gd name="T40" fmla="*/ 91 w 1708"/>
                  <a:gd name="T41" fmla="*/ 8 h 507"/>
                  <a:gd name="T42" fmla="*/ 72 w 1708"/>
                  <a:gd name="T43" fmla="*/ 7 h 507"/>
                  <a:gd name="T44" fmla="*/ 53 w 1708"/>
                  <a:gd name="T45" fmla="*/ 8 h 507"/>
                  <a:gd name="T46" fmla="*/ 33 w 1708"/>
                  <a:gd name="T47" fmla="*/ 10 h 507"/>
                  <a:gd name="T48" fmla="*/ 19 w 1708"/>
                  <a:gd name="T49" fmla="*/ 13 h 507"/>
                  <a:gd name="T50" fmla="*/ 0 w 1708"/>
                  <a:gd name="T51" fmla="*/ 18 h 507"/>
                  <a:gd name="T52" fmla="*/ 3 w 1708"/>
                  <a:gd name="T53" fmla="*/ 11 h 507"/>
                  <a:gd name="T54" fmla="*/ 3 w 1708"/>
                  <a:gd name="T55" fmla="*/ 11 h 5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08"/>
                  <a:gd name="T85" fmla="*/ 0 h 507"/>
                  <a:gd name="T86" fmla="*/ 1708 w 1708"/>
                  <a:gd name="T87" fmla="*/ 507 h 50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08" h="507">
                    <a:moveTo>
                      <a:pt x="25" y="102"/>
                    </a:moveTo>
                    <a:lnTo>
                      <a:pt x="238" y="51"/>
                    </a:lnTo>
                    <a:lnTo>
                      <a:pt x="451" y="20"/>
                    </a:lnTo>
                    <a:lnTo>
                      <a:pt x="619" y="13"/>
                    </a:lnTo>
                    <a:lnTo>
                      <a:pt x="785" y="0"/>
                    </a:lnTo>
                    <a:lnTo>
                      <a:pt x="1000" y="26"/>
                    </a:lnTo>
                    <a:lnTo>
                      <a:pt x="1164" y="63"/>
                    </a:lnTo>
                    <a:lnTo>
                      <a:pt x="1295" y="102"/>
                    </a:lnTo>
                    <a:lnTo>
                      <a:pt x="1451" y="152"/>
                    </a:lnTo>
                    <a:lnTo>
                      <a:pt x="1551" y="214"/>
                    </a:lnTo>
                    <a:lnTo>
                      <a:pt x="1708" y="340"/>
                    </a:lnTo>
                    <a:lnTo>
                      <a:pt x="1689" y="507"/>
                    </a:lnTo>
                    <a:lnTo>
                      <a:pt x="1602" y="464"/>
                    </a:lnTo>
                    <a:lnTo>
                      <a:pt x="1576" y="409"/>
                    </a:lnTo>
                    <a:lnTo>
                      <a:pt x="1602" y="370"/>
                    </a:lnTo>
                    <a:lnTo>
                      <a:pt x="1557" y="314"/>
                    </a:lnTo>
                    <a:lnTo>
                      <a:pt x="1432" y="226"/>
                    </a:lnTo>
                    <a:lnTo>
                      <a:pt x="1320" y="182"/>
                    </a:lnTo>
                    <a:lnTo>
                      <a:pt x="1145" y="126"/>
                    </a:lnTo>
                    <a:lnTo>
                      <a:pt x="970" y="89"/>
                    </a:lnTo>
                    <a:lnTo>
                      <a:pt x="820" y="76"/>
                    </a:lnTo>
                    <a:lnTo>
                      <a:pt x="650" y="63"/>
                    </a:lnTo>
                    <a:lnTo>
                      <a:pt x="475" y="70"/>
                    </a:lnTo>
                    <a:lnTo>
                      <a:pt x="300" y="94"/>
                    </a:lnTo>
                    <a:lnTo>
                      <a:pt x="175" y="120"/>
                    </a:lnTo>
                    <a:lnTo>
                      <a:pt x="0" y="163"/>
                    </a:lnTo>
                    <a:lnTo>
                      <a:pt x="25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6" name="Freeform 264"/>
              <p:cNvSpPr>
                <a:spLocks/>
              </p:cNvSpPr>
              <p:nvPr/>
            </p:nvSpPr>
            <p:spPr bwMode="auto">
              <a:xfrm>
                <a:off x="1915" y="2665"/>
                <a:ext cx="140" cy="52"/>
              </a:xfrm>
              <a:custGeom>
                <a:avLst/>
                <a:gdLst>
                  <a:gd name="T0" fmla="*/ 0 w 419"/>
                  <a:gd name="T1" fmla="*/ 11 h 156"/>
                  <a:gd name="T2" fmla="*/ 15 w 419"/>
                  <a:gd name="T3" fmla="*/ 6 h 156"/>
                  <a:gd name="T4" fmla="*/ 27 w 419"/>
                  <a:gd name="T5" fmla="*/ 1 h 156"/>
                  <a:gd name="T6" fmla="*/ 47 w 419"/>
                  <a:gd name="T7" fmla="*/ 0 h 156"/>
                  <a:gd name="T8" fmla="*/ 44 w 419"/>
                  <a:gd name="T9" fmla="*/ 6 h 156"/>
                  <a:gd name="T10" fmla="*/ 31 w 419"/>
                  <a:gd name="T11" fmla="*/ 6 h 156"/>
                  <a:gd name="T12" fmla="*/ 19 w 419"/>
                  <a:gd name="T13" fmla="*/ 10 h 156"/>
                  <a:gd name="T14" fmla="*/ 10 w 419"/>
                  <a:gd name="T15" fmla="*/ 14 h 156"/>
                  <a:gd name="T16" fmla="*/ 2 w 419"/>
                  <a:gd name="T17" fmla="*/ 17 h 156"/>
                  <a:gd name="T18" fmla="*/ 0 w 419"/>
                  <a:gd name="T19" fmla="*/ 11 h 156"/>
                  <a:gd name="T20" fmla="*/ 0 w 419"/>
                  <a:gd name="T21" fmla="*/ 11 h 1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9"/>
                  <a:gd name="T34" fmla="*/ 0 h 156"/>
                  <a:gd name="T35" fmla="*/ 419 w 419"/>
                  <a:gd name="T36" fmla="*/ 156 h 1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9" h="156">
                    <a:moveTo>
                      <a:pt x="0" y="100"/>
                    </a:moveTo>
                    <a:lnTo>
                      <a:pt x="138" y="50"/>
                    </a:lnTo>
                    <a:lnTo>
                      <a:pt x="244" y="12"/>
                    </a:lnTo>
                    <a:lnTo>
                      <a:pt x="419" y="0"/>
                    </a:lnTo>
                    <a:lnTo>
                      <a:pt x="393" y="50"/>
                    </a:lnTo>
                    <a:lnTo>
                      <a:pt x="274" y="50"/>
                    </a:lnTo>
                    <a:lnTo>
                      <a:pt x="168" y="87"/>
                    </a:lnTo>
                    <a:lnTo>
                      <a:pt x="93" y="124"/>
                    </a:lnTo>
                    <a:lnTo>
                      <a:pt x="19" y="156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7" name="Freeform 265"/>
              <p:cNvSpPr>
                <a:spLocks/>
              </p:cNvSpPr>
              <p:nvPr/>
            </p:nvSpPr>
            <p:spPr bwMode="auto">
              <a:xfrm>
                <a:off x="2011" y="2782"/>
                <a:ext cx="273" cy="208"/>
              </a:xfrm>
              <a:custGeom>
                <a:avLst/>
                <a:gdLst>
                  <a:gd name="T0" fmla="*/ 0 w 819"/>
                  <a:gd name="T1" fmla="*/ 3 h 625"/>
                  <a:gd name="T2" fmla="*/ 19 w 819"/>
                  <a:gd name="T3" fmla="*/ 0 h 625"/>
                  <a:gd name="T4" fmla="*/ 43 w 819"/>
                  <a:gd name="T5" fmla="*/ 2 h 625"/>
                  <a:gd name="T6" fmla="*/ 57 w 819"/>
                  <a:gd name="T7" fmla="*/ 5 h 625"/>
                  <a:gd name="T8" fmla="*/ 69 w 819"/>
                  <a:gd name="T9" fmla="*/ 11 h 625"/>
                  <a:gd name="T10" fmla="*/ 78 w 819"/>
                  <a:gd name="T11" fmla="*/ 19 h 625"/>
                  <a:gd name="T12" fmla="*/ 84 w 819"/>
                  <a:gd name="T13" fmla="*/ 25 h 625"/>
                  <a:gd name="T14" fmla="*/ 88 w 819"/>
                  <a:gd name="T15" fmla="*/ 33 h 625"/>
                  <a:gd name="T16" fmla="*/ 91 w 819"/>
                  <a:gd name="T17" fmla="*/ 53 h 625"/>
                  <a:gd name="T18" fmla="*/ 70 w 819"/>
                  <a:gd name="T19" fmla="*/ 69 h 625"/>
                  <a:gd name="T20" fmla="*/ 77 w 819"/>
                  <a:gd name="T21" fmla="*/ 55 h 625"/>
                  <a:gd name="T22" fmla="*/ 79 w 819"/>
                  <a:gd name="T23" fmla="*/ 44 h 625"/>
                  <a:gd name="T24" fmla="*/ 79 w 819"/>
                  <a:gd name="T25" fmla="*/ 31 h 625"/>
                  <a:gd name="T26" fmla="*/ 72 w 819"/>
                  <a:gd name="T27" fmla="*/ 22 h 625"/>
                  <a:gd name="T28" fmla="*/ 63 w 819"/>
                  <a:gd name="T29" fmla="*/ 17 h 625"/>
                  <a:gd name="T30" fmla="*/ 52 w 819"/>
                  <a:gd name="T31" fmla="*/ 12 h 625"/>
                  <a:gd name="T32" fmla="*/ 40 w 819"/>
                  <a:gd name="T33" fmla="*/ 10 h 625"/>
                  <a:gd name="T34" fmla="*/ 26 w 819"/>
                  <a:gd name="T35" fmla="*/ 7 h 625"/>
                  <a:gd name="T36" fmla="*/ 9 w 819"/>
                  <a:gd name="T37" fmla="*/ 6 h 625"/>
                  <a:gd name="T38" fmla="*/ 1 w 819"/>
                  <a:gd name="T39" fmla="*/ 8 h 625"/>
                  <a:gd name="T40" fmla="*/ 0 w 819"/>
                  <a:gd name="T41" fmla="*/ 3 h 625"/>
                  <a:gd name="T42" fmla="*/ 0 w 819"/>
                  <a:gd name="T43" fmla="*/ 3 h 6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19"/>
                  <a:gd name="T67" fmla="*/ 0 h 625"/>
                  <a:gd name="T68" fmla="*/ 819 w 819"/>
                  <a:gd name="T69" fmla="*/ 625 h 6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19" h="625">
                    <a:moveTo>
                      <a:pt x="0" y="24"/>
                    </a:moveTo>
                    <a:lnTo>
                      <a:pt x="175" y="0"/>
                    </a:lnTo>
                    <a:lnTo>
                      <a:pt x="387" y="19"/>
                    </a:lnTo>
                    <a:lnTo>
                      <a:pt x="514" y="49"/>
                    </a:lnTo>
                    <a:lnTo>
                      <a:pt x="620" y="99"/>
                    </a:lnTo>
                    <a:lnTo>
                      <a:pt x="700" y="168"/>
                    </a:lnTo>
                    <a:lnTo>
                      <a:pt x="758" y="225"/>
                    </a:lnTo>
                    <a:lnTo>
                      <a:pt x="795" y="300"/>
                    </a:lnTo>
                    <a:lnTo>
                      <a:pt x="819" y="475"/>
                    </a:lnTo>
                    <a:lnTo>
                      <a:pt x="631" y="625"/>
                    </a:lnTo>
                    <a:lnTo>
                      <a:pt x="689" y="500"/>
                    </a:lnTo>
                    <a:lnTo>
                      <a:pt x="713" y="394"/>
                    </a:lnTo>
                    <a:lnTo>
                      <a:pt x="707" y="281"/>
                    </a:lnTo>
                    <a:lnTo>
                      <a:pt x="650" y="199"/>
                    </a:lnTo>
                    <a:lnTo>
                      <a:pt x="570" y="149"/>
                    </a:lnTo>
                    <a:lnTo>
                      <a:pt x="469" y="106"/>
                    </a:lnTo>
                    <a:lnTo>
                      <a:pt x="363" y="87"/>
                    </a:lnTo>
                    <a:lnTo>
                      <a:pt x="238" y="62"/>
                    </a:lnTo>
                    <a:lnTo>
                      <a:pt x="82" y="56"/>
                    </a:lnTo>
                    <a:lnTo>
                      <a:pt x="6" y="6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8" name="Freeform 266"/>
              <p:cNvSpPr>
                <a:spLocks/>
              </p:cNvSpPr>
              <p:nvPr/>
            </p:nvSpPr>
            <p:spPr bwMode="auto">
              <a:xfrm>
                <a:off x="2050" y="2673"/>
                <a:ext cx="115" cy="217"/>
              </a:xfrm>
              <a:custGeom>
                <a:avLst/>
                <a:gdLst>
                  <a:gd name="T0" fmla="*/ 19 w 344"/>
                  <a:gd name="T1" fmla="*/ 0 h 651"/>
                  <a:gd name="T2" fmla="*/ 23 w 344"/>
                  <a:gd name="T3" fmla="*/ 4 h 651"/>
                  <a:gd name="T4" fmla="*/ 34 w 344"/>
                  <a:gd name="T5" fmla="*/ 5 h 651"/>
                  <a:gd name="T6" fmla="*/ 38 w 344"/>
                  <a:gd name="T7" fmla="*/ 10 h 651"/>
                  <a:gd name="T8" fmla="*/ 37 w 344"/>
                  <a:gd name="T9" fmla="*/ 25 h 651"/>
                  <a:gd name="T10" fmla="*/ 34 w 344"/>
                  <a:gd name="T11" fmla="*/ 42 h 651"/>
                  <a:gd name="T12" fmla="*/ 32 w 344"/>
                  <a:gd name="T13" fmla="*/ 58 h 651"/>
                  <a:gd name="T14" fmla="*/ 30 w 344"/>
                  <a:gd name="T15" fmla="*/ 68 h 651"/>
                  <a:gd name="T16" fmla="*/ 20 w 344"/>
                  <a:gd name="T17" fmla="*/ 72 h 651"/>
                  <a:gd name="T18" fmla="*/ 0 w 344"/>
                  <a:gd name="T19" fmla="*/ 72 h 651"/>
                  <a:gd name="T20" fmla="*/ 1 w 344"/>
                  <a:gd name="T21" fmla="*/ 68 h 651"/>
                  <a:gd name="T22" fmla="*/ 10 w 344"/>
                  <a:gd name="T23" fmla="*/ 69 h 651"/>
                  <a:gd name="T24" fmla="*/ 20 w 344"/>
                  <a:gd name="T25" fmla="*/ 65 h 651"/>
                  <a:gd name="T26" fmla="*/ 26 w 344"/>
                  <a:gd name="T27" fmla="*/ 59 h 651"/>
                  <a:gd name="T28" fmla="*/ 27 w 344"/>
                  <a:gd name="T29" fmla="*/ 44 h 651"/>
                  <a:gd name="T30" fmla="*/ 31 w 344"/>
                  <a:gd name="T31" fmla="*/ 22 h 651"/>
                  <a:gd name="T32" fmla="*/ 30 w 344"/>
                  <a:gd name="T33" fmla="*/ 12 h 651"/>
                  <a:gd name="T34" fmla="*/ 25 w 344"/>
                  <a:gd name="T35" fmla="*/ 10 h 651"/>
                  <a:gd name="T36" fmla="*/ 18 w 344"/>
                  <a:gd name="T37" fmla="*/ 8 h 651"/>
                  <a:gd name="T38" fmla="*/ 19 w 344"/>
                  <a:gd name="T39" fmla="*/ 0 h 651"/>
                  <a:gd name="T40" fmla="*/ 19 w 344"/>
                  <a:gd name="T41" fmla="*/ 0 h 6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4"/>
                  <a:gd name="T64" fmla="*/ 0 h 651"/>
                  <a:gd name="T65" fmla="*/ 344 w 344"/>
                  <a:gd name="T66" fmla="*/ 651 h 6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4" h="651">
                    <a:moveTo>
                      <a:pt x="169" y="0"/>
                    </a:moveTo>
                    <a:lnTo>
                      <a:pt x="207" y="38"/>
                    </a:lnTo>
                    <a:lnTo>
                      <a:pt x="307" y="43"/>
                    </a:lnTo>
                    <a:lnTo>
                      <a:pt x="344" y="88"/>
                    </a:lnTo>
                    <a:lnTo>
                      <a:pt x="331" y="226"/>
                    </a:lnTo>
                    <a:lnTo>
                      <a:pt x="307" y="382"/>
                    </a:lnTo>
                    <a:lnTo>
                      <a:pt x="287" y="525"/>
                    </a:lnTo>
                    <a:lnTo>
                      <a:pt x="268" y="613"/>
                    </a:lnTo>
                    <a:lnTo>
                      <a:pt x="181" y="651"/>
                    </a:lnTo>
                    <a:lnTo>
                      <a:pt x="0" y="651"/>
                    </a:lnTo>
                    <a:lnTo>
                      <a:pt x="13" y="613"/>
                    </a:lnTo>
                    <a:lnTo>
                      <a:pt x="88" y="620"/>
                    </a:lnTo>
                    <a:lnTo>
                      <a:pt x="181" y="588"/>
                    </a:lnTo>
                    <a:lnTo>
                      <a:pt x="231" y="532"/>
                    </a:lnTo>
                    <a:lnTo>
                      <a:pt x="244" y="395"/>
                    </a:lnTo>
                    <a:lnTo>
                      <a:pt x="276" y="200"/>
                    </a:lnTo>
                    <a:lnTo>
                      <a:pt x="268" y="107"/>
                    </a:lnTo>
                    <a:lnTo>
                      <a:pt x="220" y="88"/>
                    </a:lnTo>
                    <a:lnTo>
                      <a:pt x="162" y="69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9" name="Freeform 267"/>
              <p:cNvSpPr>
                <a:spLocks/>
              </p:cNvSpPr>
              <p:nvPr/>
            </p:nvSpPr>
            <p:spPr bwMode="auto">
              <a:xfrm>
                <a:off x="1906" y="2894"/>
                <a:ext cx="121" cy="144"/>
              </a:xfrm>
              <a:custGeom>
                <a:avLst/>
                <a:gdLst>
                  <a:gd name="T0" fmla="*/ 0 w 363"/>
                  <a:gd name="T1" fmla="*/ 33 h 432"/>
                  <a:gd name="T2" fmla="*/ 1 w 363"/>
                  <a:gd name="T3" fmla="*/ 45 h 432"/>
                  <a:gd name="T4" fmla="*/ 5 w 363"/>
                  <a:gd name="T5" fmla="*/ 48 h 432"/>
                  <a:gd name="T6" fmla="*/ 14 w 363"/>
                  <a:gd name="T7" fmla="*/ 42 h 432"/>
                  <a:gd name="T8" fmla="*/ 25 w 363"/>
                  <a:gd name="T9" fmla="*/ 35 h 432"/>
                  <a:gd name="T10" fmla="*/ 30 w 363"/>
                  <a:gd name="T11" fmla="*/ 28 h 432"/>
                  <a:gd name="T12" fmla="*/ 29 w 363"/>
                  <a:gd name="T13" fmla="*/ 21 h 432"/>
                  <a:gd name="T14" fmla="*/ 33 w 363"/>
                  <a:gd name="T15" fmla="*/ 13 h 432"/>
                  <a:gd name="T16" fmla="*/ 40 w 363"/>
                  <a:gd name="T17" fmla="*/ 6 h 432"/>
                  <a:gd name="T18" fmla="*/ 36 w 363"/>
                  <a:gd name="T19" fmla="*/ 0 h 432"/>
                  <a:gd name="T20" fmla="*/ 30 w 363"/>
                  <a:gd name="T21" fmla="*/ 7 h 432"/>
                  <a:gd name="T22" fmla="*/ 25 w 363"/>
                  <a:gd name="T23" fmla="*/ 13 h 432"/>
                  <a:gd name="T24" fmla="*/ 22 w 363"/>
                  <a:gd name="T25" fmla="*/ 19 h 432"/>
                  <a:gd name="T26" fmla="*/ 22 w 363"/>
                  <a:gd name="T27" fmla="*/ 27 h 432"/>
                  <a:gd name="T28" fmla="*/ 19 w 363"/>
                  <a:gd name="T29" fmla="*/ 32 h 432"/>
                  <a:gd name="T30" fmla="*/ 12 w 363"/>
                  <a:gd name="T31" fmla="*/ 37 h 432"/>
                  <a:gd name="T32" fmla="*/ 8 w 363"/>
                  <a:gd name="T33" fmla="*/ 40 h 432"/>
                  <a:gd name="T34" fmla="*/ 4 w 363"/>
                  <a:gd name="T35" fmla="*/ 31 h 432"/>
                  <a:gd name="T36" fmla="*/ 0 w 363"/>
                  <a:gd name="T37" fmla="*/ 33 h 432"/>
                  <a:gd name="T38" fmla="*/ 0 w 363"/>
                  <a:gd name="T39" fmla="*/ 33 h 4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63"/>
                  <a:gd name="T61" fmla="*/ 0 h 432"/>
                  <a:gd name="T62" fmla="*/ 363 w 363"/>
                  <a:gd name="T63" fmla="*/ 432 h 4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63" h="432">
                    <a:moveTo>
                      <a:pt x="0" y="301"/>
                    </a:moveTo>
                    <a:lnTo>
                      <a:pt x="6" y="407"/>
                    </a:lnTo>
                    <a:lnTo>
                      <a:pt x="45" y="432"/>
                    </a:lnTo>
                    <a:lnTo>
                      <a:pt x="125" y="376"/>
                    </a:lnTo>
                    <a:lnTo>
                      <a:pt x="225" y="314"/>
                    </a:lnTo>
                    <a:lnTo>
                      <a:pt x="270" y="251"/>
                    </a:lnTo>
                    <a:lnTo>
                      <a:pt x="263" y="188"/>
                    </a:lnTo>
                    <a:lnTo>
                      <a:pt x="300" y="119"/>
                    </a:lnTo>
                    <a:lnTo>
                      <a:pt x="363" y="50"/>
                    </a:lnTo>
                    <a:lnTo>
                      <a:pt x="326" y="0"/>
                    </a:lnTo>
                    <a:lnTo>
                      <a:pt x="270" y="63"/>
                    </a:lnTo>
                    <a:lnTo>
                      <a:pt x="225" y="113"/>
                    </a:lnTo>
                    <a:lnTo>
                      <a:pt x="201" y="175"/>
                    </a:lnTo>
                    <a:lnTo>
                      <a:pt x="194" y="245"/>
                    </a:lnTo>
                    <a:lnTo>
                      <a:pt x="169" y="288"/>
                    </a:lnTo>
                    <a:lnTo>
                      <a:pt x="106" y="333"/>
                    </a:lnTo>
                    <a:lnTo>
                      <a:pt x="69" y="364"/>
                    </a:lnTo>
                    <a:lnTo>
                      <a:pt x="37" y="282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0" name="Freeform 268"/>
              <p:cNvSpPr>
                <a:spLocks/>
              </p:cNvSpPr>
              <p:nvPr/>
            </p:nvSpPr>
            <p:spPr bwMode="auto">
              <a:xfrm>
                <a:off x="1775" y="2335"/>
                <a:ext cx="570" cy="471"/>
              </a:xfrm>
              <a:custGeom>
                <a:avLst/>
                <a:gdLst>
                  <a:gd name="T0" fmla="*/ 150 w 1710"/>
                  <a:gd name="T1" fmla="*/ 19 h 1415"/>
                  <a:gd name="T2" fmla="*/ 156 w 1710"/>
                  <a:gd name="T3" fmla="*/ 33 h 1415"/>
                  <a:gd name="T4" fmla="*/ 164 w 1710"/>
                  <a:gd name="T5" fmla="*/ 45 h 1415"/>
                  <a:gd name="T6" fmla="*/ 172 w 1710"/>
                  <a:gd name="T7" fmla="*/ 57 h 1415"/>
                  <a:gd name="T8" fmla="*/ 175 w 1710"/>
                  <a:gd name="T9" fmla="*/ 65 h 1415"/>
                  <a:gd name="T10" fmla="*/ 189 w 1710"/>
                  <a:gd name="T11" fmla="*/ 63 h 1415"/>
                  <a:gd name="T12" fmla="*/ 190 w 1710"/>
                  <a:gd name="T13" fmla="*/ 68 h 1415"/>
                  <a:gd name="T14" fmla="*/ 178 w 1710"/>
                  <a:gd name="T15" fmla="*/ 72 h 1415"/>
                  <a:gd name="T16" fmla="*/ 180 w 1710"/>
                  <a:gd name="T17" fmla="*/ 86 h 1415"/>
                  <a:gd name="T18" fmla="*/ 181 w 1710"/>
                  <a:gd name="T19" fmla="*/ 106 h 1415"/>
                  <a:gd name="T20" fmla="*/ 180 w 1710"/>
                  <a:gd name="T21" fmla="*/ 125 h 1415"/>
                  <a:gd name="T22" fmla="*/ 177 w 1710"/>
                  <a:gd name="T23" fmla="*/ 137 h 1415"/>
                  <a:gd name="T24" fmla="*/ 170 w 1710"/>
                  <a:gd name="T25" fmla="*/ 157 h 1415"/>
                  <a:gd name="T26" fmla="*/ 170 w 1710"/>
                  <a:gd name="T27" fmla="*/ 148 h 1415"/>
                  <a:gd name="T28" fmla="*/ 174 w 1710"/>
                  <a:gd name="T29" fmla="*/ 125 h 1415"/>
                  <a:gd name="T30" fmla="*/ 175 w 1710"/>
                  <a:gd name="T31" fmla="*/ 106 h 1415"/>
                  <a:gd name="T32" fmla="*/ 175 w 1710"/>
                  <a:gd name="T33" fmla="*/ 90 h 1415"/>
                  <a:gd name="T34" fmla="*/ 171 w 1710"/>
                  <a:gd name="T35" fmla="*/ 74 h 1415"/>
                  <a:gd name="T36" fmla="*/ 168 w 1710"/>
                  <a:gd name="T37" fmla="*/ 62 h 1415"/>
                  <a:gd name="T38" fmla="*/ 162 w 1710"/>
                  <a:gd name="T39" fmla="*/ 51 h 1415"/>
                  <a:gd name="T40" fmla="*/ 154 w 1710"/>
                  <a:gd name="T41" fmla="*/ 42 h 1415"/>
                  <a:gd name="T42" fmla="*/ 148 w 1710"/>
                  <a:gd name="T43" fmla="*/ 50 h 1415"/>
                  <a:gd name="T44" fmla="*/ 154 w 1710"/>
                  <a:gd name="T45" fmla="*/ 57 h 1415"/>
                  <a:gd name="T46" fmla="*/ 161 w 1710"/>
                  <a:gd name="T47" fmla="*/ 61 h 1415"/>
                  <a:gd name="T48" fmla="*/ 160 w 1710"/>
                  <a:gd name="T49" fmla="*/ 65 h 1415"/>
                  <a:gd name="T50" fmla="*/ 154 w 1710"/>
                  <a:gd name="T51" fmla="*/ 65 h 1415"/>
                  <a:gd name="T52" fmla="*/ 144 w 1710"/>
                  <a:gd name="T53" fmla="*/ 57 h 1415"/>
                  <a:gd name="T54" fmla="*/ 138 w 1710"/>
                  <a:gd name="T55" fmla="*/ 51 h 1415"/>
                  <a:gd name="T56" fmla="*/ 144 w 1710"/>
                  <a:gd name="T57" fmla="*/ 44 h 1415"/>
                  <a:gd name="T58" fmla="*/ 150 w 1710"/>
                  <a:gd name="T59" fmla="*/ 36 h 1415"/>
                  <a:gd name="T60" fmla="*/ 145 w 1710"/>
                  <a:gd name="T61" fmla="*/ 26 h 1415"/>
                  <a:gd name="T62" fmla="*/ 140 w 1710"/>
                  <a:gd name="T63" fmla="*/ 21 h 1415"/>
                  <a:gd name="T64" fmla="*/ 126 w 1710"/>
                  <a:gd name="T65" fmla="*/ 14 h 1415"/>
                  <a:gd name="T66" fmla="*/ 104 w 1710"/>
                  <a:gd name="T67" fmla="*/ 8 h 1415"/>
                  <a:gd name="T68" fmla="*/ 69 w 1710"/>
                  <a:gd name="T69" fmla="*/ 6 h 1415"/>
                  <a:gd name="T70" fmla="*/ 36 w 1710"/>
                  <a:gd name="T71" fmla="*/ 7 h 1415"/>
                  <a:gd name="T72" fmla="*/ 13 w 1710"/>
                  <a:gd name="T73" fmla="*/ 11 h 1415"/>
                  <a:gd name="T74" fmla="*/ 4 w 1710"/>
                  <a:gd name="T75" fmla="*/ 13 h 1415"/>
                  <a:gd name="T76" fmla="*/ 0 w 1710"/>
                  <a:gd name="T77" fmla="*/ 10 h 1415"/>
                  <a:gd name="T78" fmla="*/ 13 w 1710"/>
                  <a:gd name="T79" fmla="*/ 6 h 1415"/>
                  <a:gd name="T80" fmla="*/ 40 w 1710"/>
                  <a:gd name="T81" fmla="*/ 2 h 1415"/>
                  <a:gd name="T82" fmla="*/ 63 w 1710"/>
                  <a:gd name="T83" fmla="*/ 0 h 1415"/>
                  <a:gd name="T84" fmla="*/ 94 w 1710"/>
                  <a:gd name="T85" fmla="*/ 1 h 1415"/>
                  <a:gd name="T86" fmla="*/ 118 w 1710"/>
                  <a:gd name="T87" fmla="*/ 6 h 1415"/>
                  <a:gd name="T88" fmla="*/ 143 w 1710"/>
                  <a:gd name="T89" fmla="*/ 10 h 1415"/>
                  <a:gd name="T90" fmla="*/ 150 w 1710"/>
                  <a:gd name="T91" fmla="*/ 19 h 1415"/>
                  <a:gd name="T92" fmla="*/ 150 w 1710"/>
                  <a:gd name="T93" fmla="*/ 19 h 14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10"/>
                  <a:gd name="T142" fmla="*/ 0 h 1415"/>
                  <a:gd name="T143" fmla="*/ 1710 w 1710"/>
                  <a:gd name="T144" fmla="*/ 1415 h 141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10" h="1415">
                    <a:moveTo>
                      <a:pt x="1346" y="169"/>
                    </a:moveTo>
                    <a:lnTo>
                      <a:pt x="1408" y="295"/>
                    </a:lnTo>
                    <a:lnTo>
                      <a:pt x="1477" y="402"/>
                    </a:lnTo>
                    <a:lnTo>
                      <a:pt x="1546" y="513"/>
                    </a:lnTo>
                    <a:lnTo>
                      <a:pt x="1572" y="589"/>
                    </a:lnTo>
                    <a:lnTo>
                      <a:pt x="1697" y="564"/>
                    </a:lnTo>
                    <a:lnTo>
                      <a:pt x="1710" y="614"/>
                    </a:lnTo>
                    <a:lnTo>
                      <a:pt x="1603" y="645"/>
                    </a:lnTo>
                    <a:lnTo>
                      <a:pt x="1622" y="777"/>
                    </a:lnTo>
                    <a:lnTo>
                      <a:pt x="1633" y="958"/>
                    </a:lnTo>
                    <a:lnTo>
                      <a:pt x="1622" y="1127"/>
                    </a:lnTo>
                    <a:lnTo>
                      <a:pt x="1596" y="1241"/>
                    </a:lnTo>
                    <a:lnTo>
                      <a:pt x="1527" y="1415"/>
                    </a:lnTo>
                    <a:lnTo>
                      <a:pt x="1527" y="1341"/>
                    </a:lnTo>
                    <a:lnTo>
                      <a:pt x="1565" y="1127"/>
                    </a:lnTo>
                    <a:lnTo>
                      <a:pt x="1572" y="952"/>
                    </a:lnTo>
                    <a:lnTo>
                      <a:pt x="1578" y="815"/>
                    </a:lnTo>
                    <a:lnTo>
                      <a:pt x="1540" y="670"/>
                    </a:lnTo>
                    <a:lnTo>
                      <a:pt x="1509" y="558"/>
                    </a:lnTo>
                    <a:lnTo>
                      <a:pt x="1458" y="463"/>
                    </a:lnTo>
                    <a:lnTo>
                      <a:pt x="1390" y="376"/>
                    </a:lnTo>
                    <a:lnTo>
                      <a:pt x="1328" y="452"/>
                    </a:lnTo>
                    <a:lnTo>
                      <a:pt x="1390" y="513"/>
                    </a:lnTo>
                    <a:lnTo>
                      <a:pt x="1447" y="551"/>
                    </a:lnTo>
                    <a:lnTo>
                      <a:pt x="1440" y="589"/>
                    </a:lnTo>
                    <a:lnTo>
                      <a:pt x="1384" y="582"/>
                    </a:lnTo>
                    <a:lnTo>
                      <a:pt x="1296" y="513"/>
                    </a:lnTo>
                    <a:lnTo>
                      <a:pt x="1246" y="463"/>
                    </a:lnTo>
                    <a:lnTo>
                      <a:pt x="1296" y="394"/>
                    </a:lnTo>
                    <a:lnTo>
                      <a:pt x="1346" y="326"/>
                    </a:lnTo>
                    <a:lnTo>
                      <a:pt x="1309" y="238"/>
                    </a:lnTo>
                    <a:lnTo>
                      <a:pt x="1259" y="188"/>
                    </a:lnTo>
                    <a:lnTo>
                      <a:pt x="1134" y="126"/>
                    </a:lnTo>
                    <a:lnTo>
                      <a:pt x="933" y="76"/>
                    </a:lnTo>
                    <a:lnTo>
                      <a:pt x="620" y="57"/>
                    </a:lnTo>
                    <a:lnTo>
                      <a:pt x="320" y="63"/>
                    </a:lnTo>
                    <a:lnTo>
                      <a:pt x="120" y="95"/>
                    </a:lnTo>
                    <a:lnTo>
                      <a:pt x="39" y="113"/>
                    </a:lnTo>
                    <a:lnTo>
                      <a:pt x="0" y="88"/>
                    </a:lnTo>
                    <a:lnTo>
                      <a:pt x="114" y="57"/>
                    </a:lnTo>
                    <a:lnTo>
                      <a:pt x="364" y="19"/>
                    </a:lnTo>
                    <a:lnTo>
                      <a:pt x="564" y="0"/>
                    </a:lnTo>
                    <a:lnTo>
                      <a:pt x="846" y="13"/>
                    </a:lnTo>
                    <a:lnTo>
                      <a:pt x="1058" y="50"/>
                    </a:lnTo>
                    <a:lnTo>
                      <a:pt x="1289" y="88"/>
                    </a:lnTo>
                    <a:lnTo>
                      <a:pt x="1346" y="1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1" name="Freeform 269"/>
              <p:cNvSpPr>
                <a:spLocks/>
              </p:cNvSpPr>
              <p:nvPr/>
            </p:nvSpPr>
            <p:spPr bwMode="auto">
              <a:xfrm>
                <a:off x="1748" y="2673"/>
                <a:ext cx="163" cy="298"/>
              </a:xfrm>
              <a:custGeom>
                <a:avLst/>
                <a:gdLst>
                  <a:gd name="T0" fmla="*/ 0 w 488"/>
                  <a:gd name="T1" fmla="*/ 5 h 895"/>
                  <a:gd name="T2" fmla="*/ 25 w 488"/>
                  <a:gd name="T3" fmla="*/ 14 h 895"/>
                  <a:gd name="T4" fmla="*/ 34 w 488"/>
                  <a:gd name="T5" fmla="*/ 17 h 895"/>
                  <a:gd name="T6" fmla="*/ 28 w 488"/>
                  <a:gd name="T7" fmla="*/ 29 h 895"/>
                  <a:gd name="T8" fmla="*/ 22 w 488"/>
                  <a:gd name="T9" fmla="*/ 47 h 895"/>
                  <a:gd name="T10" fmla="*/ 20 w 488"/>
                  <a:gd name="T11" fmla="*/ 53 h 895"/>
                  <a:gd name="T12" fmla="*/ 26 w 488"/>
                  <a:gd name="T13" fmla="*/ 58 h 895"/>
                  <a:gd name="T14" fmla="*/ 39 w 488"/>
                  <a:gd name="T15" fmla="*/ 65 h 895"/>
                  <a:gd name="T16" fmla="*/ 47 w 488"/>
                  <a:gd name="T17" fmla="*/ 69 h 895"/>
                  <a:gd name="T18" fmla="*/ 47 w 488"/>
                  <a:gd name="T19" fmla="*/ 90 h 895"/>
                  <a:gd name="T20" fmla="*/ 51 w 488"/>
                  <a:gd name="T21" fmla="*/ 99 h 895"/>
                  <a:gd name="T22" fmla="*/ 53 w 488"/>
                  <a:gd name="T23" fmla="*/ 92 h 895"/>
                  <a:gd name="T24" fmla="*/ 52 w 488"/>
                  <a:gd name="T25" fmla="*/ 80 h 895"/>
                  <a:gd name="T26" fmla="*/ 54 w 488"/>
                  <a:gd name="T27" fmla="*/ 73 h 895"/>
                  <a:gd name="T28" fmla="*/ 53 w 488"/>
                  <a:gd name="T29" fmla="*/ 65 h 895"/>
                  <a:gd name="T30" fmla="*/ 44 w 488"/>
                  <a:gd name="T31" fmla="*/ 61 h 895"/>
                  <a:gd name="T32" fmla="*/ 36 w 488"/>
                  <a:gd name="T33" fmla="*/ 56 h 895"/>
                  <a:gd name="T34" fmla="*/ 27 w 488"/>
                  <a:gd name="T35" fmla="*/ 51 h 895"/>
                  <a:gd name="T36" fmla="*/ 32 w 488"/>
                  <a:gd name="T37" fmla="*/ 32 h 895"/>
                  <a:gd name="T38" fmla="*/ 40 w 488"/>
                  <a:gd name="T39" fmla="*/ 22 h 895"/>
                  <a:gd name="T40" fmla="*/ 38 w 488"/>
                  <a:gd name="T41" fmla="*/ 15 h 895"/>
                  <a:gd name="T42" fmla="*/ 26 w 488"/>
                  <a:gd name="T43" fmla="*/ 8 h 895"/>
                  <a:gd name="T44" fmla="*/ 12 w 488"/>
                  <a:gd name="T45" fmla="*/ 3 h 895"/>
                  <a:gd name="T46" fmla="*/ 6 w 488"/>
                  <a:gd name="T47" fmla="*/ 0 h 895"/>
                  <a:gd name="T48" fmla="*/ 0 w 488"/>
                  <a:gd name="T49" fmla="*/ 5 h 895"/>
                  <a:gd name="T50" fmla="*/ 0 w 488"/>
                  <a:gd name="T51" fmla="*/ 5 h 8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88"/>
                  <a:gd name="T79" fmla="*/ 0 h 895"/>
                  <a:gd name="T80" fmla="*/ 488 w 488"/>
                  <a:gd name="T81" fmla="*/ 895 h 8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88" h="895">
                    <a:moveTo>
                      <a:pt x="0" y="49"/>
                    </a:moveTo>
                    <a:lnTo>
                      <a:pt x="225" y="125"/>
                    </a:lnTo>
                    <a:lnTo>
                      <a:pt x="306" y="157"/>
                    </a:lnTo>
                    <a:lnTo>
                      <a:pt x="250" y="263"/>
                    </a:lnTo>
                    <a:lnTo>
                      <a:pt x="194" y="419"/>
                    </a:lnTo>
                    <a:lnTo>
                      <a:pt x="181" y="482"/>
                    </a:lnTo>
                    <a:lnTo>
                      <a:pt x="231" y="525"/>
                    </a:lnTo>
                    <a:lnTo>
                      <a:pt x="350" y="588"/>
                    </a:lnTo>
                    <a:lnTo>
                      <a:pt x="425" y="626"/>
                    </a:lnTo>
                    <a:lnTo>
                      <a:pt x="419" y="814"/>
                    </a:lnTo>
                    <a:lnTo>
                      <a:pt x="456" y="895"/>
                    </a:lnTo>
                    <a:lnTo>
                      <a:pt x="475" y="826"/>
                    </a:lnTo>
                    <a:lnTo>
                      <a:pt x="469" y="720"/>
                    </a:lnTo>
                    <a:lnTo>
                      <a:pt x="488" y="657"/>
                    </a:lnTo>
                    <a:lnTo>
                      <a:pt x="475" y="588"/>
                    </a:lnTo>
                    <a:lnTo>
                      <a:pt x="393" y="551"/>
                    </a:lnTo>
                    <a:lnTo>
                      <a:pt x="324" y="501"/>
                    </a:lnTo>
                    <a:lnTo>
                      <a:pt x="244" y="464"/>
                    </a:lnTo>
                    <a:lnTo>
                      <a:pt x="287" y="287"/>
                    </a:lnTo>
                    <a:lnTo>
                      <a:pt x="363" y="200"/>
                    </a:lnTo>
                    <a:lnTo>
                      <a:pt x="343" y="131"/>
                    </a:lnTo>
                    <a:lnTo>
                      <a:pt x="231" y="69"/>
                    </a:lnTo>
                    <a:lnTo>
                      <a:pt x="112" y="25"/>
                    </a:lnTo>
                    <a:lnTo>
                      <a:pt x="5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2" name="Freeform 270"/>
              <p:cNvSpPr>
                <a:spLocks/>
              </p:cNvSpPr>
              <p:nvPr/>
            </p:nvSpPr>
            <p:spPr bwMode="auto">
              <a:xfrm>
                <a:off x="1646" y="2612"/>
                <a:ext cx="92" cy="82"/>
              </a:xfrm>
              <a:custGeom>
                <a:avLst/>
                <a:gdLst>
                  <a:gd name="T0" fmla="*/ 31 w 276"/>
                  <a:gd name="T1" fmla="*/ 18 h 244"/>
                  <a:gd name="T2" fmla="*/ 29 w 276"/>
                  <a:gd name="T3" fmla="*/ 11 h 244"/>
                  <a:gd name="T4" fmla="*/ 24 w 276"/>
                  <a:gd name="T5" fmla="*/ 4 h 244"/>
                  <a:gd name="T6" fmla="*/ 19 w 276"/>
                  <a:gd name="T7" fmla="*/ 0 h 244"/>
                  <a:gd name="T8" fmla="*/ 11 w 276"/>
                  <a:gd name="T9" fmla="*/ 2 h 244"/>
                  <a:gd name="T10" fmla="*/ 8 w 276"/>
                  <a:gd name="T11" fmla="*/ 10 h 244"/>
                  <a:gd name="T12" fmla="*/ 5 w 276"/>
                  <a:gd name="T13" fmla="*/ 8 h 244"/>
                  <a:gd name="T14" fmla="*/ 0 w 276"/>
                  <a:gd name="T15" fmla="*/ 8 h 244"/>
                  <a:gd name="T16" fmla="*/ 0 w 276"/>
                  <a:gd name="T17" fmla="*/ 12 h 244"/>
                  <a:gd name="T18" fmla="*/ 7 w 276"/>
                  <a:gd name="T19" fmla="*/ 21 h 244"/>
                  <a:gd name="T20" fmla="*/ 13 w 276"/>
                  <a:gd name="T21" fmla="*/ 28 h 244"/>
                  <a:gd name="T22" fmla="*/ 19 w 276"/>
                  <a:gd name="T23" fmla="*/ 26 h 244"/>
                  <a:gd name="T24" fmla="*/ 17 w 276"/>
                  <a:gd name="T25" fmla="*/ 21 h 244"/>
                  <a:gd name="T26" fmla="*/ 15 w 276"/>
                  <a:gd name="T27" fmla="*/ 13 h 244"/>
                  <a:gd name="T28" fmla="*/ 14 w 276"/>
                  <a:gd name="T29" fmla="*/ 8 h 244"/>
                  <a:gd name="T30" fmla="*/ 18 w 276"/>
                  <a:gd name="T31" fmla="*/ 6 h 244"/>
                  <a:gd name="T32" fmla="*/ 22 w 276"/>
                  <a:gd name="T33" fmla="*/ 13 h 244"/>
                  <a:gd name="T34" fmla="*/ 26 w 276"/>
                  <a:gd name="T35" fmla="*/ 20 h 244"/>
                  <a:gd name="T36" fmla="*/ 30 w 276"/>
                  <a:gd name="T37" fmla="*/ 22 h 244"/>
                  <a:gd name="T38" fmla="*/ 31 w 276"/>
                  <a:gd name="T39" fmla="*/ 18 h 244"/>
                  <a:gd name="T40" fmla="*/ 31 w 276"/>
                  <a:gd name="T41" fmla="*/ 18 h 2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6"/>
                  <a:gd name="T64" fmla="*/ 0 h 244"/>
                  <a:gd name="T65" fmla="*/ 276 w 276"/>
                  <a:gd name="T66" fmla="*/ 244 h 2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6" h="244">
                    <a:moveTo>
                      <a:pt x="276" y="162"/>
                    </a:moveTo>
                    <a:lnTo>
                      <a:pt x="257" y="101"/>
                    </a:lnTo>
                    <a:lnTo>
                      <a:pt x="220" y="32"/>
                    </a:lnTo>
                    <a:lnTo>
                      <a:pt x="175" y="0"/>
                    </a:lnTo>
                    <a:lnTo>
                      <a:pt x="95" y="19"/>
                    </a:lnTo>
                    <a:lnTo>
                      <a:pt x="69" y="93"/>
                    </a:lnTo>
                    <a:lnTo>
                      <a:pt x="44" y="69"/>
                    </a:lnTo>
                    <a:lnTo>
                      <a:pt x="0" y="75"/>
                    </a:lnTo>
                    <a:lnTo>
                      <a:pt x="0" y="106"/>
                    </a:lnTo>
                    <a:lnTo>
                      <a:pt x="63" y="188"/>
                    </a:lnTo>
                    <a:lnTo>
                      <a:pt x="119" y="244"/>
                    </a:lnTo>
                    <a:lnTo>
                      <a:pt x="169" y="231"/>
                    </a:lnTo>
                    <a:lnTo>
                      <a:pt x="151" y="182"/>
                    </a:lnTo>
                    <a:lnTo>
                      <a:pt x="132" y="119"/>
                    </a:lnTo>
                    <a:lnTo>
                      <a:pt x="125" y="69"/>
                    </a:lnTo>
                    <a:lnTo>
                      <a:pt x="162" y="56"/>
                    </a:lnTo>
                    <a:lnTo>
                      <a:pt x="194" y="114"/>
                    </a:lnTo>
                    <a:lnTo>
                      <a:pt x="238" y="175"/>
                    </a:lnTo>
                    <a:lnTo>
                      <a:pt x="270" y="194"/>
                    </a:lnTo>
                    <a:lnTo>
                      <a:pt x="276" y="1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3" name="Freeform 271"/>
              <p:cNvSpPr>
                <a:spLocks/>
              </p:cNvSpPr>
              <p:nvPr/>
            </p:nvSpPr>
            <p:spPr bwMode="auto">
              <a:xfrm>
                <a:off x="1618" y="2389"/>
                <a:ext cx="113" cy="232"/>
              </a:xfrm>
              <a:custGeom>
                <a:avLst/>
                <a:gdLst>
                  <a:gd name="T0" fmla="*/ 38 w 339"/>
                  <a:gd name="T1" fmla="*/ 4 h 694"/>
                  <a:gd name="T2" fmla="*/ 28 w 339"/>
                  <a:gd name="T3" fmla="*/ 15 h 694"/>
                  <a:gd name="T4" fmla="*/ 18 w 339"/>
                  <a:gd name="T5" fmla="*/ 22 h 694"/>
                  <a:gd name="T6" fmla="*/ 9 w 339"/>
                  <a:gd name="T7" fmla="*/ 35 h 694"/>
                  <a:gd name="T8" fmla="*/ 12 w 339"/>
                  <a:gd name="T9" fmla="*/ 39 h 694"/>
                  <a:gd name="T10" fmla="*/ 12 w 339"/>
                  <a:gd name="T11" fmla="*/ 47 h 694"/>
                  <a:gd name="T12" fmla="*/ 10 w 339"/>
                  <a:gd name="T13" fmla="*/ 53 h 694"/>
                  <a:gd name="T14" fmla="*/ 8 w 339"/>
                  <a:gd name="T15" fmla="*/ 63 h 694"/>
                  <a:gd name="T16" fmla="*/ 9 w 339"/>
                  <a:gd name="T17" fmla="*/ 78 h 694"/>
                  <a:gd name="T18" fmla="*/ 3 w 339"/>
                  <a:gd name="T19" fmla="*/ 71 h 694"/>
                  <a:gd name="T20" fmla="*/ 0 w 339"/>
                  <a:gd name="T21" fmla="*/ 60 h 694"/>
                  <a:gd name="T22" fmla="*/ 3 w 339"/>
                  <a:gd name="T23" fmla="*/ 48 h 694"/>
                  <a:gd name="T24" fmla="*/ 4 w 339"/>
                  <a:gd name="T25" fmla="*/ 42 h 694"/>
                  <a:gd name="T26" fmla="*/ 1 w 339"/>
                  <a:gd name="T27" fmla="*/ 37 h 694"/>
                  <a:gd name="T28" fmla="*/ 4 w 339"/>
                  <a:gd name="T29" fmla="*/ 30 h 694"/>
                  <a:gd name="T30" fmla="*/ 11 w 339"/>
                  <a:gd name="T31" fmla="*/ 22 h 694"/>
                  <a:gd name="T32" fmla="*/ 24 w 339"/>
                  <a:gd name="T33" fmla="*/ 11 h 694"/>
                  <a:gd name="T34" fmla="*/ 37 w 339"/>
                  <a:gd name="T35" fmla="*/ 0 h 694"/>
                  <a:gd name="T36" fmla="*/ 38 w 339"/>
                  <a:gd name="T37" fmla="*/ 4 h 694"/>
                  <a:gd name="T38" fmla="*/ 38 w 339"/>
                  <a:gd name="T39" fmla="*/ 4 h 6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39"/>
                  <a:gd name="T61" fmla="*/ 0 h 694"/>
                  <a:gd name="T62" fmla="*/ 339 w 339"/>
                  <a:gd name="T63" fmla="*/ 694 h 6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39" h="694">
                    <a:moveTo>
                      <a:pt x="339" y="37"/>
                    </a:moveTo>
                    <a:lnTo>
                      <a:pt x="251" y="131"/>
                    </a:lnTo>
                    <a:lnTo>
                      <a:pt x="164" y="200"/>
                    </a:lnTo>
                    <a:lnTo>
                      <a:pt x="82" y="318"/>
                    </a:lnTo>
                    <a:lnTo>
                      <a:pt x="108" y="349"/>
                    </a:lnTo>
                    <a:lnTo>
                      <a:pt x="108" y="418"/>
                    </a:lnTo>
                    <a:lnTo>
                      <a:pt x="88" y="476"/>
                    </a:lnTo>
                    <a:lnTo>
                      <a:pt x="76" y="563"/>
                    </a:lnTo>
                    <a:lnTo>
                      <a:pt x="82" y="694"/>
                    </a:lnTo>
                    <a:lnTo>
                      <a:pt x="26" y="638"/>
                    </a:lnTo>
                    <a:lnTo>
                      <a:pt x="0" y="532"/>
                    </a:lnTo>
                    <a:lnTo>
                      <a:pt x="26" y="431"/>
                    </a:lnTo>
                    <a:lnTo>
                      <a:pt x="39" y="375"/>
                    </a:lnTo>
                    <a:lnTo>
                      <a:pt x="13" y="331"/>
                    </a:lnTo>
                    <a:lnTo>
                      <a:pt x="39" y="269"/>
                    </a:lnTo>
                    <a:lnTo>
                      <a:pt x="101" y="193"/>
                    </a:lnTo>
                    <a:lnTo>
                      <a:pt x="214" y="100"/>
                    </a:lnTo>
                    <a:lnTo>
                      <a:pt x="332" y="0"/>
                    </a:lnTo>
                    <a:lnTo>
                      <a:pt x="33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4" name="Freeform 272"/>
              <p:cNvSpPr>
                <a:spLocks/>
              </p:cNvSpPr>
              <p:nvPr/>
            </p:nvSpPr>
            <p:spPr bwMode="auto">
              <a:xfrm>
                <a:off x="1706" y="2345"/>
                <a:ext cx="88" cy="46"/>
              </a:xfrm>
              <a:custGeom>
                <a:avLst/>
                <a:gdLst>
                  <a:gd name="T0" fmla="*/ 0 w 263"/>
                  <a:gd name="T1" fmla="*/ 9 h 137"/>
                  <a:gd name="T2" fmla="*/ 11 w 263"/>
                  <a:gd name="T3" fmla="*/ 4 h 137"/>
                  <a:gd name="T4" fmla="*/ 22 w 263"/>
                  <a:gd name="T5" fmla="*/ 0 h 137"/>
                  <a:gd name="T6" fmla="*/ 29 w 263"/>
                  <a:gd name="T7" fmla="*/ 1 h 137"/>
                  <a:gd name="T8" fmla="*/ 25 w 263"/>
                  <a:gd name="T9" fmla="*/ 4 h 137"/>
                  <a:gd name="T10" fmla="*/ 15 w 263"/>
                  <a:gd name="T11" fmla="*/ 8 h 137"/>
                  <a:gd name="T12" fmla="*/ 7 w 263"/>
                  <a:gd name="T13" fmla="*/ 10 h 137"/>
                  <a:gd name="T14" fmla="*/ 0 w 263"/>
                  <a:gd name="T15" fmla="*/ 15 h 137"/>
                  <a:gd name="T16" fmla="*/ 0 w 263"/>
                  <a:gd name="T17" fmla="*/ 9 h 137"/>
                  <a:gd name="T18" fmla="*/ 0 w 263"/>
                  <a:gd name="T19" fmla="*/ 9 h 1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3"/>
                  <a:gd name="T31" fmla="*/ 0 h 137"/>
                  <a:gd name="T32" fmla="*/ 263 w 263"/>
                  <a:gd name="T33" fmla="*/ 137 h 1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3" h="137">
                    <a:moveTo>
                      <a:pt x="0" y="81"/>
                    </a:moveTo>
                    <a:lnTo>
                      <a:pt x="99" y="37"/>
                    </a:lnTo>
                    <a:lnTo>
                      <a:pt x="194" y="0"/>
                    </a:lnTo>
                    <a:lnTo>
                      <a:pt x="263" y="7"/>
                    </a:lnTo>
                    <a:lnTo>
                      <a:pt x="224" y="37"/>
                    </a:lnTo>
                    <a:lnTo>
                      <a:pt x="131" y="68"/>
                    </a:lnTo>
                    <a:lnTo>
                      <a:pt x="62" y="87"/>
                    </a:lnTo>
                    <a:lnTo>
                      <a:pt x="0" y="137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5" name="Freeform 273"/>
              <p:cNvSpPr>
                <a:spLocks/>
              </p:cNvSpPr>
              <p:nvPr/>
            </p:nvSpPr>
            <p:spPr bwMode="auto">
              <a:xfrm>
                <a:off x="1815" y="2364"/>
                <a:ext cx="137" cy="119"/>
              </a:xfrm>
              <a:custGeom>
                <a:avLst/>
                <a:gdLst>
                  <a:gd name="T0" fmla="*/ 3 w 413"/>
                  <a:gd name="T1" fmla="*/ 3 h 357"/>
                  <a:gd name="T2" fmla="*/ 3 w 413"/>
                  <a:gd name="T3" fmla="*/ 8 h 357"/>
                  <a:gd name="T4" fmla="*/ 1 w 413"/>
                  <a:gd name="T5" fmla="*/ 13 h 357"/>
                  <a:gd name="T6" fmla="*/ 0 w 413"/>
                  <a:gd name="T7" fmla="*/ 20 h 357"/>
                  <a:gd name="T8" fmla="*/ 1 w 413"/>
                  <a:gd name="T9" fmla="*/ 25 h 357"/>
                  <a:gd name="T10" fmla="*/ 6 w 413"/>
                  <a:gd name="T11" fmla="*/ 28 h 357"/>
                  <a:gd name="T12" fmla="*/ 13 w 413"/>
                  <a:gd name="T13" fmla="*/ 29 h 357"/>
                  <a:gd name="T14" fmla="*/ 19 w 413"/>
                  <a:gd name="T15" fmla="*/ 28 h 357"/>
                  <a:gd name="T16" fmla="*/ 21 w 413"/>
                  <a:gd name="T17" fmla="*/ 36 h 357"/>
                  <a:gd name="T18" fmla="*/ 29 w 413"/>
                  <a:gd name="T19" fmla="*/ 40 h 357"/>
                  <a:gd name="T20" fmla="*/ 34 w 413"/>
                  <a:gd name="T21" fmla="*/ 36 h 357"/>
                  <a:gd name="T22" fmla="*/ 36 w 413"/>
                  <a:gd name="T23" fmla="*/ 30 h 357"/>
                  <a:gd name="T24" fmla="*/ 37 w 413"/>
                  <a:gd name="T25" fmla="*/ 18 h 357"/>
                  <a:gd name="T26" fmla="*/ 45 w 413"/>
                  <a:gd name="T27" fmla="*/ 8 h 357"/>
                  <a:gd name="T28" fmla="*/ 45 w 413"/>
                  <a:gd name="T29" fmla="*/ 0 h 357"/>
                  <a:gd name="T30" fmla="*/ 39 w 413"/>
                  <a:gd name="T31" fmla="*/ 3 h 357"/>
                  <a:gd name="T32" fmla="*/ 36 w 413"/>
                  <a:gd name="T33" fmla="*/ 9 h 357"/>
                  <a:gd name="T34" fmla="*/ 29 w 413"/>
                  <a:gd name="T35" fmla="*/ 17 h 357"/>
                  <a:gd name="T36" fmla="*/ 30 w 413"/>
                  <a:gd name="T37" fmla="*/ 25 h 357"/>
                  <a:gd name="T38" fmla="*/ 30 w 413"/>
                  <a:gd name="T39" fmla="*/ 33 h 357"/>
                  <a:gd name="T40" fmla="*/ 26 w 413"/>
                  <a:gd name="T41" fmla="*/ 31 h 357"/>
                  <a:gd name="T42" fmla="*/ 25 w 413"/>
                  <a:gd name="T43" fmla="*/ 23 h 357"/>
                  <a:gd name="T44" fmla="*/ 18 w 413"/>
                  <a:gd name="T45" fmla="*/ 20 h 357"/>
                  <a:gd name="T46" fmla="*/ 13 w 413"/>
                  <a:gd name="T47" fmla="*/ 24 h 357"/>
                  <a:gd name="T48" fmla="*/ 8 w 413"/>
                  <a:gd name="T49" fmla="*/ 21 h 357"/>
                  <a:gd name="T50" fmla="*/ 8 w 413"/>
                  <a:gd name="T51" fmla="*/ 14 h 357"/>
                  <a:gd name="T52" fmla="*/ 12 w 413"/>
                  <a:gd name="T53" fmla="*/ 3 h 357"/>
                  <a:gd name="T54" fmla="*/ 8 w 413"/>
                  <a:gd name="T55" fmla="*/ 1 h 357"/>
                  <a:gd name="T56" fmla="*/ 3 w 413"/>
                  <a:gd name="T57" fmla="*/ 3 h 357"/>
                  <a:gd name="T58" fmla="*/ 3 w 413"/>
                  <a:gd name="T59" fmla="*/ 3 h 3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13"/>
                  <a:gd name="T91" fmla="*/ 0 h 357"/>
                  <a:gd name="T92" fmla="*/ 413 w 413"/>
                  <a:gd name="T93" fmla="*/ 357 h 3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13" h="357">
                    <a:moveTo>
                      <a:pt x="25" y="31"/>
                    </a:moveTo>
                    <a:lnTo>
                      <a:pt x="31" y="70"/>
                    </a:lnTo>
                    <a:lnTo>
                      <a:pt x="7" y="119"/>
                    </a:lnTo>
                    <a:lnTo>
                      <a:pt x="0" y="176"/>
                    </a:lnTo>
                    <a:lnTo>
                      <a:pt x="12" y="226"/>
                    </a:lnTo>
                    <a:lnTo>
                      <a:pt x="50" y="256"/>
                    </a:lnTo>
                    <a:lnTo>
                      <a:pt x="119" y="263"/>
                    </a:lnTo>
                    <a:lnTo>
                      <a:pt x="169" y="256"/>
                    </a:lnTo>
                    <a:lnTo>
                      <a:pt x="193" y="326"/>
                    </a:lnTo>
                    <a:lnTo>
                      <a:pt x="262" y="357"/>
                    </a:lnTo>
                    <a:lnTo>
                      <a:pt x="312" y="326"/>
                    </a:lnTo>
                    <a:lnTo>
                      <a:pt x="331" y="269"/>
                    </a:lnTo>
                    <a:lnTo>
                      <a:pt x="338" y="163"/>
                    </a:lnTo>
                    <a:lnTo>
                      <a:pt x="413" y="76"/>
                    </a:lnTo>
                    <a:lnTo>
                      <a:pt x="407" y="0"/>
                    </a:lnTo>
                    <a:lnTo>
                      <a:pt x="357" y="31"/>
                    </a:lnTo>
                    <a:lnTo>
                      <a:pt x="325" y="81"/>
                    </a:lnTo>
                    <a:lnTo>
                      <a:pt x="262" y="157"/>
                    </a:lnTo>
                    <a:lnTo>
                      <a:pt x="275" y="226"/>
                    </a:lnTo>
                    <a:lnTo>
                      <a:pt x="269" y="295"/>
                    </a:lnTo>
                    <a:lnTo>
                      <a:pt x="238" y="276"/>
                    </a:lnTo>
                    <a:lnTo>
                      <a:pt x="225" y="207"/>
                    </a:lnTo>
                    <a:lnTo>
                      <a:pt x="163" y="176"/>
                    </a:lnTo>
                    <a:lnTo>
                      <a:pt x="119" y="213"/>
                    </a:lnTo>
                    <a:lnTo>
                      <a:pt x="76" y="187"/>
                    </a:lnTo>
                    <a:lnTo>
                      <a:pt x="68" y="126"/>
                    </a:lnTo>
                    <a:lnTo>
                      <a:pt x="113" y="25"/>
                    </a:lnTo>
                    <a:lnTo>
                      <a:pt x="76" y="7"/>
                    </a:lnTo>
                    <a:lnTo>
                      <a:pt x="25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6" name="Freeform 274"/>
              <p:cNvSpPr>
                <a:spLocks/>
              </p:cNvSpPr>
              <p:nvPr/>
            </p:nvSpPr>
            <p:spPr bwMode="auto">
              <a:xfrm>
                <a:off x="1827" y="2348"/>
                <a:ext cx="259" cy="292"/>
              </a:xfrm>
              <a:custGeom>
                <a:avLst/>
                <a:gdLst>
                  <a:gd name="T0" fmla="*/ 65 w 776"/>
                  <a:gd name="T1" fmla="*/ 0 h 876"/>
                  <a:gd name="T2" fmla="*/ 76 w 776"/>
                  <a:gd name="T3" fmla="*/ 6 h 876"/>
                  <a:gd name="T4" fmla="*/ 84 w 776"/>
                  <a:gd name="T5" fmla="*/ 9 h 876"/>
                  <a:gd name="T6" fmla="*/ 84 w 776"/>
                  <a:gd name="T7" fmla="*/ 14 h 876"/>
                  <a:gd name="T8" fmla="*/ 71 w 776"/>
                  <a:gd name="T9" fmla="*/ 24 h 876"/>
                  <a:gd name="T10" fmla="*/ 54 w 776"/>
                  <a:gd name="T11" fmla="*/ 39 h 876"/>
                  <a:gd name="T12" fmla="*/ 79 w 776"/>
                  <a:gd name="T13" fmla="*/ 25 h 876"/>
                  <a:gd name="T14" fmla="*/ 84 w 776"/>
                  <a:gd name="T15" fmla="*/ 28 h 876"/>
                  <a:gd name="T16" fmla="*/ 86 w 776"/>
                  <a:gd name="T17" fmla="*/ 41 h 876"/>
                  <a:gd name="T18" fmla="*/ 81 w 776"/>
                  <a:gd name="T19" fmla="*/ 45 h 876"/>
                  <a:gd name="T20" fmla="*/ 74 w 776"/>
                  <a:gd name="T21" fmla="*/ 47 h 876"/>
                  <a:gd name="T22" fmla="*/ 64 w 776"/>
                  <a:gd name="T23" fmla="*/ 58 h 876"/>
                  <a:gd name="T24" fmla="*/ 57 w 776"/>
                  <a:gd name="T25" fmla="*/ 68 h 876"/>
                  <a:gd name="T26" fmla="*/ 52 w 776"/>
                  <a:gd name="T27" fmla="*/ 75 h 876"/>
                  <a:gd name="T28" fmla="*/ 45 w 776"/>
                  <a:gd name="T29" fmla="*/ 79 h 876"/>
                  <a:gd name="T30" fmla="*/ 38 w 776"/>
                  <a:gd name="T31" fmla="*/ 81 h 876"/>
                  <a:gd name="T32" fmla="*/ 39 w 776"/>
                  <a:gd name="T33" fmla="*/ 88 h 876"/>
                  <a:gd name="T34" fmla="*/ 37 w 776"/>
                  <a:gd name="T35" fmla="*/ 96 h 876"/>
                  <a:gd name="T36" fmla="*/ 31 w 776"/>
                  <a:gd name="T37" fmla="*/ 97 h 876"/>
                  <a:gd name="T38" fmla="*/ 28 w 776"/>
                  <a:gd name="T39" fmla="*/ 94 h 876"/>
                  <a:gd name="T40" fmla="*/ 26 w 776"/>
                  <a:gd name="T41" fmla="*/ 89 h 876"/>
                  <a:gd name="T42" fmla="*/ 24 w 776"/>
                  <a:gd name="T43" fmla="*/ 83 h 876"/>
                  <a:gd name="T44" fmla="*/ 20 w 776"/>
                  <a:gd name="T45" fmla="*/ 81 h 876"/>
                  <a:gd name="T46" fmla="*/ 11 w 776"/>
                  <a:gd name="T47" fmla="*/ 83 h 876"/>
                  <a:gd name="T48" fmla="*/ 2 w 776"/>
                  <a:gd name="T49" fmla="*/ 89 h 876"/>
                  <a:gd name="T50" fmla="*/ 0 w 776"/>
                  <a:gd name="T51" fmla="*/ 83 h 876"/>
                  <a:gd name="T52" fmla="*/ 13 w 776"/>
                  <a:gd name="T53" fmla="*/ 76 h 876"/>
                  <a:gd name="T54" fmla="*/ 23 w 776"/>
                  <a:gd name="T55" fmla="*/ 73 h 876"/>
                  <a:gd name="T56" fmla="*/ 29 w 776"/>
                  <a:gd name="T57" fmla="*/ 75 h 876"/>
                  <a:gd name="T58" fmla="*/ 30 w 776"/>
                  <a:gd name="T59" fmla="*/ 82 h 876"/>
                  <a:gd name="T60" fmla="*/ 32 w 776"/>
                  <a:gd name="T61" fmla="*/ 90 h 876"/>
                  <a:gd name="T62" fmla="*/ 33 w 776"/>
                  <a:gd name="T63" fmla="*/ 83 h 876"/>
                  <a:gd name="T64" fmla="*/ 36 w 776"/>
                  <a:gd name="T65" fmla="*/ 76 h 876"/>
                  <a:gd name="T66" fmla="*/ 46 w 776"/>
                  <a:gd name="T67" fmla="*/ 73 h 876"/>
                  <a:gd name="T68" fmla="*/ 56 w 776"/>
                  <a:gd name="T69" fmla="*/ 65 h 876"/>
                  <a:gd name="T70" fmla="*/ 62 w 776"/>
                  <a:gd name="T71" fmla="*/ 56 h 876"/>
                  <a:gd name="T72" fmla="*/ 73 w 776"/>
                  <a:gd name="T73" fmla="*/ 44 h 876"/>
                  <a:gd name="T74" fmla="*/ 76 w 776"/>
                  <a:gd name="T75" fmla="*/ 37 h 876"/>
                  <a:gd name="T76" fmla="*/ 75 w 776"/>
                  <a:gd name="T77" fmla="*/ 32 h 876"/>
                  <a:gd name="T78" fmla="*/ 66 w 776"/>
                  <a:gd name="T79" fmla="*/ 37 h 876"/>
                  <a:gd name="T80" fmla="*/ 55 w 776"/>
                  <a:gd name="T81" fmla="*/ 44 h 876"/>
                  <a:gd name="T82" fmla="*/ 47 w 776"/>
                  <a:gd name="T83" fmla="*/ 50 h 876"/>
                  <a:gd name="T84" fmla="*/ 42 w 776"/>
                  <a:gd name="T85" fmla="*/ 44 h 876"/>
                  <a:gd name="T86" fmla="*/ 54 w 776"/>
                  <a:gd name="T87" fmla="*/ 32 h 876"/>
                  <a:gd name="T88" fmla="*/ 63 w 776"/>
                  <a:gd name="T89" fmla="*/ 23 h 876"/>
                  <a:gd name="T90" fmla="*/ 75 w 776"/>
                  <a:gd name="T91" fmla="*/ 14 h 876"/>
                  <a:gd name="T92" fmla="*/ 67 w 776"/>
                  <a:gd name="T93" fmla="*/ 8 h 876"/>
                  <a:gd name="T94" fmla="*/ 59 w 776"/>
                  <a:gd name="T95" fmla="*/ 0 h 876"/>
                  <a:gd name="T96" fmla="*/ 65 w 776"/>
                  <a:gd name="T97" fmla="*/ 0 h 876"/>
                  <a:gd name="T98" fmla="*/ 65 w 776"/>
                  <a:gd name="T99" fmla="*/ 0 h 8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76"/>
                  <a:gd name="T151" fmla="*/ 0 h 876"/>
                  <a:gd name="T152" fmla="*/ 776 w 776"/>
                  <a:gd name="T153" fmla="*/ 876 h 87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76" h="876">
                    <a:moveTo>
                      <a:pt x="582" y="0"/>
                    </a:moveTo>
                    <a:lnTo>
                      <a:pt x="683" y="56"/>
                    </a:lnTo>
                    <a:lnTo>
                      <a:pt x="758" y="80"/>
                    </a:lnTo>
                    <a:lnTo>
                      <a:pt x="752" y="125"/>
                    </a:lnTo>
                    <a:lnTo>
                      <a:pt x="638" y="212"/>
                    </a:lnTo>
                    <a:lnTo>
                      <a:pt x="482" y="350"/>
                    </a:lnTo>
                    <a:lnTo>
                      <a:pt x="707" y="225"/>
                    </a:lnTo>
                    <a:lnTo>
                      <a:pt x="752" y="249"/>
                    </a:lnTo>
                    <a:lnTo>
                      <a:pt x="776" y="368"/>
                    </a:lnTo>
                    <a:lnTo>
                      <a:pt x="726" y="406"/>
                    </a:lnTo>
                    <a:lnTo>
                      <a:pt x="664" y="424"/>
                    </a:lnTo>
                    <a:lnTo>
                      <a:pt x="577" y="519"/>
                    </a:lnTo>
                    <a:lnTo>
                      <a:pt x="514" y="612"/>
                    </a:lnTo>
                    <a:lnTo>
                      <a:pt x="463" y="675"/>
                    </a:lnTo>
                    <a:lnTo>
                      <a:pt x="402" y="713"/>
                    </a:lnTo>
                    <a:lnTo>
                      <a:pt x="344" y="725"/>
                    </a:lnTo>
                    <a:lnTo>
                      <a:pt x="351" y="789"/>
                    </a:lnTo>
                    <a:lnTo>
                      <a:pt x="331" y="863"/>
                    </a:lnTo>
                    <a:lnTo>
                      <a:pt x="283" y="876"/>
                    </a:lnTo>
                    <a:lnTo>
                      <a:pt x="251" y="850"/>
                    </a:lnTo>
                    <a:lnTo>
                      <a:pt x="232" y="800"/>
                    </a:lnTo>
                    <a:lnTo>
                      <a:pt x="219" y="750"/>
                    </a:lnTo>
                    <a:lnTo>
                      <a:pt x="176" y="725"/>
                    </a:lnTo>
                    <a:lnTo>
                      <a:pt x="95" y="750"/>
                    </a:lnTo>
                    <a:lnTo>
                      <a:pt x="19" y="800"/>
                    </a:lnTo>
                    <a:lnTo>
                      <a:pt x="0" y="750"/>
                    </a:lnTo>
                    <a:lnTo>
                      <a:pt x="113" y="688"/>
                    </a:lnTo>
                    <a:lnTo>
                      <a:pt x="207" y="657"/>
                    </a:lnTo>
                    <a:lnTo>
                      <a:pt x="264" y="675"/>
                    </a:lnTo>
                    <a:lnTo>
                      <a:pt x="270" y="738"/>
                    </a:lnTo>
                    <a:lnTo>
                      <a:pt x="288" y="813"/>
                    </a:lnTo>
                    <a:lnTo>
                      <a:pt x="301" y="750"/>
                    </a:lnTo>
                    <a:lnTo>
                      <a:pt x="326" y="688"/>
                    </a:lnTo>
                    <a:lnTo>
                      <a:pt x="413" y="657"/>
                    </a:lnTo>
                    <a:lnTo>
                      <a:pt x="501" y="582"/>
                    </a:lnTo>
                    <a:lnTo>
                      <a:pt x="557" y="500"/>
                    </a:lnTo>
                    <a:lnTo>
                      <a:pt x="657" y="394"/>
                    </a:lnTo>
                    <a:lnTo>
                      <a:pt x="683" y="337"/>
                    </a:lnTo>
                    <a:lnTo>
                      <a:pt x="670" y="287"/>
                    </a:lnTo>
                    <a:lnTo>
                      <a:pt x="595" y="337"/>
                    </a:lnTo>
                    <a:lnTo>
                      <a:pt x="495" y="400"/>
                    </a:lnTo>
                    <a:lnTo>
                      <a:pt x="426" y="450"/>
                    </a:lnTo>
                    <a:lnTo>
                      <a:pt x="382" y="400"/>
                    </a:lnTo>
                    <a:lnTo>
                      <a:pt x="482" y="287"/>
                    </a:lnTo>
                    <a:lnTo>
                      <a:pt x="564" y="206"/>
                    </a:lnTo>
                    <a:lnTo>
                      <a:pt x="676" y="125"/>
                    </a:lnTo>
                    <a:lnTo>
                      <a:pt x="601" y="69"/>
                    </a:lnTo>
                    <a:lnTo>
                      <a:pt x="532" y="0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7" name="Freeform 275"/>
              <p:cNvSpPr>
                <a:spLocks/>
              </p:cNvSpPr>
              <p:nvPr/>
            </p:nvSpPr>
            <p:spPr bwMode="auto">
              <a:xfrm>
                <a:off x="2211" y="2629"/>
                <a:ext cx="98" cy="202"/>
              </a:xfrm>
              <a:custGeom>
                <a:avLst/>
                <a:gdLst>
                  <a:gd name="T0" fmla="*/ 33 w 294"/>
                  <a:gd name="T1" fmla="*/ 0 h 607"/>
                  <a:gd name="T2" fmla="*/ 4 w 294"/>
                  <a:gd name="T3" fmla="*/ 12 h 607"/>
                  <a:gd name="T4" fmla="*/ 5 w 294"/>
                  <a:gd name="T5" fmla="*/ 24 h 607"/>
                  <a:gd name="T6" fmla="*/ 3 w 294"/>
                  <a:gd name="T7" fmla="*/ 38 h 607"/>
                  <a:gd name="T8" fmla="*/ 1 w 294"/>
                  <a:gd name="T9" fmla="*/ 46 h 607"/>
                  <a:gd name="T10" fmla="*/ 0 w 294"/>
                  <a:gd name="T11" fmla="*/ 53 h 607"/>
                  <a:gd name="T12" fmla="*/ 8 w 294"/>
                  <a:gd name="T13" fmla="*/ 59 h 607"/>
                  <a:gd name="T14" fmla="*/ 21 w 294"/>
                  <a:gd name="T15" fmla="*/ 67 h 607"/>
                  <a:gd name="T16" fmla="*/ 25 w 294"/>
                  <a:gd name="T17" fmla="*/ 67 h 607"/>
                  <a:gd name="T18" fmla="*/ 22 w 294"/>
                  <a:gd name="T19" fmla="*/ 62 h 607"/>
                  <a:gd name="T20" fmla="*/ 15 w 294"/>
                  <a:gd name="T21" fmla="*/ 55 h 607"/>
                  <a:gd name="T22" fmla="*/ 8 w 294"/>
                  <a:gd name="T23" fmla="*/ 51 h 607"/>
                  <a:gd name="T24" fmla="*/ 11 w 294"/>
                  <a:gd name="T25" fmla="*/ 35 h 607"/>
                  <a:gd name="T26" fmla="*/ 14 w 294"/>
                  <a:gd name="T27" fmla="*/ 22 h 607"/>
                  <a:gd name="T28" fmla="*/ 15 w 294"/>
                  <a:gd name="T29" fmla="*/ 15 h 607"/>
                  <a:gd name="T30" fmla="*/ 26 w 294"/>
                  <a:gd name="T31" fmla="*/ 9 h 607"/>
                  <a:gd name="T32" fmla="*/ 33 w 294"/>
                  <a:gd name="T33" fmla="*/ 8 h 607"/>
                  <a:gd name="T34" fmla="*/ 33 w 294"/>
                  <a:gd name="T35" fmla="*/ 0 h 607"/>
                  <a:gd name="T36" fmla="*/ 33 w 294"/>
                  <a:gd name="T37" fmla="*/ 0 h 6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4"/>
                  <a:gd name="T58" fmla="*/ 0 h 607"/>
                  <a:gd name="T59" fmla="*/ 294 w 294"/>
                  <a:gd name="T60" fmla="*/ 607 h 6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4" h="607">
                    <a:moveTo>
                      <a:pt x="294" y="0"/>
                    </a:moveTo>
                    <a:lnTo>
                      <a:pt x="37" y="107"/>
                    </a:lnTo>
                    <a:lnTo>
                      <a:pt x="49" y="220"/>
                    </a:lnTo>
                    <a:lnTo>
                      <a:pt x="30" y="345"/>
                    </a:lnTo>
                    <a:lnTo>
                      <a:pt x="12" y="419"/>
                    </a:lnTo>
                    <a:lnTo>
                      <a:pt x="0" y="482"/>
                    </a:lnTo>
                    <a:lnTo>
                      <a:pt x="75" y="532"/>
                    </a:lnTo>
                    <a:lnTo>
                      <a:pt x="187" y="607"/>
                    </a:lnTo>
                    <a:lnTo>
                      <a:pt x="225" y="601"/>
                    </a:lnTo>
                    <a:lnTo>
                      <a:pt x="200" y="557"/>
                    </a:lnTo>
                    <a:lnTo>
                      <a:pt x="138" y="495"/>
                    </a:lnTo>
                    <a:lnTo>
                      <a:pt x="75" y="458"/>
                    </a:lnTo>
                    <a:lnTo>
                      <a:pt x="99" y="320"/>
                    </a:lnTo>
                    <a:lnTo>
                      <a:pt x="125" y="194"/>
                    </a:lnTo>
                    <a:lnTo>
                      <a:pt x="138" y="138"/>
                    </a:lnTo>
                    <a:lnTo>
                      <a:pt x="231" y="82"/>
                    </a:lnTo>
                    <a:lnTo>
                      <a:pt x="294" y="69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8" name="Freeform 276"/>
              <p:cNvSpPr>
                <a:spLocks/>
              </p:cNvSpPr>
              <p:nvPr/>
            </p:nvSpPr>
            <p:spPr bwMode="auto">
              <a:xfrm>
                <a:off x="1790" y="2608"/>
                <a:ext cx="114" cy="111"/>
              </a:xfrm>
              <a:custGeom>
                <a:avLst/>
                <a:gdLst>
                  <a:gd name="T0" fmla="*/ 5 w 344"/>
                  <a:gd name="T1" fmla="*/ 0 h 333"/>
                  <a:gd name="T2" fmla="*/ 1 w 344"/>
                  <a:gd name="T3" fmla="*/ 8 h 333"/>
                  <a:gd name="T4" fmla="*/ 0 w 344"/>
                  <a:gd name="T5" fmla="*/ 16 h 333"/>
                  <a:gd name="T6" fmla="*/ 7 w 344"/>
                  <a:gd name="T7" fmla="*/ 22 h 333"/>
                  <a:gd name="T8" fmla="*/ 15 w 344"/>
                  <a:gd name="T9" fmla="*/ 24 h 333"/>
                  <a:gd name="T10" fmla="*/ 21 w 344"/>
                  <a:gd name="T11" fmla="*/ 20 h 333"/>
                  <a:gd name="T12" fmla="*/ 23 w 344"/>
                  <a:gd name="T13" fmla="*/ 15 h 333"/>
                  <a:gd name="T14" fmla="*/ 29 w 344"/>
                  <a:gd name="T15" fmla="*/ 19 h 333"/>
                  <a:gd name="T16" fmla="*/ 24 w 344"/>
                  <a:gd name="T17" fmla="*/ 22 h 333"/>
                  <a:gd name="T18" fmla="*/ 23 w 344"/>
                  <a:gd name="T19" fmla="*/ 28 h 333"/>
                  <a:gd name="T20" fmla="*/ 26 w 344"/>
                  <a:gd name="T21" fmla="*/ 32 h 333"/>
                  <a:gd name="T22" fmla="*/ 36 w 344"/>
                  <a:gd name="T23" fmla="*/ 37 h 333"/>
                  <a:gd name="T24" fmla="*/ 38 w 344"/>
                  <a:gd name="T25" fmla="*/ 33 h 333"/>
                  <a:gd name="T26" fmla="*/ 33 w 344"/>
                  <a:gd name="T27" fmla="*/ 29 h 333"/>
                  <a:gd name="T28" fmla="*/ 32 w 344"/>
                  <a:gd name="T29" fmla="*/ 26 h 333"/>
                  <a:gd name="T30" fmla="*/ 36 w 344"/>
                  <a:gd name="T31" fmla="*/ 22 h 333"/>
                  <a:gd name="T32" fmla="*/ 36 w 344"/>
                  <a:gd name="T33" fmla="*/ 18 h 333"/>
                  <a:gd name="T34" fmla="*/ 33 w 344"/>
                  <a:gd name="T35" fmla="*/ 12 h 333"/>
                  <a:gd name="T36" fmla="*/ 28 w 344"/>
                  <a:gd name="T37" fmla="*/ 8 h 333"/>
                  <a:gd name="T38" fmla="*/ 21 w 344"/>
                  <a:gd name="T39" fmla="*/ 9 h 333"/>
                  <a:gd name="T40" fmla="*/ 17 w 344"/>
                  <a:gd name="T41" fmla="*/ 15 h 333"/>
                  <a:gd name="T42" fmla="*/ 12 w 344"/>
                  <a:gd name="T43" fmla="*/ 17 h 333"/>
                  <a:gd name="T44" fmla="*/ 6 w 344"/>
                  <a:gd name="T45" fmla="*/ 15 h 333"/>
                  <a:gd name="T46" fmla="*/ 7 w 344"/>
                  <a:gd name="T47" fmla="*/ 9 h 333"/>
                  <a:gd name="T48" fmla="*/ 10 w 344"/>
                  <a:gd name="T49" fmla="*/ 4 h 333"/>
                  <a:gd name="T50" fmla="*/ 5 w 344"/>
                  <a:gd name="T51" fmla="*/ 0 h 333"/>
                  <a:gd name="T52" fmla="*/ 5 w 344"/>
                  <a:gd name="T53" fmla="*/ 0 h 3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4"/>
                  <a:gd name="T82" fmla="*/ 0 h 333"/>
                  <a:gd name="T83" fmla="*/ 344 w 344"/>
                  <a:gd name="T84" fmla="*/ 333 h 33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4" h="333">
                    <a:moveTo>
                      <a:pt x="43" y="0"/>
                    </a:moveTo>
                    <a:lnTo>
                      <a:pt x="6" y="69"/>
                    </a:lnTo>
                    <a:lnTo>
                      <a:pt x="0" y="145"/>
                    </a:lnTo>
                    <a:lnTo>
                      <a:pt x="63" y="195"/>
                    </a:lnTo>
                    <a:lnTo>
                      <a:pt x="138" y="220"/>
                    </a:lnTo>
                    <a:lnTo>
                      <a:pt x="188" y="182"/>
                    </a:lnTo>
                    <a:lnTo>
                      <a:pt x="212" y="138"/>
                    </a:lnTo>
                    <a:lnTo>
                      <a:pt x="268" y="170"/>
                    </a:lnTo>
                    <a:lnTo>
                      <a:pt x="218" y="201"/>
                    </a:lnTo>
                    <a:lnTo>
                      <a:pt x="207" y="251"/>
                    </a:lnTo>
                    <a:lnTo>
                      <a:pt x="238" y="289"/>
                    </a:lnTo>
                    <a:lnTo>
                      <a:pt x="326" y="333"/>
                    </a:lnTo>
                    <a:lnTo>
                      <a:pt x="344" y="294"/>
                    </a:lnTo>
                    <a:lnTo>
                      <a:pt x="306" y="264"/>
                    </a:lnTo>
                    <a:lnTo>
                      <a:pt x="294" y="233"/>
                    </a:lnTo>
                    <a:lnTo>
                      <a:pt x="326" y="201"/>
                    </a:lnTo>
                    <a:lnTo>
                      <a:pt x="331" y="164"/>
                    </a:lnTo>
                    <a:lnTo>
                      <a:pt x="306" y="106"/>
                    </a:lnTo>
                    <a:lnTo>
                      <a:pt x="250" y="76"/>
                    </a:lnTo>
                    <a:lnTo>
                      <a:pt x="194" y="82"/>
                    </a:lnTo>
                    <a:lnTo>
                      <a:pt x="151" y="138"/>
                    </a:lnTo>
                    <a:lnTo>
                      <a:pt x="112" y="157"/>
                    </a:lnTo>
                    <a:lnTo>
                      <a:pt x="56" y="132"/>
                    </a:lnTo>
                    <a:lnTo>
                      <a:pt x="63" y="82"/>
                    </a:lnTo>
                    <a:lnTo>
                      <a:pt x="87" y="3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9" name="Freeform 277"/>
              <p:cNvSpPr>
                <a:spLocks/>
              </p:cNvSpPr>
              <p:nvPr/>
            </p:nvSpPr>
            <p:spPr bwMode="auto">
              <a:xfrm>
                <a:off x="1775" y="2295"/>
                <a:ext cx="115" cy="56"/>
              </a:xfrm>
              <a:custGeom>
                <a:avLst/>
                <a:gdLst>
                  <a:gd name="T0" fmla="*/ 1 w 345"/>
                  <a:gd name="T1" fmla="*/ 4 h 169"/>
                  <a:gd name="T2" fmla="*/ 20 w 345"/>
                  <a:gd name="T3" fmla="*/ 1 h 169"/>
                  <a:gd name="T4" fmla="*/ 30 w 345"/>
                  <a:gd name="T5" fmla="*/ 0 h 169"/>
                  <a:gd name="T6" fmla="*/ 38 w 345"/>
                  <a:gd name="T7" fmla="*/ 4 h 169"/>
                  <a:gd name="T8" fmla="*/ 32 w 345"/>
                  <a:gd name="T9" fmla="*/ 19 h 169"/>
                  <a:gd name="T10" fmla="*/ 27 w 345"/>
                  <a:gd name="T11" fmla="*/ 15 h 169"/>
                  <a:gd name="T12" fmla="*/ 15 w 345"/>
                  <a:gd name="T13" fmla="*/ 12 h 169"/>
                  <a:gd name="T14" fmla="*/ 5 w 345"/>
                  <a:gd name="T15" fmla="*/ 10 h 169"/>
                  <a:gd name="T16" fmla="*/ 12 w 345"/>
                  <a:gd name="T17" fmla="*/ 8 h 169"/>
                  <a:gd name="T18" fmla="*/ 22 w 345"/>
                  <a:gd name="T19" fmla="*/ 9 h 169"/>
                  <a:gd name="T20" fmla="*/ 28 w 345"/>
                  <a:gd name="T21" fmla="*/ 10 h 169"/>
                  <a:gd name="T22" fmla="*/ 32 w 345"/>
                  <a:gd name="T23" fmla="*/ 6 h 169"/>
                  <a:gd name="T24" fmla="*/ 23 w 345"/>
                  <a:gd name="T25" fmla="*/ 5 h 169"/>
                  <a:gd name="T26" fmla="*/ 15 w 345"/>
                  <a:gd name="T27" fmla="*/ 5 h 169"/>
                  <a:gd name="T28" fmla="*/ 0 w 345"/>
                  <a:gd name="T29" fmla="*/ 8 h 169"/>
                  <a:gd name="T30" fmla="*/ 1 w 345"/>
                  <a:gd name="T31" fmla="*/ 4 h 169"/>
                  <a:gd name="T32" fmla="*/ 1 w 345"/>
                  <a:gd name="T33" fmla="*/ 4 h 1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5"/>
                  <a:gd name="T52" fmla="*/ 0 h 169"/>
                  <a:gd name="T53" fmla="*/ 345 w 345"/>
                  <a:gd name="T54" fmla="*/ 169 h 1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5" h="169">
                    <a:moveTo>
                      <a:pt x="8" y="32"/>
                    </a:moveTo>
                    <a:lnTo>
                      <a:pt x="183" y="13"/>
                    </a:lnTo>
                    <a:lnTo>
                      <a:pt x="270" y="0"/>
                    </a:lnTo>
                    <a:lnTo>
                      <a:pt x="345" y="32"/>
                    </a:lnTo>
                    <a:lnTo>
                      <a:pt x="289" y="169"/>
                    </a:lnTo>
                    <a:lnTo>
                      <a:pt x="239" y="132"/>
                    </a:lnTo>
                    <a:lnTo>
                      <a:pt x="138" y="113"/>
                    </a:lnTo>
                    <a:lnTo>
                      <a:pt x="45" y="95"/>
                    </a:lnTo>
                    <a:lnTo>
                      <a:pt x="108" y="70"/>
                    </a:lnTo>
                    <a:lnTo>
                      <a:pt x="201" y="82"/>
                    </a:lnTo>
                    <a:lnTo>
                      <a:pt x="252" y="95"/>
                    </a:lnTo>
                    <a:lnTo>
                      <a:pt x="289" y="50"/>
                    </a:lnTo>
                    <a:lnTo>
                      <a:pt x="207" y="44"/>
                    </a:lnTo>
                    <a:lnTo>
                      <a:pt x="132" y="44"/>
                    </a:lnTo>
                    <a:lnTo>
                      <a:pt x="0" y="70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90467" name="Picture 278" descr="vtmosa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335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67" name="Text Box 279"/>
          <p:cNvSpPr txBox="1">
            <a:spLocks noChangeArrowheads="1"/>
          </p:cNvSpPr>
          <p:nvPr/>
        </p:nvSpPr>
        <p:spPr bwMode="auto">
          <a:xfrm>
            <a:off x="772222" y="1462547"/>
            <a:ext cx="7924800" cy="286232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Georgia" pitchFamily="18" charset="0"/>
              </a:rPr>
              <a:t>KIAT-KIAT MENULIS</a:t>
            </a:r>
            <a:endParaRPr lang="en-US" sz="3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sv-SE" sz="3600" b="1" i="1" kern="0" spc="50" dirty="0" smtClean="0">
                <a:ln w="12700" cmpd="sng">
                  <a:solidFill>
                    <a:srgbClr val="8AB900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8AB900">
                    <a:tint val="1000"/>
                  </a:srgbClr>
                </a:solidFill>
                <a:effectLst>
                  <a:glow rad="53100">
                    <a:srgbClr val="8AB900">
                      <a:satMod val="180000"/>
                      <a:alpha val="30000"/>
                    </a:srgbClr>
                  </a:glow>
                </a:effectLst>
                <a:latin typeface="Verdana"/>
                <a:ea typeface="+mj-ea"/>
                <a:cs typeface="+mj-cs"/>
              </a:rPr>
              <a:t>PKM 5 BIDANG </a:t>
            </a:r>
            <a:br>
              <a:rPr lang="sv-SE" sz="3600" b="1" i="1" kern="0" spc="50" dirty="0" smtClean="0">
                <a:ln w="12700" cmpd="sng">
                  <a:solidFill>
                    <a:srgbClr val="8AB900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8AB900">
                    <a:tint val="1000"/>
                  </a:srgbClr>
                </a:solidFill>
                <a:effectLst>
                  <a:glow rad="53100">
                    <a:srgbClr val="8AB900">
                      <a:satMod val="180000"/>
                      <a:alpha val="30000"/>
                    </a:srgbClr>
                  </a:glow>
                </a:effectLst>
                <a:latin typeface="Verdana"/>
                <a:ea typeface="+mj-ea"/>
                <a:cs typeface="+mj-cs"/>
              </a:rPr>
            </a:br>
            <a:r>
              <a:rPr lang="sv-SE" sz="3600" b="1" i="1" kern="0" spc="50" dirty="0" smtClean="0">
                <a:ln w="12700" cmpd="sng">
                  <a:solidFill>
                    <a:srgbClr val="8AB900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8AB900">
                    <a:tint val="1000"/>
                  </a:srgbClr>
                </a:solidFill>
                <a:effectLst>
                  <a:glow rad="53100">
                    <a:srgbClr val="8AB900">
                      <a:satMod val="180000"/>
                      <a:alpha val="30000"/>
                    </a:srgbClr>
                  </a:glow>
                </a:effectLst>
                <a:latin typeface="Verdana"/>
                <a:ea typeface="+mj-ea"/>
                <a:cs typeface="+mj-cs"/>
              </a:rPr>
              <a:t>Berdasarkan </a:t>
            </a:r>
            <a:r>
              <a:rPr lang="en-US" sz="2800" b="1" i="1" kern="0" spc="50" dirty="0" err="1" smtClean="0">
                <a:ln w="12700" cmpd="sng">
                  <a:solidFill>
                    <a:srgbClr val="8AB900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8AB900">
                    <a:tint val="1000"/>
                  </a:srgbClr>
                </a:solidFill>
                <a:effectLst>
                  <a:glow rad="53100">
                    <a:srgbClr val="8AB900">
                      <a:satMod val="180000"/>
                      <a:alpha val="30000"/>
                    </a:srgbClr>
                  </a:glow>
                </a:effectLst>
                <a:latin typeface="Verdana"/>
                <a:ea typeface="+mj-ea"/>
                <a:cs typeface="+mj-cs"/>
              </a:rPr>
              <a:t>Panduan</a:t>
            </a:r>
            <a:r>
              <a:rPr lang="en-US" sz="2800" b="1" i="1" kern="0" spc="50" dirty="0" smtClean="0">
                <a:ln w="12700" cmpd="sng">
                  <a:solidFill>
                    <a:srgbClr val="8AB900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8AB900">
                    <a:tint val="1000"/>
                  </a:srgbClr>
                </a:solidFill>
                <a:effectLst>
                  <a:glow rad="53100">
                    <a:srgbClr val="8AB900">
                      <a:satMod val="180000"/>
                      <a:alpha val="30000"/>
                    </a:srgbClr>
                  </a:glow>
                </a:effectLst>
                <a:latin typeface="Verdana"/>
                <a:ea typeface="+mj-ea"/>
                <a:cs typeface="+mj-cs"/>
              </a:rPr>
              <a:t> PKM 2017</a:t>
            </a:r>
            <a:br>
              <a:rPr lang="en-US" sz="2800" b="1" i="1" kern="0" spc="50" dirty="0" smtClean="0">
                <a:ln w="12700" cmpd="sng">
                  <a:solidFill>
                    <a:srgbClr val="8AB900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8AB900">
                    <a:tint val="1000"/>
                  </a:srgbClr>
                </a:solidFill>
                <a:effectLst>
                  <a:glow rad="53100">
                    <a:srgbClr val="8AB900">
                      <a:satMod val="180000"/>
                      <a:alpha val="30000"/>
                    </a:srgbClr>
                  </a:glow>
                </a:effectLst>
                <a:latin typeface="Verdana"/>
                <a:ea typeface="+mj-ea"/>
                <a:cs typeface="+mj-cs"/>
              </a:rPr>
            </a:br>
            <a:endParaRPr lang="en-US" sz="36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90469" name="Rectangle 280"/>
          <p:cNvSpPr>
            <a:spLocks noChangeArrowheads="1"/>
          </p:cNvSpPr>
          <p:nvPr/>
        </p:nvSpPr>
        <p:spPr bwMode="auto">
          <a:xfrm>
            <a:off x="2687599" y="4733835"/>
            <a:ext cx="3891706" cy="1200329"/>
          </a:xfrm>
          <a:prstGeom prst="rect">
            <a:avLst/>
          </a:prstGeom>
          <a:solidFill>
            <a:srgbClr val="00B0F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Disampaikan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Oleh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pPr algn="ctr" eaLnBrk="0" hangingPunct="0"/>
            <a:endParaRPr lang="en-US" sz="24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Wakil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Dekan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III FMIPA UB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90470" name="Picture 281" descr="AG00180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4819650"/>
            <a:ext cx="36576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7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/>
          <a:lstStyle/>
          <a:p>
            <a:r>
              <a:rPr lang="en-US" dirty="0" smtClean="0"/>
              <a:t>KRITERIA UMUM PKM PANDUAN 2017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8763000" cy="609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658" y="4071258"/>
            <a:ext cx="83820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990600"/>
            <a:ext cx="2090058" cy="563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4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Diagram </a:t>
            </a:r>
            <a:r>
              <a:rPr lang="en-GB" dirty="0" err="1" smtClean="0"/>
              <a:t>Alur</a:t>
            </a:r>
            <a:r>
              <a:rPr lang="en-GB" dirty="0" smtClean="0"/>
              <a:t> </a:t>
            </a:r>
            <a:r>
              <a:rPr lang="en-GB" dirty="0" err="1" smtClean="0"/>
              <a:t>Pengusulan</a:t>
            </a:r>
            <a:r>
              <a:rPr lang="en-GB" dirty="0" smtClean="0"/>
              <a:t> PKM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8229600" cy="5943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295400" y="1249362"/>
            <a:ext cx="2590800" cy="10366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5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Klaster</a:t>
            </a:r>
            <a:r>
              <a:rPr lang="en-GB" dirty="0" smtClean="0"/>
              <a:t> PT </a:t>
            </a:r>
            <a:r>
              <a:rPr lang="en-GB" dirty="0" err="1" smtClean="0"/>
              <a:t>Bidang</a:t>
            </a:r>
            <a:r>
              <a:rPr lang="en-GB" dirty="0" smtClean="0"/>
              <a:t> PKM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7239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2454" y="43216"/>
            <a:ext cx="7180171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+mn-cs"/>
              </a:rPr>
              <a:t>STRATEGI USULAN PKM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0" y="3140571"/>
            <a:ext cx="2571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PKM- P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1800" y="3140571"/>
            <a:ext cx="17716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PKM-T</a:t>
            </a:r>
          </a:p>
        </p:txBody>
      </p:sp>
      <p:sp>
        <p:nvSpPr>
          <p:cNvPr id="7" name="Rectangle 6"/>
          <p:cNvSpPr/>
          <p:nvPr/>
        </p:nvSpPr>
        <p:spPr>
          <a:xfrm>
            <a:off x="3786182" y="4933962"/>
            <a:ext cx="193354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PKM-AI</a:t>
            </a:r>
          </a:p>
        </p:txBody>
      </p:sp>
      <p:sp>
        <p:nvSpPr>
          <p:cNvPr id="8" name="Rectangle 7"/>
          <p:cNvSpPr/>
          <p:nvPr/>
        </p:nvSpPr>
        <p:spPr>
          <a:xfrm>
            <a:off x="3912912" y="1449877"/>
            <a:ext cx="180209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PKM-K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472" y="3092951"/>
            <a:ext cx="198644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PKM-M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019800" y="3273425"/>
            <a:ext cx="571500" cy="4841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Left Arrow 10"/>
          <p:cNvSpPr/>
          <p:nvPr/>
        </p:nvSpPr>
        <p:spPr>
          <a:xfrm>
            <a:off x="2732087" y="3290887"/>
            <a:ext cx="620713" cy="48418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" name="Up Arrow 11"/>
          <p:cNvSpPr/>
          <p:nvPr/>
        </p:nvSpPr>
        <p:spPr>
          <a:xfrm>
            <a:off x="4572000" y="2362200"/>
            <a:ext cx="484188" cy="62071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Down Arrow 12"/>
          <p:cNvSpPr/>
          <p:nvPr/>
        </p:nvSpPr>
        <p:spPr>
          <a:xfrm>
            <a:off x="4587875" y="4098925"/>
            <a:ext cx="484188" cy="6207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cxnSp>
        <p:nvCxnSpPr>
          <p:cNvPr id="15" name="Shape 14"/>
          <p:cNvCxnSpPr>
            <a:stCxn id="6" idx="2"/>
          </p:cNvCxnSpPr>
          <p:nvPr/>
        </p:nvCxnSpPr>
        <p:spPr>
          <a:xfrm rot="5400000">
            <a:off x="6115845" y="3794927"/>
            <a:ext cx="1436690" cy="1666860"/>
          </a:xfrm>
          <a:prstGeom prst="bentConnector2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/>
          <p:nvPr/>
        </p:nvCxnSpPr>
        <p:spPr>
          <a:xfrm>
            <a:off x="3048000" y="5334000"/>
            <a:ext cx="609600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248944" y="3612356"/>
            <a:ext cx="25019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4" name="TextBox 17"/>
          <p:cNvSpPr txBox="1">
            <a:spLocks noChangeArrowheads="1"/>
          </p:cNvSpPr>
          <p:nvPr/>
        </p:nvSpPr>
        <p:spPr bwMode="auto">
          <a:xfrm>
            <a:off x="7358063" y="1219200"/>
            <a:ext cx="12144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>
                <a:latin typeface="Calibri" pitchFamily="34" charset="0"/>
                <a:sym typeface="Wingdings" pitchFamily="2" charset="2"/>
              </a:rPr>
              <a:t></a:t>
            </a:r>
            <a:endParaRPr lang="en-US" sz="9600">
              <a:latin typeface="Calibri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86000" y="3910012"/>
            <a:ext cx="1371600" cy="102395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7200" y="4899025"/>
            <a:ext cx="25145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PKM-KC</a:t>
            </a:r>
            <a:endParaRPr lang="en-US" sz="44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1524000"/>
            <a:ext cx="247215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PKM-GT</a:t>
            </a:r>
            <a:endParaRPr lang="en-US" sz="44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3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7162800" cy="563562"/>
          </a:xfrm>
        </p:spPr>
        <p:txBody>
          <a:bodyPr/>
          <a:lstStyle/>
          <a:p>
            <a:r>
              <a:rPr lang="en-US" b="1" dirty="0" err="1" smtClean="0"/>
              <a:t>Penilaian</a:t>
            </a:r>
            <a:r>
              <a:rPr lang="en-US" b="1" dirty="0" smtClean="0"/>
              <a:t> </a:t>
            </a:r>
            <a:r>
              <a:rPr lang="en-US" b="1" dirty="0" err="1" smtClean="0"/>
              <a:t>Usulan</a:t>
            </a:r>
            <a:r>
              <a:rPr lang="en-US" b="1" dirty="0" smtClean="0"/>
              <a:t> PKM 5 </a:t>
            </a:r>
            <a:r>
              <a:rPr lang="en-US" b="1" dirty="0" err="1" smtClean="0"/>
              <a:t>Bidang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2" y="1066800"/>
            <a:ext cx="8023225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I. </a:t>
            </a:r>
            <a:r>
              <a:rPr lang="en-US" dirty="0" err="1" smtClean="0"/>
              <a:t>Pra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endParaRPr lang="en-US" dirty="0" smtClean="0"/>
          </a:p>
          <a:p>
            <a:pPr marL="800100">
              <a:buNone/>
              <a:tabLst>
                <a:tab pos="800100" algn="l"/>
              </a:tabLst>
            </a:pPr>
            <a:r>
              <a:rPr lang="id-ID" sz="2400" noProof="1"/>
              <a:t>1. </a:t>
            </a:r>
            <a:r>
              <a:rPr lang="id-ID" sz="2400" noProof="1" smtClean="0"/>
              <a:t>F</a:t>
            </a:r>
            <a:r>
              <a:rPr lang="en-US" sz="2400" noProof="1" smtClean="0"/>
              <a:t>ormat</a:t>
            </a:r>
            <a:r>
              <a:rPr lang="id-ID" sz="2400" noProof="1" smtClean="0"/>
              <a:t> </a:t>
            </a:r>
            <a:r>
              <a:rPr lang="en-US" sz="2400" noProof="1"/>
              <a:t>&amp;</a:t>
            </a:r>
            <a:r>
              <a:rPr lang="id-ID" sz="2400" noProof="1"/>
              <a:t> </a:t>
            </a:r>
            <a:r>
              <a:rPr lang="id-ID" sz="2400" noProof="1" smtClean="0"/>
              <a:t>A</a:t>
            </a:r>
            <a:r>
              <a:rPr lang="en-US" sz="2400" noProof="1" smtClean="0"/>
              <a:t>dministrasi</a:t>
            </a:r>
            <a:r>
              <a:rPr lang="id-ID" sz="2400" noProof="1" smtClean="0"/>
              <a:t> </a:t>
            </a:r>
            <a:endParaRPr lang="id-ID" sz="2400" noProof="1"/>
          </a:p>
          <a:p>
            <a:pPr marL="800100">
              <a:buNone/>
              <a:tabLst>
                <a:tab pos="800100" algn="l"/>
              </a:tabLst>
            </a:pPr>
            <a:r>
              <a:rPr lang="id-ID" sz="2400" noProof="1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id-ID" sz="2400" noProof="1" smtClean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en-US" sz="2400" noProof="1" smtClean="0">
                <a:solidFill>
                  <a:schemeClr val="accent6">
                    <a:lumMod val="50000"/>
                  </a:schemeClr>
                </a:solidFill>
              </a:rPr>
              <a:t>emitraan</a:t>
            </a:r>
            <a:endParaRPr lang="id-ID" sz="2400" noProof="1">
              <a:solidFill>
                <a:schemeClr val="accent6">
                  <a:lumMod val="50000"/>
                </a:schemeClr>
              </a:solidFill>
            </a:endParaRPr>
          </a:p>
          <a:p>
            <a:pPr marL="800100">
              <a:buNone/>
              <a:tabLst>
                <a:tab pos="800100" algn="l"/>
              </a:tabLst>
            </a:pPr>
            <a:r>
              <a:rPr lang="id-ID" sz="2400" noProof="1"/>
              <a:t>3. </a:t>
            </a:r>
            <a:r>
              <a:rPr lang="id-ID" sz="2400" noProof="1" smtClean="0"/>
              <a:t>P</a:t>
            </a:r>
            <a:r>
              <a:rPr lang="en-US" sz="2400" noProof="1" smtClean="0"/>
              <a:t>rogram</a:t>
            </a:r>
            <a:endParaRPr lang="id-ID" sz="2400" noProof="1"/>
          </a:p>
          <a:p>
            <a:pPr marL="800100">
              <a:buNone/>
              <a:tabLst>
                <a:tab pos="800100" algn="l"/>
              </a:tabLst>
            </a:pPr>
            <a:r>
              <a:rPr lang="id-ID" sz="2400" noProof="1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id-ID" sz="2400" noProof="1" smtClean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en-US" sz="2400" noProof="1" smtClean="0">
                <a:solidFill>
                  <a:schemeClr val="accent6">
                    <a:lumMod val="50000"/>
                  </a:schemeClr>
                </a:solidFill>
              </a:rPr>
              <a:t>reativitas</a:t>
            </a:r>
            <a:endParaRPr lang="en-US" sz="2400" noProof="1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None/>
            </a:pPr>
            <a:endParaRPr lang="en-US" sz="2400" dirty="0" smtClean="0"/>
          </a:p>
          <a:p>
            <a:pPr>
              <a:buNone/>
            </a:pPr>
            <a:r>
              <a:rPr lang="en-US" dirty="0" smtClean="0"/>
              <a:t>II. Desk </a:t>
            </a:r>
            <a:r>
              <a:rPr lang="en-US" dirty="0" err="1" smtClean="0"/>
              <a:t>Evaluasi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37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5029200"/>
          </a:xfrm>
        </p:spPr>
        <p:txBody>
          <a:bodyPr>
            <a:normAutofit/>
          </a:bodyPr>
          <a:lstStyle/>
          <a:p>
            <a:pPr marL="652463" indent="-457200"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Kesesuaian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Format Proposal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Tulisan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595313" lvl="1" indent="0">
              <a:buNone/>
            </a:pP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Struktur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proposal, item2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lampiran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, layout,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spasi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jumlah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hal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sesuai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pedoman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652463" indent="-4572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Kesesuaian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Persyaratan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Administrasi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Wajib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595312" lvl="1" indent="0">
              <a:buNone/>
            </a:pP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Tanggal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Proposal,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tandatangan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pengusul-dosen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pembimbing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tandatangan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ketua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cap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lembaga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PT,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biodata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ditandatangani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surat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pernyataan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ketua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pelaksana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atau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mitra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untuk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PKM-T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PKM-M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id-ID" noProof="1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229600" cy="563562"/>
          </a:xfrm>
        </p:spPr>
        <p:txBody>
          <a:bodyPr/>
          <a:lstStyle/>
          <a:p>
            <a:r>
              <a:rPr lang="en-US" b="1" dirty="0" smtClean="0"/>
              <a:t>I. </a:t>
            </a:r>
            <a:r>
              <a:rPr lang="en-US" b="1" dirty="0" err="1" smtClean="0"/>
              <a:t>Pra</a:t>
            </a:r>
            <a:r>
              <a:rPr lang="en-US" b="1" dirty="0" smtClean="0"/>
              <a:t> </a:t>
            </a:r>
            <a:r>
              <a:rPr lang="en-US" b="1" dirty="0" err="1" smtClean="0"/>
              <a:t>Evaluasi</a:t>
            </a:r>
            <a:r>
              <a:rPr lang="en-US" b="1" dirty="0" smtClean="0"/>
              <a:t>: </a:t>
            </a:r>
            <a:r>
              <a:rPr lang="id-ID" b="0" noProof="1"/>
              <a:t>F</a:t>
            </a:r>
            <a:r>
              <a:rPr lang="en-US" b="0" noProof="1"/>
              <a:t>ormat</a:t>
            </a:r>
            <a:r>
              <a:rPr lang="id-ID" b="0" noProof="1"/>
              <a:t> </a:t>
            </a:r>
            <a:r>
              <a:rPr lang="en-US" b="0" noProof="1"/>
              <a:t>&amp;</a:t>
            </a:r>
            <a:r>
              <a:rPr lang="id-ID" b="0" noProof="1"/>
              <a:t> A</a:t>
            </a:r>
            <a:r>
              <a:rPr lang="en-US" b="0" noProof="1"/>
              <a:t>dministrasi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44066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153400" cy="7620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0" dirty="0" err="1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Permasalahan</a:t>
            </a:r>
            <a:r>
              <a:rPr lang="en-US" b="0" dirty="0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0" dirty="0" err="1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Administrasi</a:t>
            </a:r>
            <a:r>
              <a:rPr lang="en-US" b="0" dirty="0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Yang </a:t>
            </a:r>
            <a:r>
              <a:rPr lang="en-US" b="0" dirty="0" err="1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Sering</a:t>
            </a:r>
            <a:r>
              <a:rPr lang="en-US" b="0" dirty="0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0" dirty="0" err="1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Terjadi</a:t>
            </a:r>
            <a:endParaRPr lang="en-US" b="0" dirty="0" smtClean="0">
              <a:ln w="11430"/>
              <a:solidFill>
                <a:schemeClr val="tx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609600" y="1143000"/>
            <a:ext cx="8077200" cy="54102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>
            <a:no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id-ID" sz="2000" noProof="1" smtClean="0">
                <a:effectLst/>
              </a:rPr>
              <a:t>Tidak ada tanda</a:t>
            </a:r>
            <a:r>
              <a:rPr lang="en-US" sz="2000" noProof="1"/>
              <a:t>-</a:t>
            </a:r>
            <a:r>
              <a:rPr lang="id-ID" sz="2000" noProof="1" smtClean="0">
                <a:effectLst/>
              </a:rPr>
              <a:t>tangan pembimbing, PR</a:t>
            </a:r>
            <a:r>
              <a:rPr lang="en-US" sz="2000" noProof="1" smtClean="0">
                <a:effectLst/>
              </a:rPr>
              <a:t>/WR/Pudir Bidang Kemahasiswaan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n-US" sz="2000" noProof="1" smtClean="0">
                <a:solidFill>
                  <a:schemeClr val="accent6">
                    <a:lumMod val="50000"/>
                  </a:schemeClr>
                </a:solidFill>
              </a:rPr>
              <a:t>Tidak ada Stempel dari PT</a:t>
            </a:r>
            <a:endParaRPr lang="id-ID" sz="2000" noProof="1" smtClean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n-US" sz="2000" noProof="1" smtClean="0">
                <a:effectLst/>
              </a:rPr>
              <a:t>Salah</a:t>
            </a:r>
            <a:r>
              <a:rPr lang="id-ID" sz="2000" noProof="1" smtClean="0">
                <a:effectLst/>
              </a:rPr>
              <a:t> format</a:t>
            </a:r>
            <a:r>
              <a:rPr lang="en-US" sz="2000" noProof="1" smtClean="0">
                <a:effectLst/>
              </a:rPr>
              <a:t>, Penggunaan Metode Penelitian selain PKMP</a:t>
            </a:r>
            <a:endParaRPr lang="id-ID" sz="2000" noProof="1" smtClean="0">
              <a:effectLst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id-ID" sz="2000" noProof="1" smtClean="0">
                <a:solidFill>
                  <a:schemeClr val="accent6">
                    <a:lumMod val="50000"/>
                  </a:schemeClr>
                </a:solidFill>
                <a:effectLst/>
              </a:rPr>
              <a:t>Tidak ada identitas PKM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id-ID" sz="2000" noProof="1" smtClean="0">
                <a:effectLst/>
              </a:rPr>
              <a:t>Tidak ada </a:t>
            </a:r>
            <a:r>
              <a:rPr lang="en-US" sz="2000" noProof="1" smtClean="0">
                <a:effectLst/>
              </a:rPr>
              <a:t>tanda tangan pada </a:t>
            </a:r>
            <a:r>
              <a:rPr lang="id-ID" sz="2000" noProof="1" smtClean="0">
                <a:effectLst/>
              </a:rPr>
              <a:t>biodata </a:t>
            </a:r>
            <a:r>
              <a:rPr lang="en-US" sz="2000" noProof="1" smtClean="0">
                <a:effectLst/>
              </a:rPr>
              <a:t>Tim </a:t>
            </a:r>
            <a:r>
              <a:rPr lang="id-ID" sz="2000" noProof="1" smtClean="0">
                <a:effectLst/>
              </a:rPr>
              <a:t>dan/atau dosen pembimbing</a:t>
            </a:r>
            <a:endParaRPr lang="en-US" sz="2000" noProof="1" smtClean="0">
              <a:effectLst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n-US" sz="2000" noProof="1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id-ID" sz="2000" noProof="1" smtClean="0">
                <a:solidFill>
                  <a:schemeClr val="accent6">
                    <a:lumMod val="50000"/>
                  </a:schemeClr>
                </a:solidFill>
              </a:rPr>
              <a:t>iodata </a:t>
            </a:r>
            <a:r>
              <a:rPr lang="en-US" sz="2000" noProof="1" smtClean="0">
                <a:solidFill>
                  <a:schemeClr val="accent6">
                    <a:lumMod val="50000"/>
                  </a:schemeClr>
                </a:solidFill>
              </a:rPr>
              <a:t>pengusul dan/atau</a:t>
            </a:r>
            <a:r>
              <a:rPr lang="id-ID" sz="2000" noProof="1" smtClean="0">
                <a:solidFill>
                  <a:schemeClr val="accent6">
                    <a:lumMod val="50000"/>
                  </a:schemeClr>
                </a:solidFill>
              </a:rPr>
              <a:t> dosen pembimbing </a:t>
            </a:r>
            <a:r>
              <a:rPr lang="en-US" sz="2000" noProof="1" smtClean="0">
                <a:solidFill>
                  <a:schemeClr val="accent6">
                    <a:lumMod val="50000"/>
                  </a:schemeClr>
                </a:solidFill>
              </a:rPr>
              <a:t>tidak dibubuhi </a:t>
            </a:r>
            <a:r>
              <a:rPr lang="id-ID" sz="2000" noProof="1" smtClean="0">
                <a:solidFill>
                  <a:schemeClr val="accent6">
                    <a:lumMod val="50000"/>
                  </a:schemeClr>
                </a:solidFill>
              </a:rPr>
              <a:t> tandatangan</a:t>
            </a:r>
            <a:endParaRPr lang="en-US" sz="2000" noProof="1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n-US" sz="2000" noProof="1" smtClean="0"/>
              <a:t>Jumlah hal &gt; 10, no halaman tidak ada.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n-US" sz="2000" noProof="1" smtClean="0">
                <a:solidFill>
                  <a:schemeClr val="accent6">
                    <a:lumMod val="50000"/>
                  </a:schemeClr>
                </a:solidFill>
              </a:rPr>
              <a:t>Persyaratan anggota tidak dipenuhi, 2 angkatan berbeda, &lt; 3 atau &gt; 5 orang.</a:t>
            </a:r>
          </a:p>
        </p:txBody>
      </p:sp>
    </p:spTree>
    <p:extLst>
      <p:ext uri="{BB962C8B-B14F-4D97-AF65-F5344CB8AC3E}">
        <p14:creationId xmlns:p14="http://schemas.microsoft.com/office/powerpoint/2010/main" val="1406314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5029200"/>
          </a:xfrm>
        </p:spPr>
        <p:txBody>
          <a:bodyPr>
            <a:normAutofit/>
          </a:bodyPr>
          <a:lstStyle/>
          <a:p>
            <a:pPr marL="195263" indent="0">
              <a:buNone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Kemitraan Khusus Untuk PKM T dan M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Harus Ada Mitra dan Surat </a:t>
            </a:r>
            <a:r>
              <a:rPr lang="fi-FI" sz="2400" dirty="0">
                <a:solidFill>
                  <a:schemeClr val="accent6">
                    <a:lumMod val="50000"/>
                  </a:schemeClr>
                </a:solidFill>
              </a:rPr>
              <a:t>Kesediaan Mitra </a:t>
            </a: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Usaha untuk PKM T</a:t>
            </a:r>
            <a:endParaRPr lang="fi-FI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Harus Ada Mitra dan Surat </a:t>
            </a:r>
            <a:r>
              <a:rPr lang="fi-FI" sz="2400" dirty="0">
                <a:solidFill>
                  <a:schemeClr val="accent6">
                    <a:lumMod val="50000"/>
                  </a:schemeClr>
                </a:solidFill>
              </a:rPr>
              <a:t>Kesediaan Mitra Masyarakat </a:t>
            </a: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Non Produktif untuk PKMM</a:t>
            </a:r>
          </a:p>
          <a:p>
            <a:pPr marL="195263" indent="0">
              <a:buNone/>
            </a:pPr>
            <a:r>
              <a:rPr lang="en-US" sz="2400" noProof="1" smtClean="0">
                <a:solidFill>
                  <a:schemeClr val="accent6">
                    <a:lumMod val="50000"/>
                  </a:schemeClr>
                </a:solidFill>
              </a:rPr>
              <a:t>Tidak boleh:</a:t>
            </a:r>
          </a:p>
          <a:p>
            <a:pPr marL="688975" indent="-493713">
              <a:buFont typeface="Wingdings" pitchFamily="2" charset="2"/>
              <a:buChar char="§"/>
            </a:pPr>
            <a:r>
              <a:rPr lang="id-ID" sz="2400" noProof="1" smtClean="0">
                <a:solidFill>
                  <a:schemeClr val="accent6">
                    <a:lumMod val="50000"/>
                  </a:schemeClr>
                </a:solidFill>
              </a:rPr>
              <a:t>Surat </a:t>
            </a:r>
            <a:r>
              <a:rPr lang="id-ID" sz="2400" noProof="1">
                <a:solidFill>
                  <a:schemeClr val="accent6">
                    <a:lumMod val="50000"/>
                  </a:schemeClr>
                </a:solidFill>
              </a:rPr>
              <a:t>kesediaan mitra, tetapi tidak ada ttd atau cap jempol dan stempel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en-US" sz="2400" noProof="1" smtClean="0">
                <a:solidFill>
                  <a:schemeClr val="accent6">
                    <a:lumMod val="50000"/>
                  </a:schemeClr>
                </a:solidFill>
              </a:rPr>
              <a:t>PKM-P atau T yang memerlukan pembiayaan lebih dari Rp. 12,5 juta, tapi t</a:t>
            </a:r>
            <a:r>
              <a:rPr lang="id-ID" sz="2400" noProof="1" smtClean="0">
                <a:solidFill>
                  <a:schemeClr val="accent6">
                    <a:lumMod val="50000"/>
                  </a:schemeClr>
                </a:solidFill>
              </a:rPr>
              <a:t>idak </a:t>
            </a:r>
            <a:r>
              <a:rPr lang="id-ID" sz="2400" noProof="1">
                <a:solidFill>
                  <a:schemeClr val="accent6">
                    <a:lumMod val="50000"/>
                  </a:schemeClr>
                </a:solidFill>
              </a:rPr>
              <a:t>ada surat kontribusi pendanaan dari </a:t>
            </a:r>
            <a:r>
              <a:rPr lang="id-ID" sz="2400" noProof="1" smtClean="0">
                <a:solidFill>
                  <a:schemeClr val="accent6">
                    <a:lumMod val="50000"/>
                  </a:schemeClr>
                </a:solidFill>
              </a:rPr>
              <a:t>mitra</a:t>
            </a:r>
            <a:r>
              <a:rPr lang="en-US" sz="2400" noProof="1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id-ID" sz="2400" noProof="1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endParaRPr lang="id-ID" noProof="1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229600" cy="563562"/>
          </a:xfrm>
        </p:spPr>
        <p:txBody>
          <a:bodyPr/>
          <a:lstStyle/>
          <a:p>
            <a:r>
              <a:rPr lang="en-US" b="1" dirty="0" smtClean="0"/>
              <a:t>I. </a:t>
            </a:r>
            <a:r>
              <a:rPr lang="en-US" b="1" dirty="0" err="1" smtClean="0"/>
              <a:t>Pra</a:t>
            </a:r>
            <a:r>
              <a:rPr lang="en-US" b="1" dirty="0" smtClean="0"/>
              <a:t> </a:t>
            </a:r>
            <a:r>
              <a:rPr lang="en-US" b="1" dirty="0" err="1" smtClean="0"/>
              <a:t>Evaluasi</a:t>
            </a:r>
            <a:r>
              <a:rPr lang="en-US" b="1" dirty="0" smtClean="0"/>
              <a:t>: </a:t>
            </a:r>
            <a:r>
              <a:rPr lang="en-US" b="0" noProof="1" smtClean="0"/>
              <a:t>Kemitraan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592547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5029200"/>
          </a:xfrm>
        </p:spPr>
        <p:txBody>
          <a:bodyPr>
            <a:normAutofit fontScale="92500"/>
          </a:bodyPr>
          <a:lstStyle/>
          <a:p>
            <a:pPr marL="195263" indent="0">
              <a:buNone/>
            </a:pPr>
            <a:r>
              <a:rPr lang="nn-NO" sz="2400" dirty="0">
                <a:solidFill>
                  <a:schemeClr val="accent6">
                    <a:lumMod val="50000"/>
                  </a:schemeClr>
                </a:solidFill>
              </a:rPr>
              <a:t>Isi Proposal tidak sesuai dengan Jenis </a:t>
            </a:r>
            <a:r>
              <a:rPr lang="nn-NO" sz="2400" dirty="0" smtClean="0">
                <a:solidFill>
                  <a:schemeClr val="accent6">
                    <a:lumMod val="50000"/>
                  </a:schemeClr>
                </a:solidFill>
              </a:rPr>
              <a:t>Program</a:t>
            </a:r>
            <a:endParaRPr lang="nn-NO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Adanya aktivitas riset untuk PKM K, M, T, KC</a:t>
            </a:r>
            <a:endParaRPr lang="fi-FI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PKM-T bermitra dengan Masyarakat Non Produktif 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PKM-T </a:t>
            </a:r>
            <a:r>
              <a:rPr lang="id-ID" sz="2400" noProof="1" smtClean="0">
                <a:solidFill>
                  <a:schemeClr val="accent6">
                    <a:lumMod val="50000"/>
                  </a:schemeClr>
                </a:solidFill>
              </a:rPr>
              <a:t>gambaran </a:t>
            </a:r>
            <a:r>
              <a:rPr lang="id-ID" sz="2400" noProof="1">
                <a:solidFill>
                  <a:schemeClr val="accent6">
                    <a:lumMod val="50000"/>
                  </a:schemeClr>
                </a:solidFill>
              </a:rPr>
              <a:t>Teknologi dan mitra tidak ada</a:t>
            </a:r>
            <a:endParaRPr lang="fi-FI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PKM-M </a:t>
            </a:r>
            <a:r>
              <a:rPr lang="fi-FI" sz="2400" dirty="0">
                <a:solidFill>
                  <a:schemeClr val="accent6">
                    <a:lumMod val="50000"/>
                  </a:schemeClr>
                </a:solidFill>
              </a:rPr>
              <a:t>bermitra dengan Masyarakat </a:t>
            </a: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Produktif.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id-ID" sz="2400" noProof="1" smtClean="0">
                <a:solidFill>
                  <a:schemeClr val="accent6">
                    <a:lumMod val="50000"/>
                  </a:schemeClr>
                </a:solidFill>
              </a:rPr>
              <a:t>PKM</a:t>
            </a:r>
            <a:r>
              <a:rPr lang="en-US" sz="2400" noProof="1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id-ID" sz="2400" noProof="1" smtClean="0">
                <a:solidFill>
                  <a:schemeClr val="accent6">
                    <a:lumMod val="50000"/>
                  </a:schemeClr>
                </a:solidFill>
              </a:rPr>
              <a:t>M </a:t>
            </a:r>
            <a:r>
              <a:rPr lang="id-ID" sz="2400" noProof="1">
                <a:solidFill>
                  <a:schemeClr val="accent6">
                    <a:lumMod val="50000"/>
                  </a:schemeClr>
                </a:solidFill>
              </a:rPr>
              <a:t>gambaran </a:t>
            </a:r>
            <a:r>
              <a:rPr lang="en-US" sz="2400" noProof="1" smtClean="0">
                <a:solidFill>
                  <a:schemeClr val="accent6">
                    <a:lumMod val="50000"/>
                  </a:schemeClr>
                </a:solidFill>
              </a:rPr>
              <a:t>umum</a:t>
            </a:r>
            <a:r>
              <a:rPr lang="id-ID" sz="2400" noProof="1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d-ID" sz="2400" noProof="1">
                <a:solidFill>
                  <a:schemeClr val="accent6">
                    <a:lumMod val="50000"/>
                  </a:schemeClr>
                </a:solidFill>
              </a:rPr>
              <a:t>masyarakat sasaran tidak ada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noProof="1" smtClean="0">
                <a:solidFill>
                  <a:schemeClr val="accent6">
                    <a:lumMod val="50000"/>
                  </a:schemeClr>
                </a:solidFill>
              </a:rPr>
              <a:t>PKM-K yg menjalankan usaha bukan tim mhs.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noProof="1">
                <a:solidFill>
                  <a:schemeClr val="accent6">
                    <a:lumMod val="50000"/>
                  </a:schemeClr>
                </a:solidFill>
              </a:rPr>
              <a:t>PKM-K </a:t>
            </a:r>
            <a:r>
              <a:rPr lang="fi-FI" sz="2400" noProof="1" smtClean="0">
                <a:solidFill>
                  <a:schemeClr val="accent6">
                    <a:lumMod val="50000"/>
                  </a:schemeClr>
                </a:solidFill>
              </a:rPr>
              <a:t>tidak memuat identifikasi peluang usaha.</a:t>
            </a:r>
            <a:endParaRPr lang="fi-FI" sz="2400" noProof="1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r>
              <a:rPr lang="id-ID" sz="2600" noProof="1" smtClean="0">
                <a:solidFill>
                  <a:schemeClr val="accent6">
                    <a:lumMod val="50000"/>
                  </a:schemeClr>
                </a:solidFill>
              </a:rPr>
              <a:t>PKM</a:t>
            </a:r>
            <a:r>
              <a:rPr lang="en-US" sz="2600" noProof="1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id-ID" sz="2600" noProof="1" smtClean="0">
                <a:solidFill>
                  <a:schemeClr val="accent6">
                    <a:lumMod val="50000"/>
                  </a:schemeClr>
                </a:solidFill>
              </a:rPr>
              <a:t>P </a:t>
            </a:r>
            <a:r>
              <a:rPr lang="id-ID" sz="2600" noProof="1">
                <a:solidFill>
                  <a:schemeClr val="accent6">
                    <a:lumMod val="50000"/>
                  </a:schemeClr>
                </a:solidFill>
              </a:rPr>
              <a:t>variabel-variabel yang diteliti tidak ada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id-ID" sz="2600" noProof="1" smtClean="0">
                <a:solidFill>
                  <a:schemeClr val="accent6">
                    <a:lumMod val="50000"/>
                  </a:schemeClr>
                </a:solidFill>
              </a:rPr>
              <a:t>PKM</a:t>
            </a:r>
            <a:r>
              <a:rPr lang="en-US" sz="2600" noProof="1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id-ID" sz="2600" noProof="1" smtClean="0">
                <a:solidFill>
                  <a:schemeClr val="accent6">
                    <a:lumMod val="50000"/>
                  </a:schemeClr>
                </a:solidFill>
              </a:rPr>
              <a:t>KC </a:t>
            </a:r>
            <a:r>
              <a:rPr lang="id-ID" sz="2600" noProof="1">
                <a:solidFill>
                  <a:schemeClr val="accent6">
                    <a:lumMod val="50000"/>
                  </a:schemeClr>
                </a:solidFill>
              </a:rPr>
              <a:t>nilai futuristik dari karya </a:t>
            </a:r>
            <a:r>
              <a:rPr lang="id-ID" sz="2600" noProof="1" smtClean="0">
                <a:solidFill>
                  <a:schemeClr val="accent6">
                    <a:lumMod val="50000"/>
                  </a:schemeClr>
                </a:solidFill>
              </a:rPr>
              <a:t>yang </a:t>
            </a:r>
            <a:r>
              <a:rPr lang="id-ID" sz="2600" noProof="1">
                <a:solidFill>
                  <a:schemeClr val="accent6">
                    <a:lumMod val="50000"/>
                  </a:schemeClr>
                </a:solidFill>
              </a:rPr>
              <a:t>diusulkan </a:t>
            </a:r>
            <a:r>
              <a:rPr lang="id-ID" sz="2600" noProof="1" smtClean="0">
                <a:solidFill>
                  <a:schemeClr val="accent6">
                    <a:lumMod val="50000"/>
                  </a:schemeClr>
                </a:solidFill>
              </a:rPr>
              <a:t>masih </a:t>
            </a:r>
            <a:r>
              <a:rPr lang="id-ID" sz="2600" noProof="1">
                <a:solidFill>
                  <a:schemeClr val="accent6">
                    <a:lumMod val="50000"/>
                  </a:schemeClr>
                </a:solidFill>
              </a:rPr>
              <a:t>belum nampak</a:t>
            </a:r>
          </a:p>
          <a:p>
            <a:pPr marL="652463" indent="-457200">
              <a:buFont typeface="Wingdings" pitchFamily="2" charset="2"/>
              <a:buChar char="§"/>
            </a:pPr>
            <a:endParaRPr lang="id-ID" noProof="1">
              <a:solidFill>
                <a:schemeClr val="accent6">
                  <a:lumMod val="50000"/>
                </a:schemeClr>
              </a:solidFill>
            </a:endParaRPr>
          </a:p>
          <a:p>
            <a:pPr marL="195263" indent="0">
              <a:buNone/>
            </a:pPr>
            <a:endParaRPr lang="id-ID" noProof="1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229600" cy="563562"/>
          </a:xfrm>
        </p:spPr>
        <p:txBody>
          <a:bodyPr/>
          <a:lstStyle/>
          <a:p>
            <a:r>
              <a:rPr lang="en-US" b="1" dirty="0" smtClean="0"/>
              <a:t>I. </a:t>
            </a:r>
            <a:r>
              <a:rPr lang="en-US" b="1" dirty="0" err="1" smtClean="0"/>
              <a:t>Pra</a:t>
            </a:r>
            <a:r>
              <a:rPr lang="en-US" b="1" dirty="0" smtClean="0"/>
              <a:t> </a:t>
            </a:r>
            <a:r>
              <a:rPr lang="en-US" b="1" dirty="0" err="1" smtClean="0"/>
              <a:t>Evaluasi</a:t>
            </a:r>
            <a:r>
              <a:rPr lang="en-US" b="1" dirty="0" smtClean="0"/>
              <a:t>: </a:t>
            </a:r>
            <a:r>
              <a:rPr lang="en-US" b="0" noProof="1" smtClean="0"/>
              <a:t>Program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12642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5029200"/>
          </a:xfrm>
        </p:spPr>
        <p:txBody>
          <a:bodyPr>
            <a:normAutofit/>
          </a:bodyPr>
          <a:lstStyle/>
          <a:p>
            <a:pPr marL="652463" indent="-457200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Topik berulang dan sudah sering</a:t>
            </a:r>
            <a:endParaRPr lang="fi-FI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Topik </a:t>
            </a:r>
            <a:r>
              <a:rPr lang="fi-FI" sz="2400" dirty="0">
                <a:solidFill>
                  <a:schemeClr val="accent6">
                    <a:lumMod val="50000"/>
                  </a:schemeClr>
                </a:solidFill>
              </a:rPr>
              <a:t>sudah sangat </a:t>
            </a: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umum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Kreativitas terlalu kecil, atau terlalu besar</a:t>
            </a:r>
          </a:p>
          <a:p>
            <a:pPr marL="652463" indent="-457200">
              <a:buFont typeface="Wingdings" pitchFamily="2" charset="2"/>
              <a:buChar char="§"/>
            </a:pPr>
            <a:endParaRPr lang="id-ID" noProof="1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229600" cy="563562"/>
          </a:xfrm>
        </p:spPr>
        <p:txBody>
          <a:bodyPr/>
          <a:lstStyle/>
          <a:p>
            <a:r>
              <a:rPr lang="en-US" b="1" dirty="0" smtClean="0"/>
              <a:t>I. </a:t>
            </a:r>
            <a:r>
              <a:rPr lang="en-US" b="1" dirty="0" err="1" smtClean="0"/>
              <a:t>Pra</a:t>
            </a:r>
            <a:r>
              <a:rPr lang="en-US" b="1" dirty="0" smtClean="0"/>
              <a:t> </a:t>
            </a:r>
            <a:r>
              <a:rPr lang="en-US" b="1" dirty="0" err="1" smtClean="0"/>
              <a:t>Evaluasi</a:t>
            </a:r>
            <a:r>
              <a:rPr lang="en-US" b="1" dirty="0" smtClean="0"/>
              <a:t>: </a:t>
            </a:r>
            <a:r>
              <a:rPr lang="en-US" b="0" noProof="1" smtClean="0"/>
              <a:t>Kreativitas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39320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7086600" cy="563562"/>
          </a:xfrm>
        </p:spPr>
        <p:txBody>
          <a:bodyPr/>
          <a:lstStyle/>
          <a:p>
            <a:r>
              <a:rPr lang="en-US" dirty="0" smtClean="0"/>
              <a:t>DATA PKM DIDANAI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044227"/>
              </p:ext>
            </p:extLst>
          </p:nvPr>
        </p:nvGraphicFramePr>
        <p:xfrm>
          <a:off x="609600" y="990600"/>
          <a:ext cx="8305800" cy="545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1" y="990600"/>
          <a:ext cx="6172196" cy="533400"/>
        </p:xfrm>
        <a:graphic>
          <a:graphicData uri="http://schemas.openxmlformats.org/drawingml/2006/table">
            <a:tbl>
              <a:tblPr/>
              <a:tblGrid>
                <a:gridCol w="494988"/>
                <a:gridCol w="507615"/>
                <a:gridCol w="507615"/>
                <a:gridCol w="507615"/>
                <a:gridCol w="507615"/>
                <a:gridCol w="507615"/>
                <a:gridCol w="507615"/>
                <a:gridCol w="507615"/>
                <a:gridCol w="507615"/>
                <a:gridCol w="565701"/>
                <a:gridCol w="565701"/>
                <a:gridCol w="484886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932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1,516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2,500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3,860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4,094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5,067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7,005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7,045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7,308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7,646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4,724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3,918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6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5029200"/>
          </a:xfrm>
        </p:spPr>
        <p:txBody>
          <a:bodyPr>
            <a:normAutofit/>
          </a:bodyPr>
          <a:lstStyle/>
          <a:p>
            <a:pPr marL="538163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Desk Evaluasi dilakukan oleh 2 reviewer, Dengan nilai akhir adalah rata2 dari kedua reviewer tsb. </a:t>
            </a:r>
          </a:p>
          <a:p>
            <a:pPr marL="538163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Jika ada perbedaan nilai lebih dari 100, maka ada reviewer ke-3. </a:t>
            </a:r>
          </a:p>
          <a:p>
            <a:pPr marL="538163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Komponen dan bobot penilaian Desk Evaluasi tiap bidang PKM berbeda.</a:t>
            </a:r>
          </a:p>
          <a:p>
            <a:pPr marL="195263" indent="0">
              <a:buNone/>
            </a:pPr>
            <a:endParaRPr lang="fi-FI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endParaRPr lang="id-ID" noProof="1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229600" cy="563562"/>
          </a:xfrm>
        </p:spPr>
        <p:txBody>
          <a:bodyPr/>
          <a:lstStyle/>
          <a:p>
            <a:r>
              <a:rPr lang="en-US" b="1" dirty="0" smtClean="0"/>
              <a:t>II. Desk </a:t>
            </a:r>
            <a:r>
              <a:rPr lang="en-US" b="1" dirty="0" err="1" smtClean="0"/>
              <a:t>Evaluasi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45433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3276600"/>
            <a:ext cx="8305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PKM </a:t>
            </a:r>
          </a:p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PENELITIAN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3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629055" y="4357678"/>
            <a:ext cx="4094164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KELOMPOK MAHASISWA</a:t>
            </a:r>
          </a:p>
          <a:p>
            <a:pPr>
              <a:defRPr/>
            </a:pP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DOSEN PEMBIMBING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179493"/>
            <a:ext cx="4800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TANTANGAN/PERSOALAN</a:t>
            </a:r>
            <a:endParaRPr lang="en-US" sz="2800" noProof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80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Ilmu </a:t>
            </a:r>
            <a:r>
              <a:rPr lang="en-US" sz="280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Penget. </a:t>
            </a:r>
            <a:r>
              <a:rPr lang="en-US" sz="280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&amp; Teknologi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77346" y="5386419"/>
            <a:ext cx="2909455" cy="12311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PKM-P</a:t>
            </a:r>
          </a:p>
          <a:p>
            <a:pPr algn="ctr">
              <a:defRPr/>
            </a:pP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Soshum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Eksakta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9600" y="2272146"/>
            <a:ext cx="304811" cy="1995054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 rot="5400000">
            <a:off x="3713020" y="4330028"/>
            <a:ext cx="609598" cy="346363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-Up Arrow 8"/>
          <p:cNvSpPr/>
          <p:nvPr/>
        </p:nvSpPr>
        <p:spPr>
          <a:xfrm rot="16200000">
            <a:off x="5181602" y="1904999"/>
            <a:ext cx="3657602" cy="3200399"/>
          </a:xfrm>
          <a:prstGeom prst="bentUpArrow">
            <a:avLst>
              <a:gd name="adj1" fmla="val 6209"/>
              <a:gd name="adj2" fmla="val 7354"/>
              <a:gd name="adj3" fmla="val 10443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9056" y="0"/>
            <a:ext cx="7905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Poornut"/>
              </a:rPr>
              <a:t>PKM-P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2209800"/>
            <a:ext cx="5378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Kreativitas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menjawab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b="1" dirty="0" err="1" smtClean="0"/>
              <a:t>pengembangan</a:t>
            </a:r>
            <a:r>
              <a:rPr lang="en-US" b="1" dirty="0" smtClean="0"/>
              <a:t> </a:t>
            </a:r>
            <a:r>
              <a:rPr lang="en-US" b="1" dirty="0" err="1" smtClean="0"/>
              <a:t>ilmu</a:t>
            </a:r>
            <a:r>
              <a:rPr lang="en-US" b="1" dirty="0" smtClean="0"/>
              <a:t>/</a:t>
            </a:r>
            <a:r>
              <a:rPr lang="en-US" b="1" dirty="0" err="1" smtClean="0"/>
              <a:t>teori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teknologi</a:t>
            </a:r>
            <a:endParaRPr lang="en-US" b="1" dirty="0" smtClean="0"/>
          </a:p>
          <a:p>
            <a:r>
              <a:rPr lang="en-US" dirty="0" smtClean="0"/>
              <a:t>  yang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3119119"/>
            <a:ext cx="62484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Transformasi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Permasalahan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ke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dalam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variabel2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yg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diteliti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5000" y="1219200"/>
            <a:ext cx="28194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Teori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/Statement/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Metoda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Baru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36576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Pemecahan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masalah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ditunjukkan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pada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metodologi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penelitian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054" y="0"/>
            <a:ext cx="8215747" cy="8382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Luaran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Potensi</a:t>
            </a:r>
            <a:r>
              <a:rPr lang="en-US" dirty="0" smtClean="0">
                <a:solidFill>
                  <a:schemeClr val="tx1"/>
                </a:solidFill>
              </a:rPr>
              <a:t> PKM 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0668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b="1" dirty="0" err="1" smtClean="0"/>
              <a:t>Artikel</a:t>
            </a:r>
            <a:r>
              <a:rPr lang="en-US" b="1" dirty="0" smtClean="0"/>
              <a:t> </a:t>
            </a:r>
            <a:r>
              <a:rPr lang="en-US" b="1" dirty="0" err="1" smtClean="0"/>
              <a:t>Ilmiah</a:t>
            </a:r>
            <a:r>
              <a:rPr lang="en-US" b="1" dirty="0" smtClean="0"/>
              <a:t>, </a:t>
            </a:r>
            <a:r>
              <a:rPr lang="en-US" b="1" dirty="0" err="1" smtClean="0"/>
              <a:t>kalau</a:t>
            </a:r>
            <a:r>
              <a:rPr lang="en-US" b="1" dirty="0" smtClean="0"/>
              <a:t> </a:t>
            </a:r>
            <a:r>
              <a:rPr lang="en-US" b="1" dirty="0" err="1" smtClean="0"/>
              <a:t>bisa</a:t>
            </a:r>
            <a:r>
              <a:rPr lang="en-US" b="1" dirty="0" smtClean="0"/>
              <a:t> </a:t>
            </a:r>
            <a:r>
              <a:rPr lang="en-US" b="1" dirty="0" err="1" smtClean="0"/>
              <a:t>yg</a:t>
            </a:r>
            <a:r>
              <a:rPr lang="en-US" b="1" dirty="0" smtClean="0"/>
              <a:t> </a:t>
            </a:r>
            <a:r>
              <a:rPr lang="en-US" b="1" dirty="0" err="1" smtClean="0"/>
              <a:t>dipublikasikan</a:t>
            </a:r>
            <a:r>
              <a:rPr lang="en-US" b="1" dirty="0" smtClean="0"/>
              <a:t> seminar / journal international</a:t>
            </a:r>
          </a:p>
          <a:p>
            <a:pPr marL="231775" indent="-231775">
              <a:buFont typeface="Arial" pitchFamily="34" charset="0"/>
              <a:buChar char="•"/>
            </a:pPr>
            <a:endParaRPr lang="en-US" b="1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b="1" dirty="0" smtClean="0"/>
              <a:t>Draft paten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33400" y="28956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dirty="0" err="1" smtClean="0"/>
              <a:t>Kemanfaatan</a:t>
            </a:r>
            <a:r>
              <a:rPr lang="en-US" dirty="0" smtClean="0"/>
              <a:t>: </a:t>
            </a:r>
            <a:r>
              <a:rPr lang="fi-FI" b="1" dirty="0" smtClean="0">
                <a:solidFill>
                  <a:srgbClr val="0070C0"/>
                </a:solidFill>
              </a:rPr>
              <a:t>Kontribusi pada keilmuan &amp; praktis</a:t>
            </a:r>
          </a:p>
          <a:p>
            <a:pPr marL="231775" indent="-231775">
              <a:buFont typeface="Arial" pitchFamily="34" charset="0"/>
              <a:buChar char="•"/>
            </a:pPr>
            <a:endParaRPr lang="fi-FI" b="1" dirty="0" smtClean="0">
              <a:solidFill>
                <a:srgbClr val="0070C0"/>
              </a:solidFill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accent6">
                    <a:lumMod val="50000"/>
                  </a:schemeClr>
                </a:solidFill>
              </a:rPr>
              <a:t>Potensi paten</a:t>
            </a:r>
          </a:p>
        </p:txBody>
      </p:sp>
    </p:spTree>
    <p:extLst>
      <p:ext uri="{BB962C8B-B14F-4D97-AF65-F5344CB8AC3E}">
        <p14:creationId xmlns:p14="http://schemas.microsoft.com/office/powerpoint/2010/main" val="13385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8077200" cy="563562"/>
          </a:xfrm>
        </p:spPr>
        <p:txBody>
          <a:bodyPr/>
          <a:lstStyle/>
          <a:p>
            <a:r>
              <a:rPr lang="en-US" dirty="0" err="1"/>
              <a:t>Sistematika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Proposal PKM </a:t>
            </a:r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914400"/>
            <a:ext cx="8023225" cy="5715000"/>
          </a:xfrm>
        </p:spPr>
        <p:txBody>
          <a:bodyPr/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err="1"/>
              <a:t>Ditulis</a:t>
            </a:r>
            <a:r>
              <a:rPr lang="en-US" sz="2400" dirty="0"/>
              <a:t> di A4, </a:t>
            </a:r>
            <a:r>
              <a:rPr lang="en-US" sz="2400" dirty="0" smtClean="0"/>
              <a:t>TNR 12</a:t>
            </a:r>
            <a:r>
              <a:rPr lang="en-US" sz="2400" dirty="0"/>
              <a:t>, </a:t>
            </a:r>
            <a:r>
              <a:rPr lang="en-US" sz="2400" b="1" dirty="0" err="1"/>
              <a:t>spasi</a:t>
            </a:r>
            <a:r>
              <a:rPr lang="en-US" sz="2400" b="1" dirty="0"/>
              <a:t> </a:t>
            </a:r>
            <a:r>
              <a:rPr lang="en-US" sz="2400" b="1" dirty="0" smtClean="0"/>
              <a:t>1.15</a:t>
            </a:r>
            <a:r>
              <a:rPr lang="en-US" sz="2400" dirty="0"/>
              <a:t>, margin </a:t>
            </a:r>
            <a:r>
              <a:rPr lang="en-US" sz="2400" dirty="0" smtClean="0"/>
              <a:t>4 </a:t>
            </a:r>
            <a:r>
              <a:rPr lang="en-US" sz="2400" dirty="0"/>
              <a:t>3 3 </a:t>
            </a:r>
            <a:r>
              <a:rPr lang="en-US" sz="2400" dirty="0" smtClean="0"/>
              <a:t>3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400" cap="all" dirty="0" err="1" smtClean="0"/>
              <a:t>Halaman</a:t>
            </a:r>
            <a:r>
              <a:rPr lang="en-US" sz="2400" cap="all" dirty="0" smtClean="0"/>
              <a:t> </a:t>
            </a:r>
            <a:r>
              <a:rPr lang="en-US" sz="2400" cap="all" dirty="0" err="1"/>
              <a:t>sampul</a:t>
            </a:r>
            <a:endParaRPr lang="en-US" sz="2400" cap="all" dirty="0"/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400" cap="all" dirty="0" err="1"/>
              <a:t>Halaman</a:t>
            </a:r>
            <a:r>
              <a:rPr lang="en-US" sz="2400" cap="all" dirty="0"/>
              <a:t> </a:t>
            </a:r>
            <a:r>
              <a:rPr lang="en-US" sz="2400" cap="all" dirty="0" err="1"/>
              <a:t>pengesahan</a:t>
            </a:r>
            <a:endParaRPr lang="en-US" sz="2400" cap="all" dirty="0"/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400" cap="all" dirty="0" err="1"/>
              <a:t>Daftar</a:t>
            </a:r>
            <a:r>
              <a:rPr lang="en-US" sz="2400" cap="all" dirty="0"/>
              <a:t> </a:t>
            </a:r>
            <a:r>
              <a:rPr lang="en-US" sz="2400" cap="all" dirty="0" err="1"/>
              <a:t>isi</a:t>
            </a:r>
            <a:endParaRPr lang="en-US" sz="2400" cap="all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eriod" startAt="5"/>
              <a:defRPr/>
            </a:pPr>
            <a:endParaRPr lang="en-US" sz="2400" cap="all" dirty="0" smtClean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sz="2400" cap="all" dirty="0" smtClean="0"/>
              <a:t>Bab </a:t>
            </a:r>
            <a:r>
              <a:rPr lang="en-US" sz="2400" cap="all" dirty="0"/>
              <a:t>1 </a:t>
            </a:r>
            <a:r>
              <a:rPr lang="en-US" sz="2400" cap="all" dirty="0" err="1" smtClean="0"/>
              <a:t>Pendahuluan</a:t>
            </a:r>
            <a:endParaRPr lang="en-US" sz="2400" cap="all" dirty="0" smtClean="0"/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sz="2400" cap="all" dirty="0"/>
              <a:t>Bab 2 </a:t>
            </a:r>
            <a:r>
              <a:rPr lang="en-US" sz="2400" cap="all" dirty="0" err="1" smtClean="0"/>
              <a:t>Tinjauan</a:t>
            </a:r>
            <a:r>
              <a:rPr lang="en-US" sz="2400" cap="all" dirty="0" smtClean="0"/>
              <a:t> </a:t>
            </a:r>
            <a:r>
              <a:rPr lang="en-US" sz="2400" cap="all" dirty="0" err="1" smtClean="0"/>
              <a:t>Pustaka</a:t>
            </a:r>
            <a:endParaRPr lang="en-US" sz="2400" cap="all" dirty="0"/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sz="2400" cap="all" dirty="0"/>
              <a:t>Bab 3 </a:t>
            </a:r>
            <a:r>
              <a:rPr lang="en-US" sz="2400" cap="all" dirty="0" err="1"/>
              <a:t>Metode</a:t>
            </a:r>
            <a:r>
              <a:rPr lang="en-US" sz="2400" cap="all" dirty="0"/>
              <a:t> </a:t>
            </a:r>
            <a:r>
              <a:rPr lang="en-US" sz="2400" cap="all" dirty="0" err="1" smtClean="0"/>
              <a:t>Penelitian</a:t>
            </a:r>
            <a:endParaRPr lang="en-US" sz="2400" cap="all" dirty="0"/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sz="2400" cap="all" dirty="0"/>
              <a:t>Bab 4 </a:t>
            </a:r>
            <a:r>
              <a:rPr lang="en-US" sz="2400" cap="all" dirty="0" err="1"/>
              <a:t>Biaya</a:t>
            </a:r>
            <a:r>
              <a:rPr lang="en-US" sz="2400" cap="all" dirty="0"/>
              <a:t> </a:t>
            </a:r>
            <a:r>
              <a:rPr lang="en-US" sz="2400" cap="all" dirty="0" err="1"/>
              <a:t>dan</a:t>
            </a:r>
            <a:r>
              <a:rPr lang="en-US" sz="2400" cap="all" dirty="0"/>
              <a:t> </a:t>
            </a:r>
            <a:r>
              <a:rPr lang="en-US" sz="2400" cap="all" dirty="0" err="1"/>
              <a:t>Jadwal</a:t>
            </a:r>
            <a:r>
              <a:rPr lang="en-US" sz="2400" cap="all" dirty="0"/>
              <a:t> </a:t>
            </a:r>
            <a:r>
              <a:rPr lang="en-US" sz="2400" cap="all" dirty="0" err="1"/>
              <a:t>Kegiatan</a:t>
            </a:r>
            <a:endParaRPr lang="en-US" sz="2400" cap="all" dirty="0"/>
          </a:p>
          <a:p>
            <a:pPr marL="0" indent="449263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sz="2400" cap="all" dirty="0" smtClean="0"/>
              <a:t>4.1 </a:t>
            </a:r>
            <a:r>
              <a:rPr lang="en-US" sz="2400" cap="all" dirty="0" err="1"/>
              <a:t>Anggaran</a:t>
            </a:r>
            <a:r>
              <a:rPr lang="en-US" sz="2400" cap="all" dirty="0"/>
              <a:t> </a:t>
            </a:r>
            <a:r>
              <a:rPr lang="en-US" sz="2400" cap="all" dirty="0" err="1"/>
              <a:t>Biaya</a:t>
            </a:r>
            <a:r>
              <a:rPr lang="en-US" sz="2400" cap="all" dirty="0"/>
              <a:t> </a:t>
            </a:r>
            <a:endParaRPr lang="en-US" sz="2400" cap="all" dirty="0" smtClean="0"/>
          </a:p>
          <a:p>
            <a:pPr marL="0" indent="449263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sz="2400" cap="all" dirty="0" smtClean="0"/>
              <a:t>4.2 </a:t>
            </a:r>
            <a:r>
              <a:rPr lang="en-US" sz="2400" cap="all" dirty="0" err="1"/>
              <a:t>Jadwal</a:t>
            </a:r>
            <a:r>
              <a:rPr lang="en-US" sz="2400" cap="all" dirty="0"/>
              <a:t> </a:t>
            </a:r>
            <a:r>
              <a:rPr lang="en-US" sz="2400" cap="all" dirty="0" err="1" smtClean="0"/>
              <a:t>Kegiatan</a:t>
            </a:r>
            <a:endParaRPr lang="en-US" sz="2400" cap="all" dirty="0" smtClean="0"/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sz="2400" cap="all" dirty="0" err="1"/>
              <a:t>Daftar</a:t>
            </a:r>
            <a:r>
              <a:rPr lang="en-US" sz="2400" cap="all" dirty="0"/>
              <a:t> </a:t>
            </a:r>
            <a:r>
              <a:rPr lang="en-US" sz="2400" cap="all" dirty="0" err="1"/>
              <a:t>Pustaka</a:t>
            </a:r>
            <a:endParaRPr lang="en-US" sz="2400" cap="all" dirty="0"/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sz="2400" cap="all" dirty="0" err="1"/>
              <a:t>Lampiran-lampiran</a:t>
            </a:r>
            <a:endParaRPr lang="en-US" sz="2400" cap="all" dirty="0"/>
          </a:p>
        </p:txBody>
      </p:sp>
      <p:sp>
        <p:nvSpPr>
          <p:cNvPr id="4" name="Right Brace 3"/>
          <p:cNvSpPr/>
          <p:nvPr/>
        </p:nvSpPr>
        <p:spPr>
          <a:xfrm>
            <a:off x="6553200" y="3200400"/>
            <a:ext cx="990600" cy="2514600"/>
          </a:xfrm>
          <a:prstGeom prst="rightBrace">
            <a:avLst>
              <a:gd name="adj1" fmla="val 9083"/>
              <a:gd name="adj2" fmla="val 485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91401" y="3551872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Halaman</a:t>
            </a:r>
            <a:endParaRPr lang="en-US" dirty="0" smtClean="0"/>
          </a:p>
          <a:p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: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s.d</a:t>
            </a:r>
            <a:r>
              <a:rPr lang="en-US" dirty="0" smtClean="0"/>
              <a:t> 10 </a:t>
            </a:r>
            <a:r>
              <a:rPr lang="en-US" dirty="0" err="1" smtClean="0">
                <a:solidFill>
                  <a:srgbClr val="FF0000"/>
                </a:solidFill>
              </a:rPr>
              <a:t>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sudut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kanan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181600" y="1752600"/>
            <a:ext cx="990600" cy="1143000"/>
          </a:xfrm>
          <a:prstGeom prst="rightBrace">
            <a:avLst>
              <a:gd name="adj1" fmla="val 9083"/>
              <a:gd name="adj2" fmla="val 485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1828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: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, ii , 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 </a:t>
            </a:r>
            <a:r>
              <a:rPr lang="en-US" dirty="0" err="1" smtClean="0">
                <a:solidFill>
                  <a:srgbClr val="FF0000"/>
                </a:solidFill>
              </a:rPr>
              <a:t>sudut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kanan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bawah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7010400" cy="563562"/>
          </a:xfrm>
        </p:spPr>
        <p:txBody>
          <a:bodyPr/>
          <a:lstStyle/>
          <a:p>
            <a:r>
              <a:rPr lang="en-US" dirty="0"/>
              <a:t>BAB 1. </a:t>
            </a:r>
            <a:r>
              <a:rPr lang="en-US" dirty="0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066800"/>
            <a:ext cx="8023225" cy="5486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: </a:t>
            </a:r>
          </a:p>
          <a:p>
            <a:pPr marL="627063" lvl="1">
              <a:buFont typeface="Wingdings" pitchFamily="2" charset="2"/>
              <a:buChar char="ü"/>
            </a:pP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Alasan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yang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mendasari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urgensi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keutamaan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)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kegiatan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penelitian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diusulkan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627063"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Proses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mengidentifikasi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Permasalahan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termasuk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uraian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tentang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persoalan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r>
              <a:rPr lang="en-US" dirty="0"/>
              <a:t>: </a:t>
            </a:r>
            <a:r>
              <a:rPr lang="en-US" sz="2400" dirty="0" err="1"/>
              <a:t>dijelaskan</a:t>
            </a:r>
            <a:r>
              <a:rPr lang="en-US" sz="2400" dirty="0"/>
              <a:t> </a:t>
            </a:r>
            <a:r>
              <a:rPr lang="en-US" sz="2400" dirty="0" err="1"/>
              <a:t>temuan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/>
              <a:t>ditargetkan</a:t>
            </a:r>
            <a:r>
              <a:rPr lang="en-US" sz="2400" dirty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kontribusinya</a:t>
            </a:r>
            <a:r>
              <a:rPr lang="en-US" sz="2400" dirty="0" smtClean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pengusul</a:t>
            </a:r>
            <a:r>
              <a:rPr lang="en-US" sz="2400" dirty="0"/>
              <a:t>.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Luaran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diharapkan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8001000" cy="563562"/>
          </a:xfrm>
        </p:spPr>
        <p:txBody>
          <a:bodyPr/>
          <a:lstStyle/>
          <a:p>
            <a:r>
              <a:rPr lang="en-US" sz="2400" dirty="0"/>
              <a:t>BAB 2. </a:t>
            </a:r>
            <a:r>
              <a:rPr lang="en-US" sz="2400" dirty="0" smtClean="0"/>
              <a:t>TINJAUAN PUSTAKA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066800"/>
            <a:ext cx="8023225" cy="5486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Kemukakan</a:t>
            </a:r>
            <a:r>
              <a:rPr lang="en-US" sz="2400" dirty="0" smtClean="0"/>
              <a:t> </a:t>
            </a:r>
            <a:r>
              <a:rPr lang="en-US" sz="2400" dirty="0" err="1"/>
              <a:t>teori</a:t>
            </a:r>
            <a:r>
              <a:rPr lang="en-US" sz="2400" dirty="0"/>
              <a:t> yang </a:t>
            </a:r>
            <a:r>
              <a:rPr lang="en-US" sz="2400" dirty="0" err="1" smtClean="0"/>
              <a:t>melandasi</a:t>
            </a:r>
            <a:r>
              <a:rPr lang="en-US" sz="2400" dirty="0" smtClean="0"/>
              <a:t>,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/>
              <a:t>acuan</a:t>
            </a:r>
            <a:r>
              <a:rPr lang="en-US" sz="2400" dirty="0"/>
              <a:t> </a:t>
            </a:r>
            <a:r>
              <a:rPr lang="en-US" sz="2400" dirty="0" smtClean="0"/>
              <a:t>primer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yang </a:t>
            </a:r>
            <a:r>
              <a:rPr lang="en-US" sz="2400" i="1" dirty="0"/>
              <a:t>up to date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relevan</a:t>
            </a:r>
            <a:r>
              <a:rPr lang="en-US" sz="2400" dirty="0" smtClean="0"/>
              <a:t> (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ilmiah</a:t>
            </a:r>
            <a:r>
              <a:rPr lang="en-US" sz="2400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92D050"/>
                </a:solidFill>
              </a:rPr>
              <a:t>Uraikan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dengan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jelas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kajian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pustaka</a:t>
            </a:r>
            <a:r>
              <a:rPr lang="en-US" sz="2400" dirty="0">
                <a:solidFill>
                  <a:srgbClr val="92D050"/>
                </a:solidFill>
              </a:rPr>
              <a:t> yang </a:t>
            </a:r>
            <a:r>
              <a:rPr lang="en-US" sz="2400" dirty="0" err="1">
                <a:solidFill>
                  <a:srgbClr val="92D050"/>
                </a:solidFill>
              </a:rPr>
              <a:t>menimbulkan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gagasan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dan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mendasari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kegiatan</a:t>
            </a:r>
            <a:r>
              <a:rPr lang="en-US" sz="2400" dirty="0" smtClean="0">
                <a:solidFill>
                  <a:srgbClr val="92D050"/>
                </a:solidFill>
              </a:rPr>
              <a:t> PKM.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Tinjauan</a:t>
            </a:r>
            <a:r>
              <a:rPr lang="en-US" sz="2400" dirty="0" smtClean="0"/>
              <a:t> </a:t>
            </a:r>
            <a:r>
              <a:rPr lang="en-US" sz="2400" dirty="0" err="1"/>
              <a:t>Pustaka</a:t>
            </a:r>
            <a:r>
              <a:rPr lang="en-US" sz="2400" dirty="0"/>
              <a:t> </a:t>
            </a:r>
            <a:r>
              <a:rPr lang="en-US" sz="2400" dirty="0" err="1"/>
              <a:t>menguraikan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, </a:t>
            </a:r>
            <a:r>
              <a:rPr lang="en-US" sz="2400" dirty="0" err="1"/>
              <a:t>temuan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/>
              <a:t>lain yang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pustaka</a:t>
            </a:r>
            <a:r>
              <a:rPr lang="en-US" sz="2400" dirty="0"/>
              <a:t> </a:t>
            </a:r>
            <a:r>
              <a:rPr lang="en-US" sz="2400" dirty="0" err="1"/>
              <a:t>acuan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 smtClean="0"/>
              <a:t>landasan</a:t>
            </a:r>
            <a:r>
              <a:rPr lang="en-US" sz="2400" dirty="0" smtClean="0"/>
              <a:t> </a:t>
            </a:r>
            <a:r>
              <a:rPr lang="en-US" sz="2400" dirty="0" err="1" smtClean="0"/>
              <a:t>usulan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err="1">
                <a:solidFill>
                  <a:srgbClr val="92D050"/>
                </a:solidFill>
              </a:rPr>
              <a:t>Tinjauan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Pustaka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bukan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kumpulan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teori</a:t>
            </a:r>
            <a:r>
              <a:rPr lang="en-US" sz="2400" dirty="0">
                <a:solidFill>
                  <a:srgbClr val="92D050"/>
                </a:solidFill>
              </a:rPr>
              <a:t>, </a:t>
            </a:r>
            <a:r>
              <a:rPr lang="en-US" sz="2400" dirty="0" err="1">
                <a:solidFill>
                  <a:srgbClr val="92D050"/>
                </a:solidFill>
              </a:rPr>
              <a:t>namun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merupakan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rangkaian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hasil</a:t>
            </a:r>
            <a:r>
              <a:rPr lang="en-US" sz="2400" dirty="0">
                <a:solidFill>
                  <a:srgbClr val="92D050"/>
                </a:solidFill>
              </a:rPr>
              <a:t> yang </a:t>
            </a:r>
            <a:r>
              <a:rPr lang="en-US" sz="2400" dirty="0" err="1">
                <a:solidFill>
                  <a:srgbClr val="92D050"/>
                </a:solidFill>
              </a:rPr>
              <a:t>sudah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dikenali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dan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mempunyai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sebuah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atau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beberapa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alur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pikir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tentang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terjadinya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suatu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peristiwa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ilmiah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dari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suatu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topik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rgbClr val="92D050"/>
                </a:solidFill>
              </a:rPr>
              <a:t>ilmiah</a:t>
            </a:r>
            <a:r>
              <a:rPr lang="en-US" sz="2400" dirty="0">
                <a:solidFill>
                  <a:srgbClr val="92D050"/>
                </a:solidFill>
              </a:rPr>
              <a:t> yang </a:t>
            </a:r>
            <a:r>
              <a:rPr lang="en-US" sz="2400" dirty="0" err="1">
                <a:solidFill>
                  <a:srgbClr val="92D050"/>
                </a:solidFill>
              </a:rPr>
              <a:t>akan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diteliti</a:t>
            </a:r>
            <a:r>
              <a:rPr lang="en-US" sz="2400" dirty="0" smtClean="0">
                <a:solidFill>
                  <a:srgbClr val="92D050"/>
                </a:solidFill>
              </a:rPr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981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077200" cy="563562"/>
          </a:xfrm>
        </p:spPr>
        <p:txBody>
          <a:bodyPr/>
          <a:lstStyle/>
          <a:p>
            <a:r>
              <a:rPr lang="en-US" dirty="0"/>
              <a:t>BAB 3. METODE </a:t>
            </a:r>
            <a:r>
              <a:rPr lang="en-US" dirty="0" smtClean="0"/>
              <a:t>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066800"/>
            <a:ext cx="8023225" cy="5486400"/>
          </a:xfrm>
        </p:spPr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utuh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 smtClean="0"/>
              <a:t>, </a:t>
            </a:r>
            <a:r>
              <a:rPr lang="en-US" dirty="0" err="1" smtClean="0"/>
              <a:t>luaran</a:t>
            </a:r>
            <a:r>
              <a:rPr lang="en-US" dirty="0"/>
              <a:t>,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capaian</a:t>
            </a:r>
            <a:r>
              <a:rPr lang="en-US" dirty="0"/>
              <a:t> yang </a:t>
            </a:r>
            <a:r>
              <a:rPr lang="en-US" dirty="0" err="1"/>
              <a:t>terukur</a:t>
            </a:r>
            <a:r>
              <a:rPr lang="en-US" dirty="0"/>
              <a:t> di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,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data</a:t>
            </a:r>
            <a:r>
              <a:rPr lang="en-US" dirty="0"/>
              <a:t>,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penafsiran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penyimpulan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Lebih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baik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digambarkan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juga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dlm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diagram langkah-2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hasil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luaran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setiap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langkah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7010400" cy="563562"/>
          </a:xfrm>
        </p:spPr>
        <p:txBody>
          <a:bodyPr/>
          <a:lstStyle/>
          <a:p>
            <a:r>
              <a:rPr lang="en-US" sz="3200" u="sng" dirty="0" err="1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Pertanyaan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 </a:t>
            </a:r>
            <a:r>
              <a:rPr lang="en-US" sz="3200" u="sng" dirty="0" err="1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Penting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 </a:t>
            </a:r>
            <a:r>
              <a:rPr lang="en-US" sz="3200" u="sng" dirty="0" err="1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dalam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 proposal </a:t>
            </a: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PKM-P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533402" y="1066800"/>
            <a:ext cx="8305799" cy="5562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lIns="87206" tIns="43603" rIns="87206" bIns="43603"/>
          <a:lstStyle/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Apakah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format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dan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syarat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administrasi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sudah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terpenuhi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Apa </a:t>
            </a: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pentingnya penelitian tersebut dilakukan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Apakah</a:t>
            </a: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penelitian ini belum pernah dilakukan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Apa 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per</a:t>
            </a: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bedaan penelitian ini dengan penelitian sejenis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Apakah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variabel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yang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akan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di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teliti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sudah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ditetapkan</a:t>
            </a: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Tujuan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a</a:t>
            </a: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pa yang ingin dicapai melalui penelitian </a:t>
            </a:r>
            <a:r>
              <a:rPr lang="en-US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ini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?</a:t>
            </a:r>
            <a:endParaRPr lang="id-ID" sz="2400" b="1" dirty="0">
              <a:solidFill>
                <a:schemeClr val="tx1">
                  <a:lumMod val="60000"/>
                  <a:lumOff val="40000"/>
                </a:schemeClr>
              </a:solidFill>
              <a:latin typeface="Script MT Bold" pitchFamily="66" charset="0"/>
            </a:endParaRP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Hasil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akhir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penelitian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ini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seperti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/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dalam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bentuk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apakah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Manfaat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apa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bagi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</a:t>
            </a: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masyarakat </a:t>
            </a:r>
            <a:r>
              <a:rPr lang="en-US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atau</a:t>
            </a: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bagi perkembangan ilmu 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Apakah untuk uraian sudah disebutkan sumber rujukannya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Apakah sumber rujukannya bersifat ilmiah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Apakah jumlah rujukannya memadai 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?</a:t>
            </a:r>
            <a:endParaRPr lang="id-ID" sz="2400" b="1" dirty="0">
              <a:solidFill>
                <a:schemeClr val="accent6">
                  <a:lumMod val="75000"/>
                </a:schemeClr>
              </a:solidFill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2238"/>
            <a:ext cx="8199120" cy="563562"/>
          </a:xfrm>
        </p:spPr>
        <p:txBody>
          <a:bodyPr/>
          <a:lstStyle/>
          <a:p>
            <a:r>
              <a:rPr lang="en-US" dirty="0" smtClean="0"/>
              <a:t>Form Desk </a:t>
            </a:r>
            <a:r>
              <a:rPr lang="en-US" dirty="0" err="1" smtClean="0"/>
              <a:t>Evaluasi</a:t>
            </a:r>
            <a:r>
              <a:rPr lang="en-US" dirty="0" smtClean="0"/>
              <a:t> Proposal PKM - P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705922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29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077200" cy="563562"/>
          </a:xfrm>
        </p:spPr>
        <p:txBody>
          <a:bodyPr/>
          <a:lstStyle/>
          <a:p>
            <a:r>
              <a:rPr lang="en-US" sz="3600" b="1" dirty="0" err="1" smtClean="0"/>
              <a:t>Profil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Evaluasi</a:t>
            </a:r>
            <a:r>
              <a:rPr lang="en-US" sz="3600" b="1" dirty="0" smtClean="0"/>
              <a:t> PKM 5 </a:t>
            </a:r>
            <a:r>
              <a:rPr lang="en-US" sz="3600" b="1" dirty="0" err="1" smtClean="0"/>
              <a:t>Bidang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387" y="914400"/>
            <a:ext cx="8305613" cy="571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92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3400" y="3276600"/>
            <a:ext cx="8153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PKM </a:t>
            </a:r>
          </a:p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PENERAPAN TEKNOLOGI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60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712" y="4572630"/>
            <a:ext cx="3553325" cy="205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629055" y="4343400"/>
            <a:ext cx="4094164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KELOMPOK MAHASISWA</a:t>
            </a:r>
          </a:p>
          <a:p>
            <a:pPr>
              <a:defRPr/>
            </a:pP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DOSEN PEMBIMBING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55903" y="1023494"/>
            <a:ext cx="4801927" cy="107721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id-I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Persoalan</a:t>
            </a:r>
          </a:p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Masyarakat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Produktif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32397" y="5077214"/>
            <a:ext cx="3172691" cy="1015663"/>
          </a:xfrm>
          <a:prstGeom prst="rect">
            <a:avLst/>
          </a:prstGeom>
          <a:solidFill>
            <a:schemeClr val="lt1">
              <a:alpha val="71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PKM-T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85800" y="2209800"/>
            <a:ext cx="360229" cy="198120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-Up Arrow 11"/>
          <p:cNvSpPr/>
          <p:nvPr/>
        </p:nvSpPr>
        <p:spPr>
          <a:xfrm rot="5400000">
            <a:off x="3505202" y="4739563"/>
            <a:ext cx="609598" cy="3047998"/>
          </a:xfrm>
          <a:prstGeom prst="bentUpArrow">
            <a:avLst>
              <a:gd name="adj1" fmla="val 31818"/>
              <a:gd name="adj2" fmla="val 30682"/>
              <a:gd name="adj3" fmla="val 25000"/>
            </a:avLst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 rot="16200000">
            <a:off x="5133111" y="2105890"/>
            <a:ext cx="2743201" cy="2189019"/>
          </a:xfrm>
          <a:prstGeom prst="bentUpArrow">
            <a:avLst>
              <a:gd name="adj1" fmla="val 9177"/>
              <a:gd name="adj2" fmla="val 7911"/>
              <a:gd name="adj3" fmla="val 10443"/>
            </a:avLst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2438400" y="147204"/>
            <a:ext cx="4386389" cy="5385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Poornut"/>
              </a:rPr>
              <a:t>PKM - T</a:t>
            </a:r>
            <a:endParaRPr lang="en-US" sz="105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Poornu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2133600"/>
            <a:ext cx="5647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Kreativitas</a:t>
            </a:r>
            <a:r>
              <a:rPr lang="en-US" dirty="0" smtClean="0"/>
              <a:t> yang </a:t>
            </a:r>
            <a:r>
              <a:rPr lang="en-US" dirty="0" err="1" smtClean="0"/>
              <a:t>inovatif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(</a:t>
            </a:r>
            <a:r>
              <a:rPr lang="en-US" dirty="0" err="1" smtClean="0"/>
              <a:t>prototipe</a:t>
            </a:r>
            <a:r>
              <a:rPr lang="en-US" dirty="0" smtClean="0"/>
              <a:t>, model, </a:t>
            </a:r>
            <a:r>
              <a:rPr lang="en-US" dirty="0" err="1" smtClean="0"/>
              <a:t>peralatan</a:t>
            </a:r>
            <a:r>
              <a:rPr lang="en-US" dirty="0" smtClean="0"/>
              <a:t>, </a:t>
            </a:r>
            <a:r>
              <a:rPr lang="en-US" dirty="0" err="1" smtClean="0"/>
              <a:t>proses</a:t>
            </a:r>
            <a:r>
              <a:rPr lang="en-US" dirty="0" smtClean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600" y="2755075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Solusi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persoalan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prioritas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Mitra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harus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diskusi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dgn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mitra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3392269"/>
            <a:ext cx="409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IPTEK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,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8801" y="1219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Karya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Iptek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yg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bermanfaat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bagi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mitra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054" y="0"/>
            <a:ext cx="8215747" cy="8382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Luaran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Potensi</a:t>
            </a:r>
            <a:r>
              <a:rPr lang="en-US" dirty="0" smtClean="0">
                <a:solidFill>
                  <a:schemeClr val="tx1"/>
                </a:solidFill>
              </a:rPr>
              <a:t> PKM 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066800"/>
            <a:ext cx="784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b="1" dirty="0" smtClean="0"/>
              <a:t>Model / design / </a:t>
            </a:r>
            <a:r>
              <a:rPr lang="en-US" b="1" dirty="0" err="1" smtClean="0"/>
              <a:t>alat</a:t>
            </a:r>
            <a:r>
              <a:rPr lang="en-US" dirty="0" smtClean="0"/>
              <a:t> yang </a:t>
            </a:r>
            <a:r>
              <a:rPr lang="en-US" b="1" dirty="0" err="1" smtClean="0">
                <a:solidFill>
                  <a:srgbClr val="0070C0"/>
                </a:solidFill>
              </a:rPr>
              <a:t>sudah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beroperasi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endParaRPr lang="en-US" dirty="0" smtClean="0"/>
          </a:p>
          <a:p>
            <a:pPr marL="231775" indent="-231775"/>
            <a:endParaRPr lang="en-US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b="1" dirty="0" err="1" smtClean="0"/>
              <a:t>Artikel</a:t>
            </a:r>
            <a:r>
              <a:rPr lang="en-US" b="1" dirty="0" smtClean="0"/>
              <a:t> </a:t>
            </a:r>
            <a:r>
              <a:rPr lang="en-US" b="1" dirty="0" err="1" smtClean="0"/>
              <a:t>Ilmiah</a:t>
            </a:r>
            <a:r>
              <a:rPr lang="en-US" b="1" dirty="0" smtClean="0"/>
              <a:t> </a:t>
            </a:r>
            <a:r>
              <a:rPr lang="en-US" b="1" dirty="0" err="1" smtClean="0"/>
              <a:t>yg</a:t>
            </a:r>
            <a:r>
              <a:rPr lang="en-US" b="1" dirty="0" smtClean="0"/>
              <a:t> </a:t>
            </a:r>
            <a:r>
              <a:rPr lang="en-US" b="1" dirty="0" err="1" smtClean="0"/>
              <a:t>dipublikasikan</a:t>
            </a:r>
            <a:endParaRPr lang="en-US" b="1" dirty="0" smtClean="0"/>
          </a:p>
          <a:p>
            <a:pPr marL="231775" indent="-231775">
              <a:buFont typeface="Arial" pitchFamily="34" charset="0"/>
              <a:buChar char="•"/>
            </a:pPr>
            <a:endParaRPr lang="en-US" b="1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b="1" dirty="0" smtClean="0"/>
              <a:t>Draft paten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33400" y="28956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dirty="0" err="1" smtClean="0"/>
              <a:t>Kemanfaatan</a:t>
            </a:r>
            <a:r>
              <a:rPr lang="en-US" dirty="0" smtClean="0"/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Peningkatan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Kinerja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Mitra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231775" indent="-231775"/>
            <a:endParaRPr lang="en-US" b="1" dirty="0" smtClean="0">
              <a:solidFill>
                <a:srgbClr val="0070C0"/>
              </a:solidFill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keberlanjutan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PKM / </a:t>
            </a:r>
            <a:r>
              <a:rPr lang="en-US" dirty="0" err="1" smtClean="0"/>
              <a:t>kegiatan</a:t>
            </a:r>
            <a:r>
              <a:rPr lang="en-US" dirty="0" smtClean="0"/>
              <a:t> yang lain</a:t>
            </a:r>
          </a:p>
        </p:txBody>
      </p:sp>
    </p:spTree>
    <p:extLst>
      <p:ext uri="{BB962C8B-B14F-4D97-AF65-F5344CB8AC3E}">
        <p14:creationId xmlns:p14="http://schemas.microsoft.com/office/powerpoint/2010/main" val="326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9213"/>
            <a:ext cx="8081963" cy="499467"/>
          </a:xfrm>
        </p:spPr>
        <p:txBody>
          <a:bodyPr/>
          <a:lstStyle/>
          <a:p>
            <a:r>
              <a:rPr lang="id-ID" dirty="0" smtClean="0">
                <a:solidFill>
                  <a:schemeClr val="accent4">
                    <a:lumMod val="75000"/>
                  </a:schemeClr>
                </a:solidFill>
              </a:rPr>
              <a:t>Masyarakat Produktif</a:t>
            </a:r>
            <a:endParaRPr lang="id-ID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536" y="1066801"/>
            <a:ext cx="8227764" cy="5333999"/>
          </a:xfrm>
        </p:spPr>
        <p:txBody>
          <a:bodyPr/>
          <a:lstStyle/>
          <a:p>
            <a:r>
              <a:rPr lang="id-ID" sz="2400" dirty="0" smtClean="0"/>
              <a:t>Industri skala mikro, kecil dan menengah</a:t>
            </a:r>
          </a:p>
          <a:p>
            <a:pPr marL="895350" defTabSz="812800">
              <a:buFont typeface="Wingdings" pitchFamily="2" charset="2"/>
              <a:buChar char="Ø"/>
            </a:pPr>
            <a:r>
              <a:rPr lang="id-ID" sz="2000" dirty="0" smtClean="0">
                <a:solidFill>
                  <a:schemeClr val="accent4">
                    <a:lumMod val="75000"/>
                  </a:schemeClr>
                </a:solidFill>
              </a:rPr>
              <a:t>Kelompok Tani</a:t>
            </a:r>
          </a:p>
          <a:p>
            <a:pPr marL="895350" defTabSz="812800">
              <a:buFont typeface="Wingdings" pitchFamily="2" charset="2"/>
              <a:buChar char="Ø"/>
            </a:pPr>
            <a:r>
              <a:rPr lang="id-ID" sz="2000" dirty="0" smtClean="0">
                <a:solidFill>
                  <a:schemeClr val="accent6">
                    <a:lumMod val="50000"/>
                  </a:schemeClr>
                </a:solidFill>
              </a:rPr>
              <a:t>Kelompok Nelayan</a:t>
            </a:r>
          </a:p>
          <a:p>
            <a:pPr marL="895350" defTabSz="812800">
              <a:buFont typeface="Wingdings" pitchFamily="2" charset="2"/>
              <a:buChar char="Ø"/>
            </a:pPr>
            <a:r>
              <a:rPr lang="id-ID" sz="2000" dirty="0" smtClean="0">
                <a:solidFill>
                  <a:schemeClr val="accent4">
                    <a:lumMod val="75000"/>
                  </a:schemeClr>
                </a:solidFill>
              </a:rPr>
              <a:t>Kelompok Ternak</a:t>
            </a:r>
          </a:p>
          <a:p>
            <a:pPr marL="895350" defTabSz="812800">
              <a:buFont typeface="Wingdings" pitchFamily="2" charset="2"/>
              <a:buChar char="Ø"/>
            </a:pPr>
            <a:r>
              <a:rPr lang="id-ID" sz="2000" dirty="0" smtClean="0">
                <a:solidFill>
                  <a:schemeClr val="accent6">
                    <a:lumMod val="50000"/>
                  </a:schemeClr>
                </a:solidFill>
              </a:rPr>
              <a:t>Pengrajin</a:t>
            </a:r>
          </a:p>
          <a:p>
            <a:pPr marL="895350">
              <a:buFont typeface="Wingdings" pitchFamily="2" charset="2"/>
              <a:buChar char="Ø"/>
            </a:pPr>
            <a:r>
              <a:rPr lang="id-ID" sz="2000" dirty="0" smtClean="0">
                <a:solidFill>
                  <a:schemeClr val="accent4">
                    <a:lumMod val="75000"/>
                  </a:schemeClr>
                </a:solidFill>
              </a:rPr>
              <a:t>Industri rumahan</a:t>
            </a:r>
          </a:p>
          <a:p>
            <a:pPr marL="895350">
              <a:buFont typeface="Wingdings" pitchFamily="2" charset="2"/>
              <a:buChar char="Ø"/>
            </a:pPr>
            <a:r>
              <a:rPr lang="id-ID" sz="2000" dirty="0" smtClean="0">
                <a:solidFill>
                  <a:schemeClr val="accent6">
                    <a:lumMod val="50000"/>
                  </a:schemeClr>
                </a:solidFill>
              </a:rPr>
              <a:t>Pedagang kecil</a:t>
            </a:r>
          </a:p>
          <a:p>
            <a:pPr marL="895350">
              <a:buFont typeface="Wingdings" pitchFamily="2" charset="2"/>
              <a:buChar char="Ø"/>
            </a:pPr>
            <a:r>
              <a:rPr lang="id-ID" sz="2000" dirty="0" smtClean="0">
                <a:solidFill>
                  <a:schemeClr val="accent4">
                    <a:lumMod val="75000"/>
                  </a:schemeClr>
                </a:solidFill>
              </a:rPr>
              <a:t>Koperasi</a:t>
            </a:r>
          </a:p>
          <a:p>
            <a:pPr marL="895350">
              <a:buFont typeface="Wingdings" pitchFamily="2" charset="2"/>
              <a:buChar char="Ø"/>
            </a:pPr>
            <a:r>
              <a:rPr lang="id-ID" sz="2000" dirty="0" smtClean="0">
                <a:solidFill>
                  <a:schemeClr val="accent6">
                    <a:lumMod val="50000"/>
                  </a:schemeClr>
                </a:solidFill>
              </a:rPr>
              <a:t>Penjual jasa</a:t>
            </a:r>
          </a:p>
          <a:p>
            <a:r>
              <a:rPr lang="id-ID" sz="2400" dirty="0" smtClean="0"/>
              <a:t>Industri Skala besar</a:t>
            </a:r>
          </a:p>
          <a:p>
            <a:pPr marL="895350">
              <a:buFont typeface="Wingdings" pitchFamily="2" charset="2"/>
              <a:buChar char="Ø"/>
            </a:pPr>
            <a:r>
              <a:rPr lang="id-ID" sz="2000" dirty="0" smtClean="0">
                <a:solidFill>
                  <a:schemeClr val="accent4">
                    <a:lumMod val="75000"/>
                  </a:schemeClr>
                </a:solidFill>
              </a:rPr>
              <a:t>Industri kelistrikan</a:t>
            </a:r>
          </a:p>
          <a:p>
            <a:pPr marL="895350">
              <a:buFont typeface="Wingdings" pitchFamily="2" charset="2"/>
              <a:buChar char="Ø"/>
            </a:pPr>
            <a:r>
              <a:rPr lang="id-ID" sz="2000" dirty="0" smtClean="0">
                <a:solidFill>
                  <a:schemeClr val="accent6">
                    <a:lumMod val="50000"/>
                  </a:schemeClr>
                </a:solidFill>
              </a:rPr>
              <a:t>Industri minyak dan gas</a:t>
            </a:r>
          </a:p>
          <a:p>
            <a:pPr marL="895350">
              <a:buFont typeface="Wingdings" pitchFamily="2" charset="2"/>
              <a:buChar char="Ø"/>
            </a:pPr>
            <a:r>
              <a:rPr lang="id-ID" sz="2000" dirty="0" smtClean="0">
                <a:solidFill>
                  <a:schemeClr val="accent4">
                    <a:lumMod val="75000"/>
                  </a:schemeClr>
                </a:solidFill>
              </a:rPr>
              <a:t>Industri baja, dll</a:t>
            </a:r>
          </a:p>
          <a:p>
            <a:pPr>
              <a:buNone/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92597453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id-ID" dirty="0" smtClean="0">
                <a:solidFill>
                  <a:schemeClr val="accent4">
                    <a:lumMod val="75000"/>
                  </a:schemeClr>
                </a:solidFill>
              </a:rPr>
              <a:t>PERSOALAN MITRA??</a:t>
            </a:r>
            <a:endParaRPr lang="id-ID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8435280" cy="5199856"/>
          </a:xfrm>
        </p:spPr>
        <p:txBody>
          <a:bodyPr/>
          <a:lstStyle/>
          <a:p>
            <a:r>
              <a:rPr lang="id-ID" sz="2800" dirty="0" smtClean="0"/>
              <a:t>Kualitas &amp; ketersediaan bahan baku</a:t>
            </a:r>
          </a:p>
          <a:p>
            <a:r>
              <a:rPr lang="id-ID" sz="2800" dirty="0" smtClean="0">
                <a:solidFill>
                  <a:schemeClr val="accent6">
                    <a:lumMod val="50000"/>
                  </a:schemeClr>
                </a:solidFill>
              </a:rPr>
              <a:t>Sistem dan proses produksi (produktivitas, kualitas, efisiensi, reliability, dll)</a:t>
            </a:r>
          </a:p>
          <a:p>
            <a:r>
              <a:rPr lang="id-ID" sz="2800" dirty="0" smtClean="0"/>
              <a:t>Pemeliharaan (Maintenance management, SOP, Teknik Pemeliharaan)</a:t>
            </a:r>
          </a:p>
          <a:p>
            <a:r>
              <a:rPr lang="id-ID" sz="2800" dirty="0" smtClean="0">
                <a:solidFill>
                  <a:schemeClr val="accent6">
                    <a:lumMod val="50000"/>
                  </a:schemeClr>
                </a:solidFill>
              </a:rPr>
              <a:t>Lingkungan kerja (kenyamanan, keselamatan &amp; kesehatan kerja)</a:t>
            </a:r>
          </a:p>
          <a:p>
            <a:r>
              <a:rPr lang="id-ID" sz="2800" dirty="0" smtClean="0"/>
              <a:t>Pengolahan &amp; pemanfaatan limbah</a:t>
            </a:r>
          </a:p>
          <a:p>
            <a:r>
              <a:rPr lang="id-ID" sz="2800" dirty="0" smtClean="0">
                <a:solidFill>
                  <a:schemeClr val="accent6">
                    <a:lumMod val="50000"/>
                  </a:schemeClr>
                </a:solidFill>
              </a:rPr>
              <a:t>Manajemen (pemasaran, keuangan, dll)</a:t>
            </a:r>
          </a:p>
          <a:p>
            <a:r>
              <a:rPr lang="id-ID" sz="2800" dirty="0" smtClean="0"/>
              <a:t>Prototipe &amp; model</a:t>
            </a:r>
          </a:p>
          <a:p>
            <a:pPr>
              <a:buNone/>
            </a:pPr>
            <a:endParaRPr lang="id-ID" sz="2800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0557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7010400" cy="563562"/>
          </a:xfrm>
        </p:spPr>
        <p:txBody>
          <a:bodyPr/>
          <a:lstStyle/>
          <a:p>
            <a:r>
              <a:rPr lang="en-US" dirty="0"/>
              <a:t>BAB 1. </a:t>
            </a:r>
            <a:r>
              <a:rPr lang="en-US" dirty="0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066800"/>
            <a:ext cx="8023225" cy="5486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: </a:t>
            </a:r>
          </a:p>
          <a:p>
            <a:pPr marL="627063" lvl="1">
              <a:buFont typeface="Wingdings" pitchFamily="2" charset="2"/>
              <a:buChar char="ü"/>
            </a:pPr>
            <a:r>
              <a:rPr lang="en-US" sz="2000" dirty="0" err="1">
                <a:solidFill>
                  <a:srgbClr val="0070C0"/>
                </a:solidFill>
              </a:rPr>
              <a:t>uraikan</a:t>
            </a:r>
            <a:r>
              <a:rPr lang="en-US" sz="2000" dirty="0">
                <a:solidFill>
                  <a:srgbClr val="0070C0"/>
                </a:solidFill>
              </a:rPr>
              <a:t> proses </a:t>
            </a:r>
            <a:r>
              <a:rPr lang="en-US" sz="2000" dirty="0" err="1" smtClean="0">
                <a:solidFill>
                  <a:srgbClr val="0070C0"/>
                </a:solidFill>
              </a:rPr>
              <a:t>mengidentifikasi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masalah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pada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mitra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dengan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merujuk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dari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berbagai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sumber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pustaka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627063" lvl="1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pandangan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singkat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dari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para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penulis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peneliti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lain yang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pernah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melakukan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pembahasan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atas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topik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terkait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dapat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dikemukakan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sini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627063" lvl="1">
              <a:buFont typeface="Wingdings" pitchFamily="2" charset="2"/>
              <a:buChar char="ü"/>
            </a:pPr>
            <a:r>
              <a:rPr lang="en-US" sz="2000" dirty="0" err="1">
                <a:solidFill>
                  <a:srgbClr val="0070C0"/>
                </a:solidFill>
              </a:rPr>
              <a:t>Uraikan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secara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kuantitatif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potret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profil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kondisi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mitra</a:t>
            </a:r>
            <a:r>
              <a:rPr lang="en-US" sz="2000" dirty="0" smtClean="0">
                <a:solidFill>
                  <a:srgbClr val="0070C0"/>
                </a:solidFill>
              </a:rPr>
              <a:t> PKM-T. </a:t>
            </a:r>
            <a:r>
              <a:rPr lang="en-US" sz="2000" dirty="0" err="1" smtClean="0">
                <a:solidFill>
                  <a:srgbClr val="0070C0"/>
                </a:solidFill>
              </a:rPr>
              <a:t>Uraikan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pula </a:t>
            </a:r>
            <a:r>
              <a:rPr lang="en-US" sz="2000" dirty="0" err="1">
                <a:solidFill>
                  <a:srgbClr val="0070C0"/>
                </a:solidFill>
              </a:rPr>
              <a:t>kondisi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potensi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wilayah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dari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segi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fisik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sosial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ekonomi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maupun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lingkungan</a:t>
            </a:r>
            <a:r>
              <a:rPr lang="en-US" sz="2000" dirty="0">
                <a:solidFill>
                  <a:srgbClr val="0070C0"/>
                </a:solidFill>
              </a:rPr>
              <a:t> yang </a:t>
            </a:r>
            <a:r>
              <a:rPr lang="en-US" sz="2000" dirty="0" err="1">
                <a:solidFill>
                  <a:srgbClr val="0070C0"/>
                </a:solidFill>
              </a:rPr>
              <a:t>relevan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dengan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kegiatan</a:t>
            </a:r>
            <a:r>
              <a:rPr lang="en-US" sz="2000" dirty="0">
                <a:solidFill>
                  <a:srgbClr val="0070C0"/>
                </a:solidFill>
              </a:rPr>
              <a:t> yang </a:t>
            </a:r>
            <a:r>
              <a:rPr lang="en-US" sz="2000" dirty="0" err="1">
                <a:solidFill>
                  <a:srgbClr val="0070C0"/>
                </a:solidFill>
              </a:rPr>
              <a:t>akan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dilakukan</a:t>
            </a:r>
            <a:r>
              <a:rPr lang="en-US" sz="2000" dirty="0" smtClean="0">
                <a:solidFill>
                  <a:srgbClr val="0070C0"/>
                </a:solidFill>
              </a:rPr>
              <a:t>.  </a:t>
            </a:r>
          </a:p>
          <a:p>
            <a:pPr marL="365125" lvl="1" indent="-365125">
              <a:buFont typeface="Arial" pitchFamily="34" charset="0"/>
              <a:buChar char="•"/>
            </a:pPr>
            <a:r>
              <a:rPr lang="en-US" dirty="0" err="1" smtClean="0">
                <a:latin typeface="+mn-lt"/>
                <a:ea typeface="+mn-ea"/>
                <a:cs typeface="+mn-cs"/>
              </a:rPr>
              <a:t>Permasalahan</a:t>
            </a:r>
            <a:r>
              <a:rPr lang="en-US" dirty="0" smtClean="0">
                <a:latin typeface="+mn-lt"/>
                <a:ea typeface="+mn-ea"/>
                <a:cs typeface="+mn-cs"/>
              </a:rPr>
              <a:t>,</a:t>
            </a:r>
            <a:r>
              <a:rPr lang="en-US" sz="200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latin typeface="+mn-lt"/>
                <a:ea typeface="+mn-ea"/>
                <a:cs typeface="+mn-cs"/>
              </a:rPr>
              <a:t>yang </a:t>
            </a:r>
            <a:r>
              <a:rPr lang="en-US" sz="2000" dirty="0" err="1">
                <a:latin typeface="+mn-lt"/>
                <a:ea typeface="+mn-ea"/>
                <a:cs typeface="+mn-cs"/>
              </a:rPr>
              <a:t>menjadi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latin typeface="+mn-lt"/>
                <a:ea typeface="+mn-ea"/>
                <a:cs typeface="+mn-cs"/>
              </a:rPr>
              <a:t>prioritas</a:t>
            </a:r>
            <a:r>
              <a:rPr lang="en-US" sz="2000" dirty="0" smtClean="0">
                <a:latin typeface="+mn-lt"/>
                <a:ea typeface="+mn-ea"/>
                <a:cs typeface="+mn-cs"/>
              </a:rPr>
              <a:t>.</a:t>
            </a:r>
            <a:endParaRPr lang="en-US" dirty="0"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Tujuan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Luaran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diharapkan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8001000" cy="563562"/>
          </a:xfrm>
        </p:spPr>
        <p:txBody>
          <a:bodyPr/>
          <a:lstStyle/>
          <a:p>
            <a:r>
              <a:rPr lang="en-US" sz="2400" dirty="0"/>
              <a:t>BAB 2. </a:t>
            </a:r>
            <a:r>
              <a:rPr lang="en-US" sz="2400" dirty="0" smtClean="0"/>
              <a:t>TINJAUAN PUSTAKA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066800"/>
            <a:ext cx="8023225" cy="5486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err="1"/>
              <a:t>uraikan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yang </a:t>
            </a:r>
            <a:r>
              <a:rPr lang="en-US" sz="2000" dirty="0" err="1"/>
              <a:t>menimbulkan</a:t>
            </a:r>
            <a:r>
              <a:rPr lang="en-US" sz="2000" dirty="0"/>
              <a:t> </a:t>
            </a:r>
            <a:r>
              <a:rPr lang="en-US" sz="2000" dirty="0" err="1"/>
              <a:t>gagasan</a:t>
            </a:r>
            <a:r>
              <a:rPr lang="en-US" sz="2000" dirty="0"/>
              <a:t> </a:t>
            </a: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 smtClean="0"/>
              <a:t>mitra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kegiatannya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92D050"/>
                </a:solidFill>
              </a:rPr>
              <a:t>Uraikan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gambaran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tentang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potensi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sumberdaya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dan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peluang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pasar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termasuk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analisis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ekonomi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usaha</a:t>
            </a:r>
            <a:r>
              <a:rPr lang="en-US" sz="2000" dirty="0">
                <a:solidFill>
                  <a:srgbClr val="92D050"/>
                </a:solidFill>
              </a:rPr>
              <a:t> yang </a:t>
            </a:r>
            <a:r>
              <a:rPr lang="en-US" sz="2000" dirty="0" err="1">
                <a:solidFill>
                  <a:srgbClr val="92D050"/>
                </a:solidFill>
              </a:rPr>
              <a:t>sudah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ada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secara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singkat</a:t>
            </a:r>
            <a:r>
              <a:rPr lang="en-US" sz="2000" dirty="0" smtClean="0">
                <a:solidFill>
                  <a:srgbClr val="92D050"/>
                </a:solidFill>
              </a:rPr>
              <a:t>, </a:t>
            </a:r>
            <a:r>
              <a:rPr lang="en-US" sz="2000" dirty="0" err="1">
                <a:solidFill>
                  <a:srgbClr val="92D050"/>
                </a:solidFill>
              </a:rPr>
              <a:t>untuk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menunjukkan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sumbangsih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penerapan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teknologi</a:t>
            </a:r>
            <a:r>
              <a:rPr lang="en-US" sz="2000" dirty="0">
                <a:solidFill>
                  <a:srgbClr val="92D050"/>
                </a:solidFill>
              </a:rPr>
              <a:t> yang </a:t>
            </a:r>
            <a:r>
              <a:rPr lang="en-US" sz="2000" dirty="0" err="1">
                <a:solidFill>
                  <a:srgbClr val="92D050"/>
                </a:solidFill>
              </a:rPr>
              <a:t>diusulkan</a:t>
            </a:r>
            <a:r>
              <a:rPr lang="en-US" sz="2000" dirty="0">
                <a:solidFill>
                  <a:srgbClr val="92D050"/>
                </a:solidFill>
              </a:rPr>
              <a:t>.. </a:t>
            </a:r>
            <a:endParaRPr lang="en-US" sz="2000" dirty="0" smtClean="0">
              <a:solidFill>
                <a:srgbClr val="92D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diuraikan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aspek</a:t>
            </a:r>
            <a:r>
              <a:rPr lang="en-US" sz="2000" dirty="0"/>
              <a:t> mana </a:t>
            </a:r>
            <a:r>
              <a:rPr lang="en-US" sz="2000" dirty="0" err="1"/>
              <a:t>bantuan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yang </a:t>
            </a:r>
            <a:r>
              <a:rPr lang="en-US" sz="2000" dirty="0" err="1"/>
              <a:t>ditawarkan</a:t>
            </a:r>
            <a:r>
              <a:rPr lang="en-US" sz="2000" dirty="0"/>
              <a:t> </a:t>
            </a:r>
            <a:r>
              <a:rPr lang="en-US" sz="2000" dirty="0" err="1"/>
              <a:t>diyakini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/>
              <a:t>kinerja</a:t>
            </a:r>
            <a:r>
              <a:rPr lang="en-US" sz="2000" dirty="0"/>
              <a:t> </a:t>
            </a:r>
            <a:r>
              <a:rPr lang="en-US" sz="2000" dirty="0" err="1"/>
              <a:t>mitra</a:t>
            </a:r>
            <a:r>
              <a:rPr lang="en-US" sz="2000" dirty="0"/>
              <a:t>, </a:t>
            </a:r>
            <a:r>
              <a:rPr lang="en-US" sz="2000" dirty="0" err="1"/>
              <a:t>misalnya</a:t>
            </a:r>
            <a:r>
              <a:rPr lang="en-US" sz="2000" dirty="0"/>
              <a:t> </a:t>
            </a:r>
            <a:r>
              <a:rPr lang="en-US" sz="2000" dirty="0" err="1"/>
              <a:t>mutu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baku</a:t>
            </a:r>
            <a:r>
              <a:rPr lang="en-US" sz="2000" dirty="0"/>
              <a:t>, </a:t>
            </a:r>
            <a:r>
              <a:rPr lang="en-US" sz="2000" dirty="0" err="1"/>
              <a:t>prototip</a:t>
            </a:r>
            <a:r>
              <a:rPr lang="en-US" sz="2000" dirty="0"/>
              <a:t>, model, </a:t>
            </a:r>
            <a:r>
              <a:rPr lang="en-US" sz="2000" dirty="0" err="1"/>
              <a:t>peralatan</a:t>
            </a:r>
            <a:r>
              <a:rPr lang="en-US" sz="2000" dirty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proses </a:t>
            </a:r>
            <a:r>
              <a:rPr lang="en-US" sz="2000" dirty="0" err="1"/>
              <a:t>produksi</a:t>
            </a:r>
            <a:r>
              <a:rPr lang="en-US" sz="2000" dirty="0"/>
              <a:t>, </a:t>
            </a:r>
            <a:r>
              <a:rPr lang="en-US" sz="2000" dirty="0" err="1"/>
              <a:t>pengolahan</a:t>
            </a:r>
            <a:r>
              <a:rPr lang="en-US" sz="2000" dirty="0"/>
              <a:t> </a:t>
            </a:r>
            <a:r>
              <a:rPr lang="en-US" sz="2000" dirty="0" err="1"/>
              <a:t>limbah</a:t>
            </a:r>
            <a:r>
              <a:rPr lang="en-US" sz="2000" dirty="0"/>
              <a:t>,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jaminan</a:t>
            </a:r>
            <a:r>
              <a:rPr lang="en-US" sz="2000" dirty="0"/>
              <a:t> </a:t>
            </a:r>
            <a:r>
              <a:rPr lang="en-US" sz="2000" dirty="0" err="1"/>
              <a:t>mutu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lain-lain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 smtClean="0"/>
              <a:t>aspek-aspek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mencakup</a:t>
            </a:r>
            <a:r>
              <a:rPr lang="en-US" sz="2000" dirty="0"/>
              <a:t> </a:t>
            </a:r>
            <a:r>
              <a:rPr lang="en-US" sz="2000" dirty="0" err="1"/>
              <a:t>pemasaran</a:t>
            </a:r>
            <a:r>
              <a:rPr lang="en-US" sz="2000" dirty="0"/>
              <a:t>, </a:t>
            </a:r>
            <a:r>
              <a:rPr lang="en-US" sz="2000" dirty="0" err="1"/>
              <a:t>pembukuan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status </a:t>
            </a:r>
            <a:r>
              <a:rPr lang="en-US" sz="2000" dirty="0" err="1"/>
              <a:t>usaha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82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077200" cy="563562"/>
          </a:xfrm>
        </p:spPr>
        <p:txBody>
          <a:bodyPr/>
          <a:lstStyle/>
          <a:p>
            <a:r>
              <a:rPr lang="en-US" dirty="0"/>
              <a:t>BAB 3. METODE </a:t>
            </a:r>
            <a:r>
              <a:rPr lang="en-US" dirty="0" smtClean="0"/>
              <a:t>PELAKSANAAN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066800"/>
            <a:ext cx="8023225" cy="5486400"/>
          </a:xfrm>
        </p:spPr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err="1" smtClean="0"/>
              <a:t>Uraikan</a:t>
            </a:r>
            <a:r>
              <a:rPr lang="en-US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,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program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Lebih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baik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digambarkan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juga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dlm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diagram langkah-2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hasil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luaran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setiap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langkah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7010400" cy="563562"/>
          </a:xfrm>
        </p:spPr>
        <p:txBody>
          <a:bodyPr/>
          <a:lstStyle/>
          <a:p>
            <a:r>
              <a:rPr lang="en-US" sz="3200" u="sng" dirty="0" err="1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Pertanyaan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 </a:t>
            </a:r>
            <a:r>
              <a:rPr lang="en-US" sz="3200" u="sng" dirty="0" err="1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Penting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 </a:t>
            </a:r>
            <a:r>
              <a:rPr lang="en-US" sz="3200" u="sng" dirty="0" err="1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dalam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 proposal </a:t>
            </a: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PKM-T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533402" y="1066800"/>
            <a:ext cx="8305799" cy="5562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lIns="87206" tIns="43603" rIns="87206" bIns="43603"/>
          <a:lstStyle/>
          <a:p>
            <a:pPr marL="277813" lvl="1" indent="-277813" defTabSz="871538">
              <a:spcBef>
                <a:spcPts val="300"/>
              </a:spcBef>
              <a:buFontTx/>
              <a:buChar char="•"/>
              <a:tabLst>
                <a:tab pos="1346200" algn="l"/>
              </a:tabLst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Apakah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format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dan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syarat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administrasi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sudah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terpenuhi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?</a:t>
            </a:r>
          </a:p>
          <a:p>
            <a:pPr marL="277813" lvl="1" indent="-277813" defTabSz="871538">
              <a:spcBef>
                <a:spcPts val="300"/>
              </a:spcBef>
              <a:buFontTx/>
              <a:buChar char="•"/>
              <a:tabLst>
                <a:tab pos="1346200" algn="l"/>
              </a:tabLst>
            </a:pPr>
            <a:r>
              <a:rPr lang="id-ID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UKM </a:t>
            </a: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mana yang menerima manfaat ? </a:t>
            </a:r>
          </a:p>
          <a:p>
            <a:pPr marL="277813" lvl="1" indent="-277813" defTabSz="871538">
              <a:spcBef>
                <a:spcPts val="300"/>
              </a:spcBef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Apakah kesulitan dan masalah mitra sdh tergambarkan ? </a:t>
            </a:r>
          </a:p>
          <a:p>
            <a:pPr marL="277813" lvl="1" indent="-277813" defTabSz="871538">
              <a:spcBef>
                <a:spcPts val="300"/>
              </a:spcBef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Apakah teknologi  yg diterapkan ini menjawab permasalahan yang dihadapi mitra ?</a:t>
            </a:r>
          </a:p>
          <a:p>
            <a:pPr marL="277813" lvl="1" indent="-277813" defTabSz="871538">
              <a:spcBef>
                <a:spcPts val="300"/>
              </a:spcBef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Tujuan apa yang ingin dicapai dalam penerapan teknologi ini ? </a:t>
            </a:r>
          </a:p>
          <a:p>
            <a:pPr marL="277813" lvl="1" indent="-277813" defTabSz="871538">
              <a:spcBef>
                <a:spcPts val="300"/>
              </a:spcBef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Hasil akhir PKM-T ini, seperti/dalam bentuk apakah ?</a:t>
            </a:r>
          </a:p>
          <a:p>
            <a:pPr marL="277813" lvl="1" indent="-277813" defTabSz="871538">
              <a:spcBef>
                <a:spcPts val="300"/>
              </a:spcBef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Manfaat apakah bagi mitra atau bagi perkembangan iptek ?</a:t>
            </a:r>
          </a:p>
          <a:p>
            <a:pPr marL="277813" lvl="1" indent="-277813" defTabSz="871538">
              <a:spcBef>
                <a:spcPts val="300"/>
              </a:spcBef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Apakah untuk uraian di atas sudah disebutkan sumber rujukannya ?</a:t>
            </a:r>
          </a:p>
          <a:p>
            <a:pPr marL="277813" lvl="1" indent="-277813" defTabSz="871538">
              <a:spcBef>
                <a:spcPts val="300"/>
              </a:spcBef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Apakah sumber rujukannya bersifat ilmiah ?</a:t>
            </a:r>
          </a:p>
          <a:p>
            <a:pPr marL="277813" lvl="1" indent="-277813" defTabSz="871538">
              <a:spcBef>
                <a:spcPts val="300"/>
              </a:spcBef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Apakah jumlah rujukannya memadai ?</a:t>
            </a:r>
          </a:p>
        </p:txBody>
      </p:sp>
    </p:spTree>
    <p:extLst>
      <p:ext uri="{BB962C8B-B14F-4D97-AF65-F5344CB8AC3E}">
        <p14:creationId xmlns:p14="http://schemas.microsoft.com/office/powerpoint/2010/main" val="2875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2238"/>
            <a:ext cx="8199120" cy="563562"/>
          </a:xfrm>
        </p:spPr>
        <p:txBody>
          <a:bodyPr/>
          <a:lstStyle/>
          <a:p>
            <a:r>
              <a:rPr lang="en-US" dirty="0" smtClean="0"/>
              <a:t>Form Desk </a:t>
            </a:r>
            <a:r>
              <a:rPr lang="en-US" dirty="0" err="1" smtClean="0"/>
              <a:t>Evaluasi</a:t>
            </a:r>
            <a:r>
              <a:rPr lang="en-US" dirty="0" smtClean="0"/>
              <a:t> Proposal PKM - 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04813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85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8077200" cy="944562"/>
          </a:xfrm>
        </p:spPr>
        <p:txBody>
          <a:bodyPr/>
          <a:lstStyle/>
          <a:p>
            <a:r>
              <a:rPr lang="en-US" sz="2800" dirty="0" err="1" smtClean="0"/>
              <a:t>Sebuah</a:t>
            </a:r>
            <a:r>
              <a:rPr lang="en-US" sz="2800" dirty="0" smtClean="0"/>
              <a:t> Model Review Internal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Pelaksanaan</a:t>
            </a:r>
            <a:r>
              <a:rPr lang="en-US" sz="2800" dirty="0" smtClean="0"/>
              <a:t> PKM </a:t>
            </a:r>
            <a:endParaRPr lang="en-US" sz="2800" dirty="0"/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315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28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0375" y="2743200"/>
            <a:ext cx="830262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PKM </a:t>
            </a:r>
          </a:p>
          <a:p>
            <a:pPr algn="ctr"/>
            <a:r>
              <a:rPr lang="en-US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PENGABDIAN</a:t>
            </a:r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MASYARAKAT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AutoShape 2" descr="Hasil gambar untuk upn suraba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asil gambar untuk upn surabay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asil gambar untuk upn surabay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8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226559"/>
            <a:ext cx="3893127" cy="2555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629055" y="4953000"/>
            <a:ext cx="4094164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KELOMPOK MAHASISWA</a:t>
            </a:r>
          </a:p>
          <a:p>
            <a:pPr>
              <a:defRPr/>
            </a:pP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DOSEN PEMBIMBING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74191" y="1023495"/>
            <a:ext cx="4829636" cy="954107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280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Persoalan </a:t>
            </a:r>
            <a:r>
              <a:rPr lang="id-ID" sz="280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MASYARAKAT </a:t>
            </a:r>
            <a:endParaRPr lang="en-US" sz="2800" noProof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80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Tak  </a:t>
            </a:r>
            <a:r>
              <a:rPr lang="id-ID" sz="280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PRODUKTIF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2600" y="5077214"/>
            <a:ext cx="3241961" cy="1015663"/>
          </a:xfrm>
          <a:prstGeom prst="rect">
            <a:avLst/>
          </a:prstGeom>
          <a:solidFill>
            <a:schemeClr val="lt1">
              <a:alpha val="67000"/>
            </a:schemeClr>
          </a:solidFill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PKM-M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33400" y="2057400"/>
            <a:ext cx="360229" cy="266700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-Up Arrow 11"/>
          <p:cNvSpPr/>
          <p:nvPr/>
        </p:nvSpPr>
        <p:spPr>
          <a:xfrm rot="5400000">
            <a:off x="3478466" y="4926268"/>
            <a:ext cx="457199" cy="2949068"/>
          </a:xfrm>
          <a:prstGeom prst="bentUpArrow">
            <a:avLst>
              <a:gd name="adj1" fmla="val 31818"/>
              <a:gd name="adj2" fmla="val 30682"/>
              <a:gd name="adj3" fmla="val 25000"/>
            </a:avLst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 rot="16200000">
            <a:off x="5673437" y="1253835"/>
            <a:ext cx="2826329" cy="3200397"/>
          </a:xfrm>
          <a:prstGeom prst="bentUpArrow">
            <a:avLst>
              <a:gd name="adj1" fmla="val 6655"/>
              <a:gd name="adj2" fmla="val 7911"/>
              <a:gd name="adj3" fmla="val 10443"/>
            </a:avLst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4192" y="-1"/>
            <a:ext cx="8036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kern="10" dirty="0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0800000" scaled="0"/>
                </a:gradFill>
                <a:latin typeface="Poornut"/>
              </a:rPr>
              <a:t>PKM - M</a:t>
            </a:r>
            <a:endParaRPr lang="en-US" sz="5400" kern="10" dirty="0">
              <a:ln w="12700">
                <a:solidFill>
                  <a:schemeClr val="hlink"/>
                </a:solidFill>
                <a:round/>
                <a:headEnd/>
                <a:tailEnd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0800000" scaled="0"/>
              </a:gradFill>
              <a:latin typeface="Poornu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875" y="2062350"/>
            <a:ext cx="5378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Kreativitas</a:t>
            </a:r>
            <a:r>
              <a:rPr lang="en-US" dirty="0" smtClean="0"/>
              <a:t> yang </a:t>
            </a:r>
            <a:r>
              <a:rPr lang="en-US" dirty="0" err="1" smtClean="0"/>
              <a:t>inovatif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memecahkan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62000" y="2667000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Solusi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persoalan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prioritas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Mitra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harus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diskusi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dgn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mitra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3239869"/>
            <a:ext cx="50962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Penataan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keterampilan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,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kelembagaan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,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Penciptaan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olah</a:t>
            </a:r>
            <a:r>
              <a:rPr lang="en-US" dirty="0" smtClean="0"/>
              <a:t> raga, </a:t>
            </a:r>
            <a:r>
              <a:rPr lang="en-US" dirty="0" err="1" smtClean="0"/>
              <a:t>dll</a:t>
            </a:r>
            <a:r>
              <a:rPr lang="en-US" dirty="0" smtClean="0"/>
              <a:t>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91200" y="11430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/>
            <a:r>
              <a:rPr lang="en-US" b="1" dirty="0" err="1" smtClean="0"/>
              <a:t>Perubahan</a:t>
            </a:r>
            <a:r>
              <a:rPr lang="en-US" b="1" dirty="0" smtClean="0"/>
              <a:t> </a:t>
            </a: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Mitra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7085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/>
      <p:bldP spid="17" grpId="0"/>
      <p:bldP spid="18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Masyarakat Non Produktif</a:t>
            </a:r>
            <a:endParaRPr lang="id-ID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0700" y="1065213"/>
            <a:ext cx="8227764" cy="5005387"/>
          </a:xfrm>
        </p:spPr>
        <p:txBody>
          <a:bodyPr/>
          <a:lstStyle/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Kegiatan sosial</a:t>
            </a:r>
          </a:p>
          <a:p>
            <a:pPr marL="895350" defTabSz="812800">
              <a:buFont typeface="Wingdings" pitchFamily="2" charset="2"/>
              <a:buChar char="Ø"/>
            </a:pPr>
            <a:r>
              <a:rPr lang="id-ID" dirty="0" smtClean="0">
                <a:solidFill>
                  <a:schemeClr val="accent4">
                    <a:lumMod val="75000"/>
                  </a:schemeClr>
                </a:solidFill>
              </a:rPr>
              <a:t>Panti asuhan</a:t>
            </a:r>
          </a:p>
          <a:p>
            <a:pPr marL="895350" defTabSz="812800">
              <a:buFont typeface="Wingdings" pitchFamily="2" charset="2"/>
              <a:buChar char="Ø"/>
            </a:pPr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Sekolah</a:t>
            </a:r>
          </a:p>
          <a:p>
            <a:pPr marL="895350" defTabSz="812800">
              <a:buFont typeface="Wingdings" pitchFamily="2" charset="2"/>
              <a:buChar char="Ø"/>
            </a:pPr>
            <a:r>
              <a:rPr lang="id-ID" dirty="0" smtClean="0">
                <a:solidFill>
                  <a:schemeClr val="accent4">
                    <a:lumMod val="75000"/>
                  </a:schemeClr>
                </a:solidFill>
              </a:rPr>
              <a:t>Pondok pesantren</a:t>
            </a:r>
          </a:p>
          <a:p>
            <a:pPr marL="895350" defTabSz="812800">
              <a:buFont typeface="Wingdings" pitchFamily="2" charset="2"/>
              <a:buChar char="Ø"/>
            </a:pPr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LSM, dll</a:t>
            </a:r>
          </a:p>
          <a:p>
            <a:pPr marL="895350" defTabSz="812800">
              <a:buFont typeface="Wingdings" pitchFamily="2" charset="2"/>
              <a:buChar char="Ø"/>
            </a:pPr>
            <a:endParaRPr lang="id-ID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054" y="0"/>
            <a:ext cx="8215747" cy="8382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Luaran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Potensi</a:t>
            </a:r>
            <a:r>
              <a:rPr lang="en-US" dirty="0" smtClean="0">
                <a:solidFill>
                  <a:schemeClr val="tx1"/>
                </a:solidFill>
              </a:rPr>
              <a:t> PKM 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066800"/>
            <a:ext cx="784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b="1" dirty="0" smtClean="0"/>
              <a:t>Model / design / </a:t>
            </a:r>
            <a:r>
              <a:rPr lang="en-US" b="1" dirty="0" err="1" smtClean="0"/>
              <a:t>alat</a:t>
            </a:r>
            <a:r>
              <a:rPr lang="en-US" dirty="0" smtClean="0"/>
              <a:t> yang </a:t>
            </a:r>
            <a:r>
              <a:rPr lang="en-US" b="1" dirty="0" err="1" smtClean="0">
                <a:solidFill>
                  <a:srgbClr val="0070C0"/>
                </a:solidFill>
              </a:rPr>
              <a:t>sudah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diaplikasikan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endParaRPr lang="en-US" dirty="0" smtClean="0"/>
          </a:p>
          <a:p>
            <a:pPr marL="231775" indent="-231775"/>
            <a:endParaRPr lang="en-US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b="1" dirty="0" err="1" smtClean="0"/>
              <a:t>Artikel</a:t>
            </a:r>
            <a:r>
              <a:rPr lang="en-US" b="1" dirty="0" smtClean="0"/>
              <a:t> </a:t>
            </a:r>
            <a:r>
              <a:rPr lang="en-US" b="1" dirty="0" err="1" smtClean="0"/>
              <a:t>Ilmiah</a:t>
            </a:r>
            <a:r>
              <a:rPr lang="en-US" b="1" dirty="0" smtClean="0"/>
              <a:t> </a:t>
            </a:r>
            <a:r>
              <a:rPr lang="en-US" b="1" dirty="0" err="1" smtClean="0"/>
              <a:t>yg</a:t>
            </a:r>
            <a:r>
              <a:rPr lang="en-US" b="1" dirty="0" smtClean="0"/>
              <a:t> </a:t>
            </a:r>
            <a:r>
              <a:rPr lang="en-US" b="1" dirty="0" err="1" smtClean="0"/>
              <a:t>dipublikasikan</a:t>
            </a:r>
            <a:endParaRPr lang="en-US" b="1" dirty="0" smtClean="0"/>
          </a:p>
          <a:p>
            <a:pPr marL="231775" indent="-231775">
              <a:buFont typeface="Arial" pitchFamily="34" charset="0"/>
              <a:buChar char="•"/>
            </a:pPr>
            <a:endParaRPr lang="en-US" b="1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b="1" dirty="0" err="1" smtClean="0"/>
              <a:t>Perubahan</a:t>
            </a:r>
            <a:r>
              <a:rPr lang="en-US" b="1" dirty="0" smtClean="0"/>
              <a:t> </a:t>
            </a: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Masyarakat</a:t>
            </a:r>
            <a:r>
              <a:rPr lang="en-US" b="1" dirty="0" smtClean="0"/>
              <a:t> </a:t>
            </a:r>
            <a:r>
              <a:rPr lang="en-US" b="1" dirty="0" err="1" smtClean="0"/>
              <a:t>sasaran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33400" y="2895600"/>
            <a:ext cx="64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0070C0"/>
                </a:solidFill>
              </a:rPr>
              <a:t>Kontribusi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keilmuan</a:t>
            </a:r>
            <a:r>
              <a:rPr lang="en-US" sz="2000" dirty="0" smtClean="0"/>
              <a:t> &amp; </a:t>
            </a:r>
            <a:r>
              <a:rPr lang="en-US" sz="2000" dirty="0" err="1" smtClean="0"/>
              <a:t>praktis</a:t>
            </a:r>
            <a:endParaRPr lang="en-US" sz="2000" dirty="0" smtClean="0"/>
          </a:p>
          <a:p>
            <a:pPr marL="231775" indent="-231775"/>
            <a:endParaRPr lang="en-US" sz="20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2000" dirty="0" err="1" smtClean="0"/>
              <a:t>Potensi</a:t>
            </a:r>
            <a:r>
              <a:rPr lang="en-US" sz="2000" dirty="0" smtClean="0"/>
              <a:t> </a:t>
            </a:r>
            <a:r>
              <a:rPr lang="en-US" sz="2000" dirty="0" err="1" smtClean="0"/>
              <a:t>keberlanjutan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PKM yang lain</a:t>
            </a:r>
          </a:p>
        </p:txBody>
      </p:sp>
    </p:spTree>
    <p:extLst>
      <p:ext uri="{BB962C8B-B14F-4D97-AF65-F5344CB8AC3E}">
        <p14:creationId xmlns:p14="http://schemas.microsoft.com/office/powerpoint/2010/main" val="37419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7010400" cy="563562"/>
          </a:xfrm>
        </p:spPr>
        <p:txBody>
          <a:bodyPr/>
          <a:lstStyle/>
          <a:p>
            <a:r>
              <a:rPr lang="en-US" dirty="0"/>
              <a:t>BAB 1. </a:t>
            </a:r>
            <a:r>
              <a:rPr lang="en-US" dirty="0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066800"/>
            <a:ext cx="8023225" cy="5486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: </a:t>
            </a:r>
          </a:p>
          <a:p>
            <a:pPr marL="627063" lvl="1">
              <a:buFont typeface="Wingdings" pitchFamily="2" charset="2"/>
              <a:buChar char="ü"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Uraikan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latar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belakang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permasalahan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atas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kegiatan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diusulkan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627063" lvl="1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Uraikan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secara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kuantitatif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potret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profil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kondisi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khalayak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sasaran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akan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dilibatkan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PKM-M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27063" lvl="1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Uraikan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pula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kondisi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potensi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wilayah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dari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segi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fisik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sosial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ekonomi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maupun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lingkungan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relevan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dengan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kegiatan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akan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dilakukan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..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Permasalahan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Luaran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diharapkan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8001000" cy="563562"/>
          </a:xfrm>
        </p:spPr>
        <p:txBody>
          <a:bodyPr/>
          <a:lstStyle/>
          <a:p>
            <a:r>
              <a:rPr lang="en-US" sz="2000" dirty="0"/>
              <a:t>BAB 2. </a:t>
            </a:r>
            <a:r>
              <a:rPr lang="en-US" sz="2000" dirty="0" smtClean="0"/>
              <a:t>GAMBARAN UMUM MASYARAKAT SASARAN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066800"/>
            <a:ext cx="8023225" cy="5486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err="1"/>
              <a:t>Penjelasan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sasaran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 smtClean="0"/>
              <a:t>pengabdian</a:t>
            </a:r>
            <a:r>
              <a:rPr lang="en-US" sz="2400" dirty="0" smtClean="0"/>
              <a:t> agar </a:t>
            </a:r>
            <a:r>
              <a:rPr lang="en-US" sz="2400" dirty="0" err="1"/>
              <a:t>diuraikan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faktual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Uraikan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permasalahan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dihadapi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masyarakat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yang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membutuhkan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bantuan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penyelesaiannya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Hindari</a:t>
            </a:r>
            <a:r>
              <a:rPr lang="en-US" sz="2400" dirty="0" smtClean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percobaan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/>
              <a:t>usulan</a:t>
            </a:r>
            <a:r>
              <a:rPr lang="en-US" sz="2400" dirty="0"/>
              <a:t> PKM-M.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804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077200" cy="563562"/>
          </a:xfrm>
        </p:spPr>
        <p:txBody>
          <a:bodyPr/>
          <a:lstStyle/>
          <a:p>
            <a:r>
              <a:rPr lang="en-US" dirty="0"/>
              <a:t>BAB 3. METODE </a:t>
            </a:r>
            <a:r>
              <a:rPr lang="en-US" dirty="0" smtClean="0"/>
              <a:t>PELAKSANAAN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066800"/>
            <a:ext cx="8023225" cy="5486400"/>
          </a:xfrm>
        </p:spPr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err="1" smtClean="0"/>
              <a:t>Uraiakan</a:t>
            </a:r>
            <a:r>
              <a:rPr lang="en-US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,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program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Lebih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baik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digambarkan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juga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dlm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diagram langkah-2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hasil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luaran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setiap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langkah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7010400" cy="563562"/>
          </a:xfrm>
        </p:spPr>
        <p:txBody>
          <a:bodyPr/>
          <a:lstStyle/>
          <a:p>
            <a:r>
              <a:rPr lang="en-US" sz="3200" u="sng" dirty="0" err="1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Pertanyaan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 </a:t>
            </a:r>
            <a:r>
              <a:rPr lang="en-US" sz="3200" u="sng" dirty="0" err="1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Penting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 </a:t>
            </a:r>
            <a:r>
              <a:rPr lang="en-US" sz="3200" u="sng" dirty="0" err="1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dalam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 proposal </a:t>
            </a: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PKM-M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533402" y="1066800"/>
            <a:ext cx="8305799" cy="5562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lIns="87206" tIns="43603" rIns="87206" bIns="43603"/>
          <a:lstStyle/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Apakah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format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dan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syarat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administrasi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sudah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terpenuhi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Siapa </a:t>
            </a: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penerima manfaat PKM-M ini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Apakah permasalahan yg dihadapi masyarakat sudah digambarkan dalam proposal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Apa pentingnya usulan pengabdian tersebut dilakukan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Dimana kreativitas dari pengabdian ini ? Adakah sesuatu yg unik ? 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Bagaimana kegiatan pengabdian ini dapat memberikan perubahan di masyarakat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Tujuan apa yang ingin dicapai dalam pengabdian ini ? 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Hasil akhir pengabdian ini, seperti/dalam bentuk apakah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endParaRPr lang="id-ID" sz="2400" b="1" dirty="0">
              <a:solidFill>
                <a:schemeClr val="accent6">
                  <a:lumMod val="75000"/>
                </a:schemeClr>
              </a:solidFill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2238"/>
            <a:ext cx="8199120" cy="563562"/>
          </a:xfrm>
        </p:spPr>
        <p:txBody>
          <a:bodyPr/>
          <a:lstStyle/>
          <a:p>
            <a:r>
              <a:rPr lang="en-US" dirty="0" smtClean="0"/>
              <a:t>Form Desk </a:t>
            </a:r>
            <a:r>
              <a:rPr lang="en-US" dirty="0" err="1" smtClean="0"/>
              <a:t>Evaluasi</a:t>
            </a:r>
            <a:r>
              <a:rPr lang="en-US" dirty="0" smtClean="0"/>
              <a:t> Proposal PKM - M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55911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7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3048000"/>
            <a:ext cx="8305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PKM </a:t>
            </a:r>
          </a:p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KEWIRAUSAHAAN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358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7162800" cy="563562"/>
          </a:xfrm>
        </p:spPr>
        <p:txBody>
          <a:bodyPr/>
          <a:lstStyle/>
          <a:p>
            <a:r>
              <a:rPr lang="en-US" sz="3200" dirty="0" smtClean="0"/>
              <a:t>TOPIK PEMENANG PIMNAS 30</a:t>
            </a:r>
            <a:endParaRPr lang="en-US" sz="3200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71264"/>
            <a:ext cx="6575310" cy="555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72630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239000" cy="563562"/>
          </a:xfrm>
        </p:spPr>
        <p:txBody>
          <a:bodyPr/>
          <a:lstStyle/>
          <a:p>
            <a:r>
              <a:rPr lang="en-US" dirty="0" err="1" smtClean="0"/>
              <a:t>Skema</a:t>
            </a:r>
            <a:r>
              <a:rPr lang="en-US" dirty="0" smtClean="0"/>
              <a:t> Ide PKM-K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5186" y="4388919"/>
            <a:ext cx="4017815" cy="229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629055" y="4404441"/>
            <a:ext cx="4094164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KELOMPOK MAHASISWA</a:t>
            </a:r>
          </a:p>
          <a:p>
            <a:pPr>
              <a:defRPr/>
            </a:pP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DOSEN PEMBIMBING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" y="1023494"/>
            <a:ext cx="4897581" cy="107721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id-I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Tantangan/</a:t>
            </a:r>
          </a:p>
          <a:p>
            <a:pPr algn="ctr">
              <a:defRPr/>
            </a:pPr>
            <a:r>
              <a:rPr lang="id-I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Kebutuhan PASAR</a:t>
            </a:r>
            <a:endParaRPr lang="id-ID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9200" y="5077213"/>
            <a:ext cx="350520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PKM-K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533400" y="2209800"/>
            <a:ext cx="360229" cy="205740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5400000">
            <a:off x="3276603" y="5029204"/>
            <a:ext cx="609595" cy="2590798"/>
          </a:xfrm>
          <a:prstGeom prst="bentUpArrow">
            <a:avLst>
              <a:gd name="adj1" fmla="val 31818"/>
              <a:gd name="adj2" fmla="val 30682"/>
              <a:gd name="adj3" fmla="val 25000"/>
            </a:avLst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nt-Up Arrow 18"/>
          <p:cNvSpPr/>
          <p:nvPr/>
        </p:nvSpPr>
        <p:spPr>
          <a:xfrm rot="16200000">
            <a:off x="5562603" y="1600199"/>
            <a:ext cx="2819398" cy="2971797"/>
          </a:xfrm>
          <a:prstGeom prst="bentUpArrow">
            <a:avLst>
              <a:gd name="adj1" fmla="val 6380"/>
              <a:gd name="adj2" fmla="val 7911"/>
              <a:gd name="adj3" fmla="val 10443"/>
            </a:avLst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3875" y="2173069"/>
            <a:ext cx="4272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Kreativitas</a:t>
            </a:r>
            <a:r>
              <a:rPr lang="en-US" dirty="0" smtClean="0"/>
              <a:t> yang </a:t>
            </a:r>
            <a:r>
              <a:rPr lang="en-US" dirty="0" err="1" smtClean="0"/>
              <a:t>inovatif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yang </a:t>
            </a:r>
            <a:r>
              <a:rPr lang="en-US" dirty="0" err="1" smtClean="0">
                <a:latin typeface="Comic Sans MS" pitchFamily="66" charset="0"/>
              </a:rPr>
              <a:t>inovatif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menciptakan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peluang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pasar</a:t>
            </a:r>
            <a:r>
              <a:rPr lang="en-US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" y="2819400"/>
            <a:ext cx="541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Didahului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survai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pasar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ada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relevansinya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tinggi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terhadap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terbukanya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peluang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perolehan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profit.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28598" y="1182469"/>
            <a:ext cx="2882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Sistem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9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1" grpId="0"/>
      <p:bldP spid="12" grpId="0"/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054" y="0"/>
            <a:ext cx="8215747" cy="8382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Luaran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Potensi</a:t>
            </a:r>
            <a:r>
              <a:rPr lang="en-US" dirty="0" smtClean="0">
                <a:solidFill>
                  <a:schemeClr val="tx1"/>
                </a:solidFill>
              </a:rPr>
              <a:t> PKM 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0668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b="1" dirty="0" err="1" smtClean="0"/>
              <a:t>Barang</a:t>
            </a:r>
            <a:r>
              <a:rPr lang="en-US" b="1" dirty="0" smtClean="0"/>
              <a:t> / </a:t>
            </a:r>
            <a:r>
              <a:rPr lang="en-US" b="1" dirty="0" err="1" smtClean="0"/>
              <a:t>Jasa</a:t>
            </a:r>
            <a:r>
              <a:rPr lang="en-US" b="1" dirty="0" smtClean="0"/>
              <a:t> </a:t>
            </a:r>
            <a:r>
              <a:rPr lang="en-US" dirty="0" smtClean="0"/>
              <a:t>yang </a:t>
            </a:r>
            <a:r>
              <a:rPr lang="en-US" b="1" dirty="0" err="1" smtClean="0">
                <a:solidFill>
                  <a:srgbClr val="0070C0"/>
                </a:solidFill>
              </a:rPr>
              <a:t>sdh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dikomersialkan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)</a:t>
            </a:r>
          </a:p>
          <a:p>
            <a:pPr marL="231775" indent="-231775"/>
            <a:endParaRPr lang="en-US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b="1" dirty="0" err="1" smtClean="0"/>
              <a:t>Artikel</a:t>
            </a:r>
            <a:r>
              <a:rPr lang="en-US" b="1" dirty="0" smtClean="0"/>
              <a:t> </a:t>
            </a:r>
            <a:r>
              <a:rPr lang="en-US" b="1" dirty="0" err="1" smtClean="0"/>
              <a:t>Ilmiah</a:t>
            </a:r>
            <a:r>
              <a:rPr lang="en-US" b="1" dirty="0" smtClean="0"/>
              <a:t> </a:t>
            </a:r>
            <a:r>
              <a:rPr lang="en-US" b="1" dirty="0" err="1" smtClean="0"/>
              <a:t>yg</a:t>
            </a:r>
            <a:r>
              <a:rPr lang="en-US" b="1" dirty="0" smtClean="0"/>
              <a:t> </a:t>
            </a:r>
            <a:r>
              <a:rPr lang="en-US" b="1" dirty="0" err="1" smtClean="0"/>
              <a:t>dipublikasikan</a:t>
            </a:r>
            <a:endParaRPr lang="en-US" b="1" dirty="0" smtClean="0"/>
          </a:p>
          <a:p>
            <a:pPr marL="231775" indent="-231775">
              <a:buFont typeface="Arial" pitchFamily="34" charset="0"/>
              <a:buChar char="•"/>
            </a:pPr>
            <a:endParaRPr lang="en-US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533400" y="2895600"/>
            <a:ext cx="64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0070C0"/>
                </a:solidFill>
              </a:rPr>
              <a:t>Sistem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berjalan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terlihat</a:t>
            </a:r>
            <a:r>
              <a:rPr lang="en-US" sz="2000" dirty="0" smtClean="0"/>
              <a:t> </a:t>
            </a:r>
            <a:r>
              <a:rPr lang="en-US" sz="2000" dirty="0" err="1" smtClean="0"/>
              <a:t>jelas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potensi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keberlanjutan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000" dirty="0" smtClean="0"/>
              <a:t>Paten, </a:t>
            </a:r>
            <a:r>
              <a:rPr lang="en-US" sz="2000" dirty="0" err="1" smtClean="0"/>
              <a:t>merk</a:t>
            </a:r>
            <a:r>
              <a:rPr lang="en-US" sz="2000" dirty="0" smtClean="0"/>
              <a:t> </a:t>
            </a:r>
            <a:r>
              <a:rPr lang="en-US" sz="2000" dirty="0" err="1" smtClean="0"/>
              <a:t>dagang</a:t>
            </a:r>
            <a:endParaRPr lang="en-US" sz="2000" dirty="0" smtClean="0"/>
          </a:p>
          <a:p>
            <a:pPr marL="231775" indent="-231775">
              <a:buFont typeface="Arial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419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7010400" cy="563562"/>
          </a:xfrm>
        </p:spPr>
        <p:txBody>
          <a:bodyPr/>
          <a:lstStyle/>
          <a:p>
            <a:r>
              <a:rPr lang="en-US" dirty="0"/>
              <a:t>BAB 1. </a:t>
            </a:r>
            <a:r>
              <a:rPr lang="en-US" dirty="0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066800"/>
            <a:ext cx="8023225" cy="5486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: </a:t>
            </a:r>
          </a:p>
          <a:p>
            <a:pPr marL="627063" lvl="1">
              <a:buFont typeface="Wingdings" pitchFamily="2" charset="2"/>
              <a:buChar char="ü"/>
            </a:pP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Alasan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yang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mendasari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urgensi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keutamaan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)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kegiatan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kewirausahaan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yang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diusulkan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627063"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Proses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mengidentifikasi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peluang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usaha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termasuk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uraian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tentang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persoalan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masyarakat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usaha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dan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kelayakan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usaha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r>
              <a:rPr lang="en-US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Luaran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diharapkan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8001000" cy="563562"/>
          </a:xfrm>
        </p:spPr>
        <p:txBody>
          <a:bodyPr/>
          <a:lstStyle/>
          <a:p>
            <a:r>
              <a:rPr lang="en-US" sz="2400" dirty="0"/>
              <a:t>BAB 2. GAMBARAN UMUM RENCANA </a:t>
            </a:r>
            <a:r>
              <a:rPr lang="en-US" sz="2400" dirty="0" smtClean="0"/>
              <a:t>USAHA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066800"/>
            <a:ext cx="8023225" cy="5486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Uraikan</a:t>
            </a:r>
            <a:r>
              <a:rPr lang="en-US" dirty="0" smtClean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/>
              <a:t>usaha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Gambaran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potensi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sumberdaya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peluang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pasar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termasuk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analisis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ekonomi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usaha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menunjukkan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kelayakan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usaha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/>
              <a:t>usaha</a:t>
            </a:r>
            <a:r>
              <a:rPr lang="en-US" dirty="0"/>
              <a:t> yang </a:t>
            </a:r>
            <a:r>
              <a:rPr lang="en-US" dirty="0" err="1" smtClean="0"/>
              <a:t>direncanakan</a:t>
            </a:r>
            <a:r>
              <a:rPr lang="en-US" dirty="0" smtClean="0"/>
              <a:t>, </a:t>
            </a:r>
            <a:r>
              <a:rPr lang="en-US" dirty="0" err="1" smtClean="0"/>
              <a:t>menjanjikan</a:t>
            </a:r>
            <a:r>
              <a:rPr lang="en-US" dirty="0" smtClean="0"/>
              <a:t> </a:t>
            </a:r>
            <a:r>
              <a:rPr lang="en-US" dirty="0" err="1"/>
              <a:t>perolehan</a:t>
            </a:r>
            <a:r>
              <a:rPr lang="en-US" dirty="0"/>
              <a:t> profit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keberlanjutan</a:t>
            </a:r>
            <a:r>
              <a:rPr lang="en-US" dirty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5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077200" cy="563562"/>
          </a:xfrm>
        </p:spPr>
        <p:txBody>
          <a:bodyPr/>
          <a:lstStyle/>
          <a:p>
            <a:r>
              <a:rPr lang="en-US" dirty="0"/>
              <a:t>BAB 3. METODE </a:t>
            </a:r>
            <a:r>
              <a:rPr lang="en-US" dirty="0" smtClean="0"/>
              <a:t>PELAKSANAAN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066800"/>
            <a:ext cx="8023225" cy="5486400"/>
          </a:xfrm>
        </p:spPr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err="1" smtClean="0"/>
              <a:t>Uraian</a:t>
            </a:r>
            <a:r>
              <a:rPr lang="en-US" dirty="0" smtClean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, 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Gambarkan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langkah-2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secara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skematic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masing-2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tahap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dijelaskan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apa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aktivitasnya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menghasilkan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apa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7010400" cy="563562"/>
          </a:xfrm>
        </p:spPr>
        <p:txBody>
          <a:bodyPr/>
          <a:lstStyle/>
          <a:p>
            <a:r>
              <a:rPr lang="en-US" sz="3200" u="sng" dirty="0" err="1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Pertanyaan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 </a:t>
            </a:r>
            <a:r>
              <a:rPr lang="en-US" sz="3200" u="sng" dirty="0" err="1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Penting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 </a:t>
            </a:r>
            <a:r>
              <a:rPr lang="en-US" sz="3200" u="sng" dirty="0" err="1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dalam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 proposal </a:t>
            </a: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PKM-K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914400"/>
            <a:ext cx="8305799" cy="5867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lIns="87206" tIns="43603" rIns="87206" bIns="43603"/>
          <a:lstStyle/>
          <a:p>
            <a:pPr marL="444500" lvl="1" indent="-25876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Apakah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format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dan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syarat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administrasi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sudah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terpenuhi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?</a:t>
            </a:r>
          </a:p>
          <a:p>
            <a:pPr marL="444500" lvl="1" indent="-25876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Apakah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peluang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usaha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sudah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tergambarkan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dengan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jelas</a:t>
            </a:r>
            <a:r>
              <a:rPr lang="id-ID" sz="2400" b="1" dirty="0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 ?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Script MT Bold" pitchFamily="66" charset="0"/>
            </a:endParaRPr>
          </a:p>
          <a:p>
            <a:pPr marL="444500" lvl="1" indent="-25876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Dimana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kreativitas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dari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kewirausahaan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ini</a:t>
            </a:r>
            <a:r>
              <a:rPr lang="id-ID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?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Adakah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sesuatu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yg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unik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? Yang </a:t>
            </a:r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membedakan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dari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lainnya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yang </a:t>
            </a:r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sejenis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? </a:t>
            </a:r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Keunggulannya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?</a:t>
            </a:r>
            <a:endParaRPr lang="id-ID" sz="2400" b="1" dirty="0">
              <a:solidFill>
                <a:schemeClr val="accent4">
                  <a:lumMod val="60000"/>
                  <a:lumOff val="40000"/>
                </a:schemeClr>
              </a:solidFill>
              <a:latin typeface="Script MT Bold" pitchFamily="66" charset="0"/>
            </a:endParaRPr>
          </a:p>
          <a:p>
            <a:pPr marL="444500" lvl="1" indent="-25876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Tujuan</a:t>
            </a:r>
            <a:r>
              <a:rPr lang="id-ID" sz="2400" b="1" dirty="0" smtClean="0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apa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id-ID" sz="2400" b="1" dirty="0" smtClean="0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yang ingin dicapai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dalam</a:t>
            </a:r>
            <a:r>
              <a:rPr lang="id-ID" sz="2400" b="1" dirty="0" smtClean="0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kewirausahaan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ini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 ?</a:t>
            </a:r>
            <a:r>
              <a:rPr lang="id-ID" sz="2400" b="1" dirty="0" smtClean="0">
                <a:solidFill>
                  <a:schemeClr val="accent4">
                    <a:lumMod val="75000"/>
                  </a:schemeClr>
                </a:solidFill>
                <a:latin typeface="Script MT Bold" pitchFamily="66" charset="0"/>
              </a:rPr>
              <a:t> </a:t>
            </a:r>
          </a:p>
          <a:p>
            <a:pPr marL="444500" lvl="1" indent="-25876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Hasil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akhir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PKM-K </a:t>
            </a:r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ini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, </a:t>
            </a:r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seperti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/</a:t>
            </a:r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dalam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bentuk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apakah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</a:t>
            </a:r>
            <a:r>
              <a:rPr lang="id-ID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?</a:t>
            </a:r>
          </a:p>
          <a:p>
            <a:pPr marL="444500" lvl="1" indent="-25876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Script MT Bold" pitchFamily="66" charset="0"/>
              </a:rPr>
              <a:t>Manfaat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Script MT Bold" pitchFamily="66" charset="0"/>
              </a:rPr>
              <a:t>apakah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Script MT Bold" pitchFamily="66" charset="0"/>
              </a:rPr>
              <a:t>bagi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Script MT Bold" pitchFamily="66" charset="0"/>
              </a:rPr>
              <a:t> </a:t>
            </a:r>
            <a:r>
              <a:rPr lang="id-ID" sz="2400" b="1" dirty="0" smtClean="0">
                <a:solidFill>
                  <a:schemeClr val="accent1">
                    <a:lumMod val="50000"/>
                  </a:schemeClr>
                </a:solidFill>
                <a:latin typeface="Script MT Bold" pitchFamily="66" charset="0"/>
              </a:rPr>
              <a:t>m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Script MT Bold" pitchFamily="66" charset="0"/>
              </a:rPr>
              <a:t>ahasiswa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Script MT Bold" pitchFamily="66" charset="0"/>
              </a:rPr>
              <a:t>atau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Script MT Bold" pitchFamily="66" charset="0"/>
              </a:rPr>
              <a:t>masyarakat</a:t>
            </a:r>
            <a:r>
              <a:rPr lang="id-ID" sz="2400" b="1" dirty="0" smtClean="0">
                <a:solidFill>
                  <a:schemeClr val="accent1">
                    <a:lumMod val="5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Script MT Bold" pitchFamily="66" charset="0"/>
              </a:rPr>
              <a:t>?</a:t>
            </a:r>
          </a:p>
          <a:p>
            <a:pPr marL="444500" lvl="1" indent="-25876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MT Bold" pitchFamily="66" charset="0"/>
              </a:rPr>
              <a:t>Proposal harus mampu menggambarkan peluang dan rencana  usaha yang akan diajukan, serta potensi keberlanjutannya</a:t>
            </a:r>
          </a:p>
          <a:p>
            <a:pPr marL="444500" lvl="1" indent="-25876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 smtClean="0">
                <a:solidFill>
                  <a:schemeClr val="accent1">
                    <a:lumMod val="50000"/>
                  </a:schemeClr>
                </a:solidFill>
                <a:latin typeface="Script MT Bold" pitchFamily="66" charset="0"/>
              </a:rPr>
              <a:t>Gambaran umum rencana usaha, dapat diuraikan dalam bentuk “bussiness plan” termasuk rencana “cash flow”</a:t>
            </a:r>
          </a:p>
          <a:p>
            <a:pPr marL="444500" lvl="1" indent="-25876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endParaRPr lang="id-ID" sz="2400" b="1" dirty="0" smtClean="0">
              <a:solidFill>
                <a:schemeClr val="accent1">
                  <a:lumMod val="50000"/>
                </a:schemeClr>
              </a:solidFill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2238"/>
            <a:ext cx="8199120" cy="563562"/>
          </a:xfrm>
        </p:spPr>
        <p:txBody>
          <a:bodyPr/>
          <a:lstStyle/>
          <a:p>
            <a:r>
              <a:rPr lang="en-US" dirty="0" smtClean="0"/>
              <a:t>Form Desk </a:t>
            </a:r>
            <a:r>
              <a:rPr lang="en-US" dirty="0" err="1" smtClean="0"/>
              <a:t>Evaluasi</a:t>
            </a:r>
            <a:r>
              <a:rPr lang="en-US" dirty="0" smtClean="0"/>
              <a:t> Proposal PKM - K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6942425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94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3429000"/>
            <a:ext cx="8305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PKM </a:t>
            </a:r>
          </a:p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KARSA CIPTA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8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648201"/>
            <a:ext cx="4253344" cy="2078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574192" y="1143000"/>
            <a:ext cx="4038191" cy="12036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32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KELOMPOK MAHASISWA</a:t>
            </a:r>
          </a:p>
          <a:p>
            <a:pPr>
              <a:defRPr/>
            </a:pPr>
            <a:r>
              <a:rPr lang="en-US" sz="32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DOSEN PEMBIMBING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74192" y="3169303"/>
            <a:ext cx="4038191" cy="107721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320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KONSTRUKSI IDE KREATIF</a:t>
            </a:r>
            <a:endParaRPr lang="id-ID" sz="3200" noProof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1" y="5077214"/>
            <a:ext cx="3740724" cy="1015663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PKM-KC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216721" y="2521529"/>
            <a:ext cx="376567" cy="647776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-Up Arrow 11"/>
          <p:cNvSpPr/>
          <p:nvPr/>
        </p:nvSpPr>
        <p:spPr>
          <a:xfrm rot="5400000">
            <a:off x="2881745" y="3747654"/>
            <a:ext cx="1385454" cy="2576947"/>
          </a:xfrm>
          <a:prstGeom prst="bentUpArrow">
            <a:avLst>
              <a:gd name="adj1" fmla="val 13752"/>
              <a:gd name="adj2" fmla="val 12038"/>
              <a:gd name="adj3" fmla="val 17373"/>
            </a:avLst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0800000">
            <a:off x="6781802" y="3200418"/>
            <a:ext cx="318665" cy="1801073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5257801" y="2246164"/>
            <a:ext cx="3393183" cy="878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3600" kern="1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Masyarakat</a:t>
            </a:r>
            <a:endParaRPr lang="en-US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4192" y="-1"/>
            <a:ext cx="8036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kern="10" dirty="0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0800000" scaled="0"/>
                </a:gradFill>
                <a:latin typeface="Poornut"/>
              </a:rPr>
              <a:t>PKM - KC</a:t>
            </a:r>
            <a:endParaRPr lang="en-US" sz="5400" kern="10" dirty="0">
              <a:ln w="12700">
                <a:solidFill>
                  <a:schemeClr val="hlink"/>
                </a:solidFill>
                <a:round/>
                <a:headEnd/>
                <a:tailEnd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0800000" scaled="0"/>
              </a:gradFill>
              <a:latin typeface="Poornut"/>
            </a:endParaRPr>
          </a:p>
        </p:txBody>
      </p:sp>
    </p:spTree>
    <p:extLst>
      <p:ext uri="{BB962C8B-B14F-4D97-AF65-F5344CB8AC3E}">
        <p14:creationId xmlns:p14="http://schemas.microsoft.com/office/powerpoint/2010/main" val="291799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054" y="0"/>
            <a:ext cx="8215747" cy="8382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Luaran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Potensi</a:t>
            </a:r>
            <a:r>
              <a:rPr lang="en-US" dirty="0" smtClean="0">
                <a:solidFill>
                  <a:schemeClr val="tx1"/>
                </a:solidFill>
              </a:rPr>
              <a:t> PKM KC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066800"/>
            <a:ext cx="784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b="1" dirty="0" smtClean="0"/>
              <a:t>Model / design / </a:t>
            </a:r>
            <a:r>
              <a:rPr lang="en-US" b="1" dirty="0" err="1" smtClean="0"/>
              <a:t>alat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belum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en-US" b="1" dirty="0" err="1" smtClean="0">
                <a:solidFill>
                  <a:srgbClr val="0070C0"/>
                </a:solidFill>
              </a:rPr>
              <a:t>bermanfaat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bagi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pPr marL="231775" indent="-231775"/>
            <a:endParaRPr lang="en-US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b="1" dirty="0" err="1" smtClean="0"/>
              <a:t>Artikel</a:t>
            </a:r>
            <a:r>
              <a:rPr lang="en-US" b="1" dirty="0" smtClean="0"/>
              <a:t> </a:t>
            </a:r>
            <a:r>
              <a:rPr lang="en-US" b="1" dirty="0" err="1" smtClean="0"/>
              <a:t>Ilmiah</a:t>
            </a:r>
            <a:r>
              <a:rPr lang="en-US" b="1" dirty="0" smtClean="0"/>
              <a:t>, </a:t>
            </a:r>
            <a:r>
              <a:rPr lang="en-US" b="1" dirty="0" err="1" smtClean="0"/>
              <a:t>kalau</a:t>
            </a:r>
            <a:r>
              <a:rPr lang="en-US" b="1" dirty="0" smtClean="0"/>
              <a:t> </a:t>
            </a:r>
            <a:r>
              <a:rPr lang="en-US" b="1" dirty="0" err="1" smtClean="0"/>
              <a:t>bisa</a:t>
            </a:r>
            <a:r>
              <a:rPr lang="en-US" b="1" dirty="0" smtClean="0"/>
              <a:t>  </a:t>
            </a:r>
            <a:r>
              <a:rPr lang="en-US" b="1" dirty="0" err="1" smtClean="0"/>
              <a:t>yg</a:t>
            </a:r>
            <a:r>
              <a:rPr lang="en-US" b="1" dirty="0" smtClean="0"/>
              <a:t> </a:t>
            </a:r>
            <a:r>
              <a:rPr lang="en-US" b="1" dirty="0" err="1" smtClean="0"/>
              <a:t>dipublikasikan</a:t>
            </a:r>
            <a:endParaRPr lang="en-US" b="1" dirty="0" smtClean="0"/>
          </a:p>
          <a:p>
            <a:pPr marL="231775" indent="-231775">
              <a:buFont typeface="Arial" pitchFamily="34" charset="0"/>
              <a:buChar char="•"/>
            </a:pPr>
            <a:endParaRPr lang="en-US" b="1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b="1" dirty="0" err="1" smtClean="0"/>
              <a:t>Potensi</a:t>
            </a:r>
            <a:r>
              <a:rPr lang="en-US" b="1" dirty="0" smtClean="0"/>
              <a:t> Patent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33400" y="28956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0070C0"/>
                </a:solidFill>
              </a:rPr>
              <a:t>Kontinuitas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keberlanjutan</a:t>
            </a:r>
            <a:r>
              <a:rPr lang="en-US" b="1" dirty="0" smtClean="0">
                <a:solidFill>
                  <a:srgbClr val="0070C0"/>
                </a:solidFill>
              </a:rPr>
              <a:t> program.</a:t>
            </a:r>
            <a:r>
              <a:rPr lang="en-US" dirty="0" smtClean="0"/>
              <a:t> </a:t>
            </a:r>
          </a:p>
          <a:p>
            <a:pPr marL="231775" indent="-231775"/>
            <a:r>
              <a:rPr lang="en-US" dirty="0" smtClean="0"/>
              <a:t>    (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lain)</a:t>
            </a:r>
          </a:p>
          <a:p>
            <a:pPr marL="231775" indent="-231775"/>
            <a:endParaRPr lang="en-US" b="1" dirty="0" smtClean="0">
              <a:solidFill>
                <a:srgbClr val="0070C0"/>
              </a:solidFill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Paten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58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7162800" cy="563562"/>
          </a:xfrm>
        </p:spPr>
        <p:txBody>
          <a:bodyPr/>
          <a:lstStyle/>
          <a:p>
            <a:r>
              <a:rPr lang="en-US" sz="3200" b="1" dirty="0" err="1" smtClean="0"/>
              <a:t>Tahap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Seleksi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Peserta</a:t>
            </a:r>
            <a:r>
              <a:rPr lang="en-US" sz="3200" b="1" dirty="0" smtClean="0"/>
              <a:t> PIMNAS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2" y="1066800"/>
            <a:ext cx="8023225" cy="492125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PIMNAS:</a:t>
            </a:r>
          </a:p>
          <a:p>
            <a:pPr marL="801688" indent="-501650">
              <a:spcAft>
                <a:spcPts val="1200"/>
              </a:spcAft>
              <a:buNone/>
            </a:pPr>
            <a:r>
              <a:rPr lang="en-US" dirty="0" smtClean="0"/>
              <a:t>1.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PIMNAS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proposal (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usulan</a:t>
            </a:r>
            <a:r>
              <a:rPr lang="en-US" dirty="0" smtClean="0"/>
              <a:t>),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Kemajuan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fi-FI" dirty="0" smtClean="0"/>
              <a:t>hasil pelaksanaan PKM (Monev). </a:t>
            </a:r>
          </a:p>
          <a:p>
            <a:pPr marL="573088" indent="-27305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Nlpp</a:t>
            </a:r>
            <a:r>
              <a:rPr lang="en-US" dirty="0" smtClean="0"/>
              <a:t> = 0.3*NP + 0.2*NLK + 0.5*NM</a:t>
            </a:r>
          </a:p>
          <a:p>
            <a:pPr marL="1082675" indent="-273050">
              <a:buNone/>
            </a:pPr>
            <a:r>
              <a:rPr lang="en-US" dirty="0" err="1" smtClean="0"/>
              <a:t>Nlpp</a:t>
            </a:r>
            <a:r>
              <a:rPr lang="en-US" dirty="0" smtClean="0"/>
              <a:t> =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PIMNAS</a:t>
            </a:r>
          </a:p>
          <a:p>
            <a:pPr marL="1082675" indent="-273050">
              <a:buNone/>
            </a:pPr>
            <a:r>
              <a:rPr lang="pt-BR" dirty="0" smtClean="0"/>
              <a:t>NP = Nilai Proposal (nilai usulan)</a:t>
            </a:r>
          </a:p>
          <a:p>
            <a:pPr marL="1082675" indent="-273050">
              <a:buNone/>
            </a:pPr>
            <a:r>
              <a:rPr lang="pt-BR" dirty="0" smtClean="0"/>
              <a:t>NLK= Nilai Laporan Kemajuan</a:t>
            </a:r>
          </a:p>
          <a:p>
            <a:pPr marL="1082675" indent="-273050">
              <a:buNone/>
            </a:pPr>
            <a:r>
              <a:rPr lang="fi-FI" dirty="0" smtClean="0"/>
              <a:t>NM = Nilai MONEV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274022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171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7010400" cy="563562"/>
          </a:xfrm>
        </p:spPr>
        <p:txBody>
          <a:bodyPr/>
          <a:lstStyle/>
          <a:p>
            <a:r>
              <a:rPr lang="en-US" dirty="0"/>
              <a:t>BAB 1. </a:t>
            </a:r>
            <a:r>
              <a:rPr lang="en-US" dirty="0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066800"/>
            <a:ext cx="8023225" cy="5486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: </a:t>
            </a:r>
          </a:p>
          <a:p>
            <a:pPr marL="627063" lvl="1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Uraikan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proses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identifikasi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masalah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yang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merujuk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pada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berbagai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sumber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pustaka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pandangan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singkat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dari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para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penulis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lain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yang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pernah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melakukan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pembahasan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topik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terkait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dapat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dikemukakan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sini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27063" lvl="1">
              <a:buFont typeface="Wingdings" pitchFamily="2" charset="2"/>
              <a:buChar char="ü"/>
            </a:pP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Uraikan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pula 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kondisi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potensi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wilayah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dari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segi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fisik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sosial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ekonomi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maupun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lingkungan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  <a:p>
            <a:pPr marL="627063" lvl="1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Uraikan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secara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singkat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pada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bagian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mana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karsa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cipta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yang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ditawarkan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mampu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memberikan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nilai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manfaat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jangka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panjang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kepada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pihak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sasaran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r>
              <a:rPr lang="en-US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Luaran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diharapkan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8001000" cy="563562"/>
          </a:xfrm>
        </p:spPr>
        <p:txBody>
          <a:bodyPr/>
          <a:lstStyle/>
          <a:p>
            <a:r>
              <a:rPr lang="en-US" sz="2400" dirty="0"/>
              <a:t>BAB 2. </a:t>
            </a:r>
            <a:r>
              <a:rPr lang="en-US" sz="2400" dirty="0" smtClean="0"/>
              <a:t>TINJAUAN PUSTAKA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066800"/>
            <a:ext cx="8023225" cy="5486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dirty="0" err="1" smtClean="0"/>
              <a:t>Uraikan</a:t>
            </a:r>
            <a:r>
              <a:rPr lang="en-US" sz="2200" dirty="0" smtClean="0"/>
              <a:t> </a:t>
            </a:r>
            <a:r>
              <a:rPr lang="en-US" sz="2200" dirty="0" err="1"/>
              <a:t>kondisi</a:t>
            </a:r>
            <a:r>
              <a:rPr lang="en-US" sz="2200" dirty="0"/>
              <a:t> </a:t>
            </a:r>
            <a:r>
              <a:rPr lang="en-US" sz="2200" dirty="0" err="1"/>
              <a:t>umum</a:t>
            </a:r>
            <a:r>
              <a:rPr lang="en-US" sz="2200" dirty="0"/>
              <a:t> </a:t>
            </a:r>
            <a:r>
              <a:rPr lang="en-US" sz="2200" dirty="0" err="1"/>
              <a:t>lingkungan</a:t>
            </a:r>
            <a:r>
              <a:rPr lang="en-US" sz="2200" dirty="0"/>
              <a:t> yang </a:t>
            </a:r>
            <a:r>
              <a:rPr lang="en-US" sz="2200" dirty="0" err="1"/>
              <a:t>menimbulkan</a:t>
            </a:r>
            <a:r>
              <a:rPr lang="en-US" sz="2200" dirty="0"/>
              <a:t> </a:t>
            </a:r>
            <a:r>
              <a:rPr lang="en-US" sz="2200" dirty="0" err="1"/>
              <a:t>gagasan</a:t>
            </a:r>
            <a:r>
              <a:rPr lang="en-US" sz="2200" dirty="0"/>
              <a:t> </a:t>
            </a:r>
            <a:r>
              <a:rPr lang="en-US" sz="2200" dirty="0" err="1" smtClean="0"/>
              <a:t>menciptakan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didasari</a:t>
            </a:r>
            <a:r>
              <a:rPr lang="en-US" sz="2200" dirty="0" smtClean="0"/>
              <a:t>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karsa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nalar</a:t>
            </a:r>
            <a:r>
              <a:rPr lang="en-US" sz="2200" dirty="0"/>
              <a:t> </a:t>
            </a:r>
            <a:r>
              <a:rPr lang="en-US" sz="2200" dirty="0" err="1"/>
              <a:t>mahasiswa</a:t>
            </a:r>
            <a:r>
              <a:rPr lang="en-US" sz="22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Gambaran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mengenai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potensi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sumberdaya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peluang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pasar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termasuk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analisis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ekonomi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yang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direncanakan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disajikan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secara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singkat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menunjukkan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manfaat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dari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karsa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cipta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</a:rPr>
              <a:t>diajukan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err="1"/>
              <a:t>Uraikan</a:t>
            </a:r>
            <a:r>
              <a:rPr lang="en-US" sz="2200" dirty="0"/>
              <a:t> </a:t>
            </a:r>
            <a:r>
              <a:rPr lang="en-US" sz="2200" dirty="0" err="1"/>
              <a:t>juga</a:t>
            </a:r>
            <a:r>
              <a:rPr lang="en-US" sz="2200" dirty="0"/>
              <a:t> </a:t>
            </a:r>
            <a:r>
              <a:rPr lang="en-US" sz="2200" dirty="0" err="1"/>
              <a:t>literatur</a:t>
            </a:r>
            <a:r>
              <a:rPr lang="en-US" sz="2200" dirty="0"/>
              <a:t> </a:t>
            </a:r>
            <a:r>
              <a:rPr lang="en-US" sz="2200" dirty="0" smtClean="0"/>
              <a:t>yang </a:t>
            </a:r>
            <a:r>
              <a:rPr lang="en-US" sz="2200" dirty="0" err="1" smtClean="0"/>
              <a:t>memiliki</a:t>
            </a:r>
            <a:r>
              <a:rPr lang="en-US" sz="2200" dirty="0" smtClean="0"/>
              <a:t> </a:t>
            </a:r>
            <a:r>
              <a:rPr lang="en-US" sz="2200" dirty="0" err="1"/>
              <a:t>keterkaitan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ide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gagasan</a:t>
            </a:r>
            <a:r>
              <a:rPr lang="en-US" sz="2200" dirty="0"/>
              <a:t> yang </a:t>
            </a:r>
            <a:r>
              <a:rPr lang="en-US" sz="2200" dirty="0" err="1"/>
              <a:t>ditawarkan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jika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kemiripan</a:t>
            </a:r>
            <a:r>
              <a:rPr lang="en-US" sz="2200" dirty="0"/>
              <a:t>,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bagian</a:t>
            </a:r>
            <a:r>
              <a:rPr lang="en-US" sz="2200" dirty="0" smtClean="0"/>
              <a:t> </a:t>
            </a:r>
            <a:r>
              <a:rPr lang="en-US" sz="2200" dirty="0" err="1"/>
              <a:t>mana</a:t>
            </a:r>
            <a:r>
              <a:rPr lang="en-US" sz="2200" dirty="0"/>
              <a:t> </a:t>
            </a:r>
            <a:r>
              <a:rPr lang="en-US" sz="2200" dirty="0" err="1"/>
              <a:t>karsa</a:t>
            </a:r>
            <a:r>
              <a:rPr lang="en-US" sz="2200" dirty="0"/>
              <a:t> </a:t>
            </a:r>
            <a:r>
              <a:rPr lang="en-US" sz="2200" dirty="0" err="1"/>
              <a:t>cipta</a:t>
            </a:r>
            <a:r>
              <a:rPr lang="en-US" sz="2200" dirty="0"/>
              <a:t> yang </a:t>
            </a:r>
            <a:r>
              <a:rPr lang="en-US" sz="2200" dirty="0" err="1"/>
              <a:t>ditawarkan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perbedaan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keunikan</a:t>
            </a:r>
            <a:r>
              <a:rPr lang="en-US" sz="2200" dirty="0"/>
              <a:t>. </a:t>
            </a:r>
            <a:r>
              <a:rPr lang="en-US" sz="2200" dirty="0" err="1"/>
              <a:t>Karsa</a:t>
            </a:r>
            <a:r>
              <a:rPr lang="en-US" sz="2200" dirty="0"/>
              <a:t> </a:t>
            </a:r>
            <a:r>
              <a:rPr lang="en-US" sz="2200" dirty="0" err="1"/>
              <a:t>cipta</a:t>
            </a:r>
            <a:r>
              <a:rPr lang="en-US" sz="2200" dirty="0"/>
              <a:t> </a:t>
            </a:r>
            <a:r>
              <a:rPr lang="en-US" sz="2200" dirty="0" smtClean="0"/>
              <a:t>yang </a:t>
            </a:r>
            <a:r>
              <a:rPr lang="en-US" sz="2200" dirty="0" err="1" smtClean="0"/>
              <a:t>ditawarkan</a:t>
            </a:r>
            <a:r>
              <a:rPr lang="en-US" sz="2200" dirty="0" smtClean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bersifat</a:t>
            </a:r>
            <a:r>
              <a:rPr lang="en-US" sz="2200" dirty="0"/>
              <a:t> </a:t>
            </a:r>
            <a:r>
              <a:rPr lang="en-US" sz="2200" dirty="0" err="1"/>
              <a:t>konstruktif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mampu</a:t>
            </a:r>
            <a:r>
              <a:rPr lang="en-US" sz="2200" dirty="0"/>
              <a:t> </a:t>
            </a:r>
            <a:r>
              <a:rPr lang="en-US" sz="2200" dirty="0" err="1"/>
              <a:t>menghasilkan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, </a:t>
            </a:r>
            <a:r>
              <a:rPr lang="en-US" sz="2200" dirty="0" err="1"/>
              <a:t>desain</a:t>
            </a:r>
            <a:r>
              <a:rPr lang="en-US" sz="2200" dirty="0" smtClean="0"/>
              <a:t>, model/</a:t>
            </a:r>
            <a:r>
              <a:rPr lang="en-US" sz="2200" dirty="0" err="1" smtClean="0"/>
              <a:t>barang</a:t>
            </a:r>
            <a:r>
              <a:rPr lang="en-US" sz="2200" dirty="0" smtClean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prototip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sejenisnya</a:t>
            </a:r>
            <a:r>
              <a:rPr lang="en-US" sz="2200" dirty="0"/>
              <a:t> </a:t>
            </a:r>
            <a:r>
              <a:rPr lang="en-US" sz="2200" dirty="0" err="1"/>
              <a:t>serta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daya</a:t>
            </a:r>
            <a:r>
              <a:rPr lang="en-US" sz="2200" dirty="0"/>
              <a:t> </a:t>
            </a:r>
            <a:r>
              <a:rPr lang="en-US" sz="2200" dirty="0" err="1"/>
              <a:t>guna</a:t>
            </a:r>
            <a:r>
              <a:rPr lang="en-US" sz="2200" dirty="0"/>
              <a:t> yang </a:t>
            </a:r>
            <a:r>
              <a:rPr lang="en-US" sz="2200" dirty="0" err="1"/>
              <a:t>jelas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9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077200" cy="563562"/>
          </a:xfrm>
        </p:spPr>
        <p:txBody>
          <a:bodyPr/>
          <a:lstStyle/>
          <a:p>
            <a:r>
              <a:rPr lang="en-US" dirty="0"/>
              <a:t>BAB 3. METODE </a:t>
            </a:r>
            <a:r>
              <a:rPr lang="en-US" dirty="0" smtClean="0"/>
              <a:t>PELAKSANAAN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066800"/>
            <a:ext cx="8023225" cy="5486400"/>
          </a:xfrm>
        </p:spPr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err="1" smtClean="0"/>
              <a:t>Uraian</a:t>
            </a:r>
            <a:r>
              <a:rPr lang="en-US" dirty="0" smtClean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, 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/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Gambarkan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langkah-2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secara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skematic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masing-2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tahap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dijelaskan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apa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aktivitasnya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menghasilkan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apa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cantumkan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IKJP.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2238"/>
            <a:ext cx="8199120" cy="563562"/>
          </a:xfrm>
        </p:spPr>
        <p:txBody>
          <a:bodyPr/>
          <a:lstStyle/>
          <a:p>
            <a:r>
              <a:rPr lang="en-US" dirty="0" smtClean="0"/>
              <a:t>Form Desk </a:t>
            </a:r>
            <a:r>
              <a:rPr lang="en-US" dirty="0" err="1" smtClean="0"/>
              <a:t>Evaluasi</a:t>
            </a:r>
            <a:r>
              <a:rPr lang="en-US" dirty="0" smtClean="0"/>
              <a:t> Proposal PKM - KC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792102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00" name="Text Box 52"/>
          <p:cNvSpPr txBox="1">
            <a:spLocks noChangeArrowheads="1"/>
          </p:cNvSpPr>
          <p:nvPr/>
        </p:nvSpPr>
        <p:spPr bwMode="auto">
          <a:xfrm>
            <a:off x="458788" y="285750"/>
            <a:ext cx="8423275" cy="625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61645" dir="2700000" algn="ctr" rotWithShape="0">
              <a:srgbClr val="76FF4B">
                <a:alpha val="50000"/>
              </a:srgbClr>
            </a:outerShdw>
          </a:effectLst>
        </p:spPr>
        <p:txBody>
          <a:bodyPr lIns="181033" tIns="226291" rIns="181033" bIns="226291" anchor="ctr"/>
          <a:lstStyle/>
          <a:p>
            <a:pPr algn="ctr" defTabSz="904875"/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Form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Penilaian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</a:rPr>
              <a:t>PRESENTASI   5 </a:t>
            </a:r>
            <a:r>
              <a:rPr lang="en-US" sz="2800" b="1" dirty="0" err="1" smtClean="0">
                <a:solidFill>
                  <a:srgbClr val="000000"/>
                </a:solidFill>
                <a:latin typeface="Tahoma" pitchFamily="34" charset="0"/>
              </a:rPr>
              <a:t>Bidang</a:t>
            </a:r>
            <a:endParaRPr lang="en-US" sz="28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45" name="Content Placeholder 3"/>
          <p:cNvGraphicFramePr>
            <a:graphicFrameLocks/>
          </p:cNvGraphicFramePr>
          <p:nvPr/>
        </p:nvGraphicFramePr>
        <p:xfrm>
          <a:off x="685800" y="1219200"/>
          <a:ext cx="7924800" cy="465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022"/>
                <a:gridCol w="3070578"/>
                <a:gridCol w="1477316"/>
                <a:gridCol w="1394178"/>
                <a:gridCol w="1395706"/>
              </a:tblGrid>
              <a:tr h="5878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Penilaian</a:t>
                      </a:r>
                      <a:endParaRPr lang="en-US" sz="18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Bobot</a:t>
                      </a:r>
                      <a:endParaRPr lang="en-US" sz="18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Skor</a:t>
                      </a:r>
                      <a:r>
                        <a:rPr lang="en-US" sz="1800" dirty="0" smtClean="0"/>
                        <a:t>*)</a:t>
                      </a:r>
                      <a:endParaRPr lang="en-US" sz="18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Nilai</a:t>
                      </a:r>
                      <a:r>
                        <a:rPr lang="en-US" sz="1800" dirty="0" smtClean="0"/>
                        <a:t> (B*S)</a:t>
                      </a:r>
                      <a:endParaRPr lang="en-US" sz="1800" dirty="0"/>
                    </a:p>
                  </a:txBody>
                  <a:tcPr marL="92891" marR="92891" marT="45118" marB="45118"/>
                </a:tc>
              </a:tr>
              <a:tr h="126089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PEMAPARAN: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Sistematika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Penyajian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Isi</a:t>
                      </a:r>
                      <a:endParaRPr lang="en-U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Kemutahiran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alat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bantu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Penggunaan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bahasa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baku</a:t>
                      </a:r>
                      <a:endParaRPr lang="en-U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sikap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presentasi</a:t>
                      </a:r>
                      <a:endParaRPr lang="en-U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Ketepatan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waktu</a:t>
                      </a:r>
                      <a:endParaRPr lang="en-U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en-U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2891" marR="92891" marT="45118" marB="45118"/>
                </a:tc>
              </a:tr>
              <a:tr h="2512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KREATIVITAS:</a:t>
                      </a:r>
                      <a:endParaRPr lang="en-US" sz="12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</a:t>
                      </a:r>
                      <a:endParaRPr lang="en-US" sz="12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2891" marR="92891" marT="45118" marB="45118"/>
                </a:tc>
              </a:tr>
              <a:tr h="9243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Kreativitas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gagasan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keunikan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ketepatan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solusi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Adopsi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kemutahiran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ipteks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Manfaat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tambah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keberlanjutan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2891" marR="92891" marT="45118" marB="45118"/>
                </a:tc>
              </a:tr>
              <a:tr h="2512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DISKUSI:</a:t>
                      </a:r>
                      <a:endParaRPr lang="en-US" sz="12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2891" marR="92891" marT="45118" marB="45118"/>
                </a:tc>
              </a:tr>
              <a:tr h="41956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Tingkat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pemahaman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gagasan</a:t>
                      </a:r>
                      <a:endParaRPr lang="en-U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Kontribusi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anggota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</a:t>
                      </a:r>
                      <a:endParaRPr lang="en-US" sz="12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2891" marR="92891" marT="45118" marB="45118"/>
                </a:tc>
              </a:tr>
              <a:tr h="41956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 O T A L</a:t>
                      </a:r>
                    </a:p>
                    <a:p>
                      <a:endParaRPr lang="en-US" sz="12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2891" marR="92891" marT="45118" marB="4511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2891" marR="92891" marT="45118" marB="45118"/>
                </a:tc>
              </a:tr>
            </a:tbl>
          </a:graphicData>
        </a:graphic>
      </p:graphicFrame>
      <p:sp>
        <p:nvSpPr>
          <p:cNvPr id="230471" name="Rectangle 45"/>
          <p:cNvSpPr>
            <a:spLocks noChangeArrowheads="1"/>
          </p:cNvSpPr>
          <p:nvPr/>
        </p:nvSpPr>
        <p:spPr bwMode="auto">
          <a:xfrm>
            <a:off x="609600" y="10820400"/>
            <a:ext cx="4186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v-SE" dirty="0">
                <a:solidFill>
                  <a:srgbClr val="FFFFFF"/>
                </a:solidFill>
                <a:latin typeface="Tahoma" pitchFamily="34" charset="0"/>
              </a:rPr>
              <a:t>*) Skor yang diberikan : 1, 2, 3, 5, 6,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00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5867400" cy="762000"/>
          </a:xfrm>
        </p:spPr>
        <p:txBody>
          <a:bodyPr/>
          <a:lstStyle/>
          <a:p>
            <a:pPr eaLnBrk="1" hangingPunct="1"/>
            <a:r>
              <a:rPr lang="en-US" smtClean="0"/>
              <a:t>Kriteria penilaian PKMGT</a:t>
            </a:r>
          </a:p>
        </p:txBody>
      </p:sp>
      <p:sp>
        <p:nvSpPr>
          <p:cNvPr id="225283" name="Table Placeholder 4"/>
          <p:cNvSpPr>
            <a:spLocks noGrp="1" noTextEdit="1"/>
          </p:cNvSpPr>
          <p:nvPr>
            <p:ph type="tbl" idx="1"/>
          </p:nvPr>
        </p:nvSpPr>
        <p:spPr>
          <a:xfrm>
            <a:off x="1066800" y="1447800"/>
            <a:ext cx="8077200" cy="4648200"/>
          </a:xfrm>
        </p:spPr>
      </p:sp>
      <p:pic>
        <p:nvPicPr>
          <p:cNvPr id="225284" name="Picture 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610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PERMASALAHAN 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850" y="1544777"/>
            <a:ext cx="7499350" cy="4703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05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3200400"/>
            <a:ext cx="7775448" cy="2667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PENDAHULUAN</a:t>
            </a:r>
          </a:p>
          <a:p>
            <a:pPr lvl="1"/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 smtClean="0"/>
          </a:p>
          <a:p>
            <a:pPr lvl="1"/>
            <a:r>
              <a:rPr lang="en-US" dirty="0" err="1" smtClean="0"/>
              <a:t>Permasalahan</a:t>
            </a:r>
            <a:endParaRPr lang="en-US" dirty="0" smtClean="0"/>
          </a:p>
          <a:p>
            <a:pPr lvl="1"/>
            <a:r>
              <a:rPr lang="en-US" dirty="0" err="1" smtClean="0"/>
              <a:t>Tujuan</a:t>
            </a:r>
            <a:endParaRPr lang="en-US" dirty="0" smtClean="0"/>
          </a:p>
          <a:p>
            <a:pPr lvl="1"/>
            <a:r>
              <a:rPr lang="en-US" dirty="0" err="1" smtClean="0"/>
              <a:t>Manfaat</a:t>
            </a:r>
            <a:endParaRPr lang="en-US" dirty="0" smtClean="0"/>
          </a:p>
          <a:p>
            <a:pPr lvl="1"/>
            <a:r>
              <a:rPr lang="en-US" dirty="0" err="1" smtClean="0"/>
              <a:t>Luaran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4989"/>
            <a:ext cx="165571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7450" y="702348"/>
            <a:ext cx="5293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4989"/>
            <a:ext cx="1524000" cy="101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14286" y="754559"/>
            <a:ext cx="5918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rved Up Arrow 4"/>
          <p:cNvSpPr/>
          <p:nvPr/>
        </p:nvSpPr>
        <p:spPr>
          <a:xfrm>
            <a:off x="3124200" y="1524000"/>
            <a:ext cx="2438400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5864" y="2082225"/>
            <a:ext cx="3664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Cara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Penyelesaian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693599"/>
            <a:ext cx="11955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  =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3984" y="709789"/>
            <a:ext cx="3722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5400000">
            <a:off x="1499428" y="2569513"/>
            <a:ext cx="2347846" cy="12701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H="1">
            <a:off x="-146368" y="2752407"/>
            <a:ext cx="2959736" cy="381001"/>
          </a:xfrm>
          <a:prstGeom prst="bentConnector3">
            <a:avLst>
              <a:gd name="adj1" fmla="val 998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>
            <a:off x="4000499" y="4229101"/>
            <a:ext cx="3124202" cy="12700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>
            <a:off x="5938428" y="1304147"/>
            <a:ext cx="843372" cy="372255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638434" y="1384014"/>
            <a:ext cx="14387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Solusi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29" name="Elbow Connector 28"/>
          <p:cNvCxnSpPr>
            <a:stCxn id="27" idx="2"/>
          </p:cNvCxnSpPr>
          <p:nvPr/>
        </p:nvCxnSpPr>
        <p:spPr>
          <a:xfrm rot="16200000" flipH="1">
            <a:off x="6662636" y="2663969"/>
            <a:ext cx="1390363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flipV="1">
            <a:off x="3048000" y="4044953"/>
            <a:ext cx="4294433" cy="755647"/>
          </a:xfrm>
          <a:prstGeom prst="bentConnector3">
            <a:avLst>
              <a:gd name="adj1" fmla="val 99895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Rectangle 2047"/>
          <p:cNvSpPr/>
          <p:nvPr/>
        </p:nvSpPr>
        <p:spPr>
          <a:xfrm>
            <a:off x="6638435" y="3488174"/>
            <a:ext cx="1429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JUDUL</a:t>
            </a:r>
            <a:endParaRPr lang="en-US" sz="28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202504" y="5949952"/>
            <a:ext cx="7775448" cy="75564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METODA PENELITIAN / PELAKSANAAN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  <p:bldP spid="5" grpId="0" animBg="1"/>
      <p:bldP spid="10" grpId="0"/>
      <p:bldP spid="11" grpId="0"/>
      <p:bldP spid="12" grpId="0"/>
      <p:bldP spid="27" grpId="0"/>
      <p:bldP spid="2048" grpId="0"/>
      <p:bldP spid="40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satMod val="150000"/>
                  </a:schemeClr>
                </a:solidFill>
                <a:latin typeface="Comic Sans MS" pitchFamily="66" charset="0"/>
              </a:rPr>
              <a:t>Contoh menemukan ide baru?</a:t>
            </a: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B46BCD-E9BD-4320-97C5-C4B43EBE62B6}" type="slidenum">
              <a:rPr lang="id-ID" altLang="en-US" sz="1200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id-ID" altLang="en-US" sz="1200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140291" name="AutoShape 3"/>
          <p:cNvSpPr>
            <a:spLocks noChangeArrowheads="1"/>
          </p:cNvSpPr>
          <p:nvPr/>
        </p:nvSpPr>
        <p:spPr bwMode="auto">
          <a:xfrm>
            <a:off x="838200" y="1524000"/>
            <a:ext cx="2133600" cy="1066800"/>
          </a:xfrm>
          <a:prstGeom prst="cloudCallout">
            <a:avLst>
              <a:gd name="adj1" fmla="val -44421"/>
              <a:gd name="adj2" fmla="val 6994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6600"/>
                </a:solidFill>
                <a:latin typeface="Comic Sans MS" panose="030F0702030302020204" pitchFamily="66" charset="0"/>
              </a:rPr>
              <a:t>Ide Kreatif ?</a:t>
            </a:r>
          </a:p>
        </p:txBody>
      </p:sp>
      <p:sp>
        <p:nvSpPr>
          <p:cNvPr id="140292" name="AutoShape 4"/>
          <p:cNvSpPr>
            <a:spLocks noChangeArrowheads="1"/>
          </p:cNvSpPr>
          <p:nvPr/>
        </p:nvSpPr>
        <p:spPr bwMode="auto">
          <a:xfrm>
            <a:off x="457200" y="2971800"/>
            <a:ext cx="2438400" cy="1371600"/>
          </a:xfrm>
          <a:prstGeom prst="flowChartMultidocumen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>
              <a:latin typeface="Arial" panose="020B0604020202020204" pitchFamily="34" charset="0"/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457200" y="32004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Comic Sans MS" panose="030F0702030302020204" pitchFamily="66" charset="0"/>
              </a:rPr>
              <a:t>Lihat Masalah </a:t>
            </a:r>
            <a:r>
              <a:rPr lang="id-ID" altLang="en-US" sz="1800">
                <a:solidFill>
                  <a:srgbClr val="FF6600"/>
                </a:solidFill>
                <a:latin typeface="Comic Sans MS" panose="030F0702030302020204" pitchFamily="66" charset="0"/>
              </a:rPr>
              <a:t>riil</a:t>
            </a:r>
            <a:r>
              <a:rPr lang="en-US" altLang="en-US" sz="1800">
                <a:solidFill>
                  <a:srgbClr val="FF6600"/>
                </a:solidFill>
                <a:latin typeface="Comic Sans MS" panose="030F0702030302020204" pitchFamily="66" charset="0"/>
              </a:rPr>
              <a:t> di masyarakat?</a:t>
            </a:r>
          </a:p>
        </p:txBody>
      </p:sp>
      <p:sp>
        <p:nvSpPr>
          <p:cNvPr id="32775" name="AutoShape 6"/>
          <p:cNvSpPr>
            <a:spLocks noChangeArrowheads="1"/>
          </p:cNvSpPr>
          <p:nvPr/>
        </p:nvSpPr>
        <p:spPr bwMode="auto">
          <a:xfrm>
            <a:off x="990600" y="4572000"/>
            <a:ext cx="304800" cy="533400"/>
          </a:xfrm>
          <a:prstGeom prst="downArrowCallout">
            <a:avLst>
              <a:gd name="adj1" fmla="val 25000"/>
              <a:gd name="adj2" fmla="val 25000"/>
              <a:gd name="adj3" fmla="val 29167"/>
              <a:gd name="adj4" fmla="val 6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>
              <a:latin typeface="Arial" panose="020B0604020202020204" pitchFamily="34" charset="0"/>
            </a:endParaRPr>
          </a:p>
        </p:txBody>
      </p:sp>
      <p:sp>
        <p:nvSpPr>
          <p:cNvPr id="140295" name="AutoShape 7"/>
          <p:cNvSpPr>
            <a:spLocks noChangeArrowheads="1"/>
          </p:cNvSpPr>
          <p:nvPr/>
        </p:nvSpPr>
        <p:spPr bwMode="auto">
          <a:xfrm>
            <a:off x="1143000" y="4267200"/>
            <a:ext cx="6096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>
              <a:latin typeface="Arial" panose="020B0604020202020204" pitchFamily="34" charset="0"/>
            </a:endParaRPr>
          </a:p>
        </p:txBody>
      </p:sp>
      <p:sp>
        <p:nvSpPr>
          <p:cNvPr id="140296" name="AutoShape 8"/>
          <p:cNvSpPr>
            <a:spLocks noChangeArrowheads="1"/>
          </p:cNvSpPr>
          <p:nvPr/>
        </p:nvSpPr>
        <p:spPr bwMode="auto">
          <a:xfrm rot="-241319">
            <a:off x="268288" y="5126038"/>
            <a:ext cx="2820987" cy="1219200"/>
          </a:xfrm>
          <a:prstGeom prst="flowChartMagneticTape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>
              <a:latin typeface="Arial" panose="020B0604020202020204" pitchFamily="34" charset="0"/>
            </a:endParaRP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609600" y="5257800"/>
            <a:ext cx="259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Comic Sans MS" panose="030F0702030302020204" pitchFamily="66" charset="0"/>
              </a:rPr>
              <a:t>Atasi masalah dengan memanfaatkan potensi yang ada</a:t>
            </a:r>
          </a:p>
        </p:txBody>
      </p:sp>
      <p:sp>
        <p:nvSpPr>
          <p:cNvPr id="140298" name="AutoShape 10"/>
          <p:cNvSpPr>
            <a:spLocks noChangeArrowheads="1"/>
          </p:cNvSpPr>
          <p:nvPr/>
        </p:nvSpPr>
        <p:spPr bwMode="auto">
          <a:xfrm>
            <a:off x="3200400" y="5943600"/>
            <a:ext cx="2895600" cy="381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0299" name="AutoShape 11"/>
          <p:cNvSpPr>
            <a:spLocks noChangeArrowheads="1"/>
          </p:cNvSpPr>
          <p:nvPr/>
        </p:nvSpPr>
        <p:spPr bwMode="auto">
          <a:xfrm>
            <a:off x="4343400" y="4191000"/>
            <a:ext cx="914400" cy="762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8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0300" name="AutoShape 12"/>
          <p:cNvSpPr>
            <a:spLocks noChangeArrowheads="1"/>
          </p:cNvSpPr>
          <p:nvPr/>
        </p:nvSpPr>
        <p:spPr bwMode="auto">
          <a:xfrm>
            <a:off x="4419600" y="1752600"/>
            <a:ext cx="914400" cy="762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8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0301" name="AutoShape 13"/>
          <p:cNvSpPr>
            <a:spLocks noChangeArrowheads="1"/>
          </p:cNvSpPr>
          <p:nvPr/>
        </p:nvSpPr>
        <p:spPr bwMode="auto">
          <a:xfrm>
            <a:off x="4343400" y="2590800"/>
            <a:ext cx="914400" cy="762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8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0302" name="AutoShape 14"/>
          <p:cNvSpPr>
            <a:spLocks noChangeArrowheads="1"/>
          </p:cNvSpPr>
          <p:nvPr/>
        </p:nvSpPr>
        <p:spPr bwMode="auto">
          <a:xfrm>
            <a:off x="4343400" y="3429000"/>
            <a:ext cx="914400" cy="762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8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0303" name="AutoShape 15"/>
          <p:cNvSpPr>
            <a:spLocks noChangeArrowheads="1"/>
          </p:cNvSpPr>
          <p:nvPr/>
        </p:nvSpPr>
        <p:spPr bwMode="auto">
          <a:xfrm>
            <a:off x="5867400" y="5181600"/>
            <a:ext cx="2362200" cy="1676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>
              <a:latin typeface="Arial" panose="020B0604020202020204" pitchFamily="34" charset="0"/>
            </a:endParaRPr>
          </a:p>
        </p:txBody>
      </p:sp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6400800" y="56388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6600"/>
                </a:solidFill>
                <a:latin typeface="Comic Sans MS" panose="030F0702030302020204" pitchFamily="66" charset="0"/>
              </a:rPr>
              <a:t>Kaitkan dng topik2 PKM</a:t>
            </a:r>
          </a:p>
        </p:txBody>
      </p:sp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5410200" y="17526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PKMM</a:t>
            </a:r>
          </a:p>
        </p:txBody>
      </p:sp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5410200" y="25908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PKMK</a:t>
            </a:r>
          </a:p>
        </p:txBody>
      </p:sp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5410200" y="35052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PKMT</a:t>
            </a:r>
          </a:p>
        </p:txBody>
      </p:sp>
      <p:sp>
        <p:nvSpPr>
          <p:cNvPr id="140308" name="Text Box 20"/>
          <p:cNvSpPr txBox="1">
            <a:spLocks noChangeArrowheads="1"/>
          </p:cNvSpPr>
          <p:nvPr/>
        </p:nvSpPr>
        <p:spPr bwMode="auto">
          <a:xfrm>
            <a:off x="5410200" y="4191000"/>
            <a:ext cx="342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PKMP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4343400" y="4876800"/>
            <a:ext cx="914400" cy="762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8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5410200" y="4953000"/>
            <a:ext cx="342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PKM</a:t>
            </a:r>
            <a:r>
              <a:rPr lang="id-ID" altLang="en-US" sz="1400" b="1">
                <a:latin typeface="Arial" panose="020B0604020202020204" pitchFamily="34" charset="0"/>
              </a:rPr>
              <a:t>KC</a:t>
            </a:r>
            <a:endParaRPr lang="en-US" altLang="en-US" sz="14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7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animBg="1"/>
      <p:bldP spid="140292" grpId="0" animBg="1"/>
      <p:bldP spid="140293" grpId="0"/>
      <p:bldP spid="140295" grpId="0" animBg="1"/>
      <p:bldP spid="140296" grpId="0" animBg="1"/>
      <p:bldP spid="140297" grpId="0"/>
      <p:bldP spid="140298" grpId="0" animBg="1"/>
      <p:bldP spid="140299" grpId="0" animBg="1"/>
      <p:bldP spid="140300" grpId="0" animBg="1"/>
      <p:bldP spid="140301" grpId="0" animBg="1"/>
      <p:bldP spid="140302" grpId="0" animBg="1"/>
      <p:bldP spid="140303" grpId="0" animBg="1"/>
      <p:bldP spid="140304" grpId="0"/>
      <p:bldP spid="140305" grpId="0"/>
      <p:bldP spid="140306" grpId="0"/>
      <p:bldP spid="140307" grpId="0"/>
      <p:bldP spid="140308" grpId="0"/>
      <p:bldP spid="24" grpId="0" animBg="1"/>
      <p:bldP spid="2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satMod val="150000"/>
                  </a:schemeClr>
                </a:solidFill>
                <a:latin typeface="Comic Sans MS" pitchFamily="66" charset="0"/>
              </a:rPr>
              <a:t>Contoh menemukan ide baru?</a:t>
            </a: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EE64EE-8880-494E-8611-C1FBDE314769}" type="slidenum">
              <a:rPr lang="id-ID" altLang="en-US" sz="1200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id-ID" altLang="en-US" sz="1200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140291" name="AutoShape 3"/>
          <p:cNvSpPr>
            <a:spLocks noChangeArrowheads="1"/>
          </p:cNvSpPr>
          <p:nvPr/>
        </p:nvSpPr>
        <p:spPr bwMode="auto">
          <a:xfrm>
            <a:off x="838200" y="1524000"/>
            <a:ext cx="2133600" cy="1066800"/>
          </a:xfrm>
          <a:prstGeom prst="cloudCallout">
            <a:avLst>
              <a:gd name="adj1" fmla="val -44421"/>
              <a:gd name="adj2" fmla="val 6994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6600"/>
                </a:solidFill>
                <a:latin typeface="Comic Sans MS" panose="030F0702030302020204" pitchFamily="66" charset="0"/>
              </a:rPr>
              <a:t>Ide Kreatif ?</a:t>
            </a:r>
          </a:p>
        </p:txBody>
      </p:sp>
      <p:sp>
        <p:nvSpPr>
          <p:cNvPr id="140292" name="AutoShape 4"/>
          <p:cNvSpPr>
            <a:spLocks noChangeArrowheads="1"/>
          </p:cNvSpPr>
          <p:nvPr/>
        </p:nvSpPr>
        <p:spPr bwMode="auto">
          <a:xfrm>
            <a:off x="457200" y="2971800"/>
            <a:ext cx="2667000" cy="1371600"/>
          </a:xfrm>
          <a:prstGeom prst="flowChartMultidocumen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>
              <a:latin typeface="Arial" panose="020B0604020202020204" pitchFamily="34" charset="0"/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457200" y="3200400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Comic Sans MS" panose="030F0702030302020204" pitchFamily="66" charset="0"/>
              </a:rPr>
              <a:t>Harga buah kelapa sangat murah ?</a:t>
            </a:r>
          </a:p>
        </p:txBody>
      </p:sp>
      <p:sp>
        <p:nvSpPr>
          <p:cNvPr id="33799" name="AutoShape 6"/>
          <p:cNvSpPr>
            <a:spLocks noChangeArrowheads="1"/>
          </p:cNvSpPr>
          <p:nvPr/>
        </p:nvSpPr>
        <p:spPr bwMode="auto">
          <a:xfrm>
            <a:off x="990600" y="4572000"/>
            <a:ext cx="304800" cy="533400"/>
          </a:xfrm>
          <a:prstGeom prst="downArrowCallout">
            <a:avLst>
              <a:gd name="adj1" fmla="val 25000"/>
              <a:gd name="adj2" fmla="val 25000"/>
              <a:gd name="adj3" fmla="val 29167"/>
              <a:gd name="adj4" fmla="val 6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>
              <a:latin typeface="Arial" panose="020B0604020202020204" pitchFamily="34" charset="0"/>
            </a:endParaRPr>
          </a:p>
        </p:txBody>
      </p:sp>
      <p:sp>
        <p:nvSpPr>
          <p:cNvPr id="140295" name="AutoShape 7"/>
          <p:cNvSpPr>
            <a:spLocks noChangeArrowheads="1"/>
          </p:cNvSpPr>
          <p:nvPr/>
        </p:nvSpPr>
        <p:spPr bwMode="auto">
          <a:xfrm>
            <a:off x="1143000" y="4267200"/>
            <a:ext cx="6096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>
              <a:latin typeface="Arial" panose="020B0604020202020204" pitchFamily="34" charset="0"/>
            </a:endParaRPr>
          </a:p>
        </p:txBody>
      </p:sp>
      <p:sp>
        <p:nvSpPr>
          <p:cNvPr id="140296" name="AutoShape 8"/>
          <p:cNvSpPr>
            <a:spLocks noChangeArrowheads="1"/>
          </p:cNvSpPr>
          <p:nvPr/>
        </p:nvSpPr>
        <p:spPr bwMode="auto">
          <a:xfrm rot="-241319">
            <a:off x="304800" y="4876800"/>
            <a:ext cx="2820988" cy="1219200"/>
          </a:xfrm>
          <a:prstGeom prst="flowChartMagneticTape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>
              <a:latin typeface="Arial" panose="020B0604020202020204" pitchFamily="34" charset="0"/>
            </a:endParaRP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609600" y="5029200"/>
            <a:ext cx="2590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6600"/>
                </a:solidFill>
                <a:latin typeface="Comic Sans MS" panose="030F0702030302020204" pitchFamily="66" charset="0"/>
              </a:rPr>
              <a:t>Tingkatkan nilai jual dengan pengolahan kelapa pasca panen</a:t>
            </a:r>
          </a:p>
        </p:txBody>
      </p:sp>
      <p:sp>
        <p:nvSpPr>
          <p:cNvPr id="140298" name="AutoShape 10"/>
          <p:cNvSpPr>
            <a:spLocks noChangeArrowheads="1"/>
          </p:cNvSpPr>
          <p:nvPr/>
        </p:nvSpPr>
        <p:spPr bwMode="auto">
          <a:xfrm>
            <a:off x="3124200" y="5715000"/>
            <a:ext cx="457200" cy="381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0299" name="AutoShape 11"/>
          <p:cNvSpPr>
            <a:spLocks noChangeArrowheads="1"/>
          </p:cNvSpPr>
          <p:nvPr/>
        </p:nvSpPr>
        <p:spPr bwMode="auto">
          <a:xfrm>
            <a:off x="4343400" y="4191000"/>
            <a:ext cx="914400" cy="762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8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0300" name="AutoShape 12"/>
          <p:cNvSpPr>
            <a:spLocks noChangeArrowheads="1"/>
          </p:cNvSpPr>
          <p:nvPr/>
        </p:nvSpPr>
        <p:spPr bwMode="auto">
          <a:xfrm>
            <a:off x="4419600" y="1752600"/>
            <a:ext cx="914400" cy="762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8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0301" name="AutoShape 13"/>
          <p:cNvSpPr>
            <a:spLocks noChangeArrowheads="1"/>
          </p:cNvSpPr>
          <p:nvPr/>
        </p:nvSpPr>
        <p:spPr bwMode="auto">
          <a:xfrm>
            <a:off x="4343400" y="2590800"/>
            <a:ext cx="914400" cy="762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8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0302" name="AutoShape 14"/>
          <p:cNvSpPr>
            <a:spLocks noChangeArrowheads="1"/>
          </p:cNvSpPr>
          <p:nvPr/>
        </p:nvSpPr>
        <p:spPr bwMode="auto">
          <a:xfrm>
            <a:off x="4343400" y="3429000"/>
            <a:ext cx="914400" cy="762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8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0303" name="AutoShape 15"/>
          <p:cNvSpPr>
            <a:spLocks noChangeArrowheads="1"/>
          </p:cNvSpPr>
          <p:nvPr/>
        </p:nvSpPr>
        <p:spPr bwMode="auto">
          <a:xfrm>
            <a:off x="3733800" y="4724400"/>
            <a:ext cx="2362200" cy="1676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>
              <a:latin typeface="Arial" panose="020B0604020202020204" pitchFamily="34" charset="0"/>
            </a:endParaRPr>
          </a:p>
        </p:txBody>
      </p:sp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4267200" y="52578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6600"/>
                </a:solidFill>
                <a:latin typeface="Comic Sans MS" panose="030F0702030302020204" pitchFamily="66" charset="0"/>
              </a:rPr>
              <a:t>Kaitkan dng topik PKM</a:t>
            </a:r>
          </a:p>
        </p:txBody>
      </p:sp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5410200" y="1752600"/>
            <a:ext cx="3581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PKMM: Training penggunaan alat pemisah serat yang ergonomis</a:t>
            </a:r>
          </a:p>
        </p:txBody>
      </p:sp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5410200" y="2590800"/>
            <a:ext cx="3581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PKMK: Pengembangan unit bisnis serabut kelapa berbasis Website</a:t>
            </a:r>
          </a:p>
        </p:txBody>
      </p:sp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5410200" y="3505200"/>
            <a:ext cx="3581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PKMT: Rancang bangun alat pemisah serat dari kulit kelapa yang ergonomis</a:t>
            </a:r>
          </a:p>
        </p:txBody>
      </p:sp>
      <p:sp>
        <p:nvSpPr>
          <p:cNvPr id="140308" name="Text Box 20"/>
          <p:cNvSpPr txBox="1">
            <a:spLocks noChangeArrowheads="1"/>
          </p:cNvSpPr>
          <p:nvPr/>
        </p:nvSpPr>
        <p:spPr bwMode="auto">
          <a:xfrm>
            <a:off x="5410200" y="4191000"/>
            <a:ext cx="3429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PKMP: Serat kelapa sebagai bahan teknik alternatif yang ramah lingkungan</a:t>
            </a:r>
          </a:p>
        </p:txBody>
      </p:sp>
    </p:spTree>
    <p:extLst>
      <p:ext uri="{BB962C8B-B14F-4D97-AF65-F5344CB8AC3E}">
        <p14:creationId xmlns:p14="http://schemas.microsoft.com/office/powerpoint/2010/main" val="324085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animBg="1"/>
      <p:bldP spid="140292" grpId="0" animBg="1"/>
      <p:bldP spid="140293" grpId="0"/>
      <p:bldP spid="140295" grpId="0" animBg="1"/>
      <p:bldP spid="140296" grpId="0" animBg="1"/>
      <p:bldP spid="140297" grpId="0"/>
      <p:bldP spid="140298" grpId="0" animBg="1"/>
      <p:bldP spid="140299" grpId="0" animBg="1"/>
      <p:bldP spid="140300" grpId="0" animBg="1"/>
      <p:bldP spid="140301" grpId="0" animBg="1"/>
      <p:bldP spid="140302" grpId="0" animBg="1"/>
      <p:bldP spid="140303" grpId="0" animBg="1"/>
      <p:bldP spid="140304" grpId="0"/>
      <p:bldP spid="140305" grpId="0"/>
      <p:bldP spid="140306" grpId="0"/>
      <p:bldP spid="140307" grpId="0"/>
      <p:bldP spid="1403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52400"/>
            <a:ext cx="7772400" cy="762000"/>
          </a:xfrm>
        </p:spPr>
        <p:txBody>
          <a:bodyPr/>
          <a:lstStyle/>
          <a:p>
            <a:r>
              <a:rPr lang="en-US" sz="3600" b="1" dirty="0" err="1" smtClean="0"/>
              <a:t>Kejuaraan</a:t>
            </a:r>
            <a:r>
              <a:rPr lang="en-US" sz="3600" b="1" dirty="0" smtClean="0"/>
              <a:t> PIMNAS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2" y="1066800"/>
            <a:ext cx="8023225" cy="54864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Juara</a:t>
            </a:r>
            <a:r>
              <a:rPr lang="en-US" sz="2400" dirty="0" smtClean="0"/>
              <a:t> </a:t>
            </a:r>
            <a:r>
              <a:rPr lang="en-US" sz="2400" dirty="0" err="1" smtClean="0"/>
              <a:t>Kelas</a:t>
            </a:r>
            <a:r>
              <a:rPr lang="en-US" sz="2400" dirty="0" smtClean="0"/>
              <a:t> </a:t>
            </a:r>
            <a:r>
              <a:rPr lang="en-US" sz="2400" dirty="0" err="1" smtClean="0"/>
              <a:t>Presentasi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Poster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Tiap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: </a:t>
            </a:r>
          </a:p>
          <a:p>
            <a:pPr>
              <a:buNone/>
            </a:pPr>
            <a:r>
              <a:rPr lang="en-US" sz="2000" dirty="0" smtClean="0"/>
              <a:t>	- </a:t>
            </a:r>
            <a:r>
              <a:rPr lang="en-US" sz="2000" dirty="0" err="1" smtClean="0"/>
              <a:t>maks</a:t>
            </a:r>
            <a:r>
              <a:rPr lang="en-US" sz="2000" dirty="0" smtClean="0"/>
              <a:t> 3 </a:t>
            </a:r>
            <a:r>
              <a:rPr lang="en-US" sz="2000" dirty="0" err="1" smtClean="0"/>
              <a:t>juara</a:t>
            </a:r>
            <a:r>
              <a:rPr lang="en-US" sz="2000" dirty="0" smtClean="0"/>
              <a:t> 1 (</a:t>
            </a:r>
            <a:r>
              <a:rPr lang="en-US" sz="2000" dirty="0" err="1" smtClean="0"/>
              <a:t>setara</a:t>
            </a:r>
            <a:r>
              <a:rPr lang="en-US" sz="2000" dirty="0" smtClean="0"/>
              <a:t> </a:t>
            </a:r>
            <a:r>
              <a:rPr lang="en-US" sz="2000" dirty="0" err="1" smtClean="0"/>
              <a:t>Emas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en-US" sz="2000" dirty="0" smtClean="0"/>
              <a:t>	- </a:t>
            </a:r>
            <a:r>
              <a:rPr lang="en-US" sz="2000" dirty="0" err="1" smtClean="0"/>
              <a:t>maks</a:t>
            </a:r>
            <a:r>
              <a:rPr lang="en-US" sz="2000" dirty="0" smtClean="0"/>
              <a:t> 3 </a:t>
            </a:r>
            <a:r>
              <a:rPr lang="en-US" sz="2000" dirty="0" err="1" smtClean="0"/>
              <a:t>juara</a:t>
            </a:r>
            <a:r>
              <a:rPr lang="en-US" sz="2000" dirty="0" smtClean="0"/>
              <a:t> 2 (</a:t>
            </a:r>
            <a:r>
              <a:rPr lang="en-US" sz="2000" dirty="0" err="1" smtClean="0"/>
              <a:t>setara</a:t>
            </a:r>
            <a:r>
              <a:rPr lang="en-US" sz="2000" dirty="0" smtClean="0"/>
              <a:t> Perak)</a:t>
            </a:r>
          </a:p>
          <a:p>
            <a:pPr>
              <a:buNone/>
            </a:pPr>
            <a:r>
              <a:rPr lang="en-US" sz="2000" dirty="0" smtClean="0"/>
              <a:t>	- </a:t>
            </a:r>
            <a:r>
              <a:rPr lang="en-US" sz="2000" dirty="0" err="1" smtClean="0"/>
              <a:t>maks</a:t>
            </a:r>
            <a:r>
              <a:rPr lang="en-US" sz="2000" dirty="0" smtClean="0"/>
              <a:t> 3 </a:t>
            </a:r>
            <a:r>
              <a:rPr lang="en-US" sz="2000" dirty="0" err="1" smtClean="0"/>
              <a:t>juara</a:t>
            </a:r>
            <a:r>
              <a:rPr lang="en-US" sz="2000" dirty="0" smtClean="0"/>
              <a:t> 3 (</a:t>
            </a:r>
            <a:r>
              <a:rPr lang="en-US" sz="2000" dirty="0" err="1" smtClean="0"/>
              <a:t>setara</a:t>
            </a:r>
            <a:r>
              <a:rPr lang="en-US" sz="2000" dirty="0" smtClean="0"/>
              <a:t> </a:t>
            </a:r>
            <a:r>
              <a:rPr lang="en-US" sz="2000" dirty="0" err="1" smtClean="0"/>
              <a:t>Perunggu</a:t>
            </a:r>
            <a:r>
              <a:rPr lang="en-US" sz="2000" dirty="0" smtClean="0"/>
              <a:t>)</a:t>
            </a:r>
          </a:p>
          <a:p>
            <a:pPr>
              <a:buNone/>
            </a:pPr>
            <a:endParaRPr lang="en-US" sz="2000" dirty="0" smtClean="0"/>
          </a:p>
          <a:p>
            <a:pPr lvl="1"/>
            <a:r>
              <a:rPr lang="en-US" sz="2400" dirty="0" err="1" smtClean="0"/>
              <a:t>Komponen</a:t>
            </a:r>
            <a:r>
              <a:rPr lang="en-US" sz="2400" dirty="0" smtClean="0"/>
              <a:t> </a:t>
            </a:r>
            <a:r>
              <a:rPr lang="en-US" sz="2400" dirty="0" err="1" smtClean="0"/>
              <a:t>Penentu</a:t>
            </a:r>
            <a:r>
              <a:rPr lang="en-US" sz="2400" dirty="0" smtClean="0"/>
              <a:t> </a:t>
            </a:r>
            <a:r>
              <a:rPr lang="en-US" sz="2400" dirty="0" err="1" smtClean="0"/>
              <a:t>Juara</a:t>
            </a:r>
            <a:r>
              <a:rPr lang="en-US" sz="2400" dirty="0" smtClean="0"/>
              <a:t> </a:t>
            </a:r>
            <a:r>
              <a:rPr lang="en-US" sz="2400" dirty="0" err="1" smtClean="0"/>
              <a:t>Presentasi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Juara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 </a:t>
            </a:r>
            <a:r>
              <a:rPr lang="en-US" sz="2400" dirty="0" err="1" smtClean="0"/>
              <a:t>Pimnas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Penentuan</a:t>
            </a:r>
            <a:r>
              <a:rPr lang="en-US" sz="2400" dirty="0" smtClean="0"/>
              <a:t> </a:t>
            </a:r>
            <a:r>
              <a:rPr lang="en-US" sz="2400" dirty="0" err="1" smtClean="0"/>
              <a:t>Juara</a:t>
            </a:r>
            <a:r>
              <a:rPr lang="en-US" sz="2400" dirty="0" smtClean="0"/>
              <a:t> </a:t>
            </a:r>
            <a:r>
              <a:rPr lang="en-US" sz="2400" dirty="0" err="1" smtClean="0"/>
              <a:t>Pimnas</a:t>
            </a:r>
            <a:r>
              <a:rPr lang="en-US" sz="2400" dirty="0" smtClean="0"/>
              <a:t> </a:t>
            </a:r>
            <a:r>
              <a:rPr lang="en-US" sz="2400" dirty="0" err="1" smtClean="0"/>
              <a:t>lihat</a:t>
            </a:r>
            <a:r>
              <a:rPr lang="en-US" sz="2400" dirty="0" smtClean="0"/>
              <a:t> </a:t>
            </a:r>
            <a:r>
              <a:rPr lang="en-US" sz="2400" dirty="0" err="1" smtClean="0"/>
              <a:t>Panduan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52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86200"/>
            <a:ext cx="707533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36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 descr="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635375" y="3429000"/>
            <a:ext cx="45354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SATU KATA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SATU JIWA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BRAWIJAYA JUARA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0063" y="0"/>
            <a:ext cx="8229600" cy="857250"/>
          </a:xfrm>
          <a:prstGeom prst="rect">
            <a:avLst/>
          </a:prstGeom>
        </p:spPr>
        <p:txBody>
          <a:bodyPr lIns="0" rIns="0" bIns="0" anchor="b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Prestasi</a:t>
            </a:r>
            <a:r>
              <a:rPr lang="en-US" sz="5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Mahasiswa</a:t>
            </a:r>
            <a:r>
              <a:rPr lang="en-US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PKM </a:t>
            </a:r>
            <a:r>
              <a:rPr lang="en-US" sz="5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UNWAR</a:t>
            </a:r>
            <a:endParaRPr lang="id-ID" sz="5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591487"/>
              </p:ext>
            </p:extLst>
          </p:nvPr>
        </p:nvGraphicFramePr>
        <p:xfrm>
          <a:off x="500063" y="1752600"/>
          <a:ext cx="8110536" cy="4571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295"/>
                <a:gridCol w="1705671"/>
                <a:gridCol w="4874575"/>
                <a:gridCol w="1096995"/>
              </a:tblGrid>
              <a:tr h="348253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No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Nama </a:t>
                      </a:r>
                      <a:r>
                        <a:rPr lang="en-GB" sz="1400" dirty="0" err="1">
                          <a:effectLst/>
                        </a:rPr>
                        <a:t>Mahasiswa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marR="28575" algn="ctr" eaLnBrk="0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spc="-5">
                          <a:effectLst/>
                        </a:rPr>
                        <a:t>Judul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Skema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249943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</a:p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</a:p>
                    <a:p>
                      <a:pPr marL="59690"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spc="-5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</a:p>
                    <a:p>
                      <a:pPr marL="17145" marR="346075" eaLnBrk="0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spc="-5">
                          <a:effectLst/>
                        </a:rPr>
                        <a:t>Anak</a:t>
                      </a:r>
                      <a:r>
                        <a:rPr lang="en-GB" sz="1400" spc="-3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Agung</a:t>
                      </a:r>
                      <a:r>
                        <a:rPr lang="en-GB" sz="1400" spc="-3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Gede</a:t>
                      </a:r>
                      <a:r>
                        <a:rPr lang="en-GB" sz="1400" spc="140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Kesuma</a:t>
                      </a:r>
                      <a:r>
                        <a:rPr lang="en-GB" sz="1400" spc="-60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Yudha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marR="28575" eaLnBrk="0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spc="-5" dirty="0">
                          <a:effectLst/>
                        </a:rPr>
                        <a:t>"SULUH</a:t>
                      </a:r>
                      <a:r>
                        <a:rPr lang="en-GB" sz="1400" spc="-50" dirty="0">
                          <a:effectLst/>
                        </a:rPr>
                        <a:t> </a:t>
                      </a:r>
                      <a:r>
                        <a:rPr lang="en-GB" sz="1400" spc="-5" dirty="0">
                          <a:effectLst/>
                        </a:rPr>
                        <a:t>BALI"</a:t>
                      </a:r>
                      <a:r>
                        <a:rPr lang="en-GB" sz="1400" spc="-50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Penyuluhan</a:t>
                      </a:r>
                      <a:r>
                        <a:rPr lang="en-GB" sz="1400" spc="-45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Senyawa</a:t>
                      </a:r>
                      <a:r>
                        <a:rPr lang="en-GB" sz="1400" spc="185" dirty="0">
                          <a:effectLst/>
                        </a:rPr>
                        <a:t> </a:t>
                      </a:r>
                      <a:r>
                        <a:rPr lang="en-GB" sz="1400" spc="-5" dirty="0">
                          <a:effectLst/>
                        </a:rPr>
                        <a:t>Flavonoid</a:t>
                      </a:r>
                      <a:r>
                        <a:rPr lang="en-GB" sz="1400" spc="-3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Pada</a:t>
                      </a:r>
                      <a:r>
                        <a:rPr lang="en-GB" sz="1400" spc="-30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Kulit</a:t>
                      </a:r>
                      <a:r>
                        <a:rPr lang="en-GB" sz="1400" spc="-25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Jeruk</a:t>
                      </a:r>
                      <a:r>
                        <a:rPr lang="en-GB" sz="1400" spc="-30" dirty="0">
                          <a:effectLst/>
                        </a:rPr>
                        <a:t> </a:t>
                      </a:r>
                      <a:r>
                        <a:rPr lang="en-GB" sz="1400" spc="-5" dirty="0">
                          <a:effectLst/>
                        </a:rPr>
                        <a:t>Bali</a:t>
                      </a:r>
                      <a:r>
                        <a:rPr lang="en-GB" sz="1400" spc="-30" dirty="0">
                          <a:effectLst/>
                        </a:rPr>
                        <a:t> </a:t>
                      </a:r>
                      <a:r>
                        <a:rPr lang="en-GB" sz="1400" spc="-5" dirty="0">
                          <a:effectLst/>
                        </a:rPr>
                        <a:t>(Citrus</a:t>
                      </a:r>
                      <a:r>
                        <a:rPr lang="en-GB" sz="1400" spc="215" dirty="0">
                          <a:effectLst/>
                        </a:rPr>
                        <a:t> </a:t>
                      </a:r>
                      <a:r>
                        <a:rPr lang="en-GB" sz="1400" spc="-5" dirty="0">
                          <a:effectLst/>
                        </a:rPr>
                        <a:t>maxima)</a:t>
                      </a:r>
                      <a:r>
                        <a:rPr lang="en-GB" sz="1400" spc="-45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Sebagai</a:t>
                      </a:r>
                      <a:r>
                        <a:rPr lang="en-GB" sz="1400" spc="-40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Pencegah</a:t>
                      </a:r>
                      <a:r>
                        <a:rPr lang="en-GB" sz="1400" spc="-45" dirty="0">
                          <a:effectLst/>
                        </a:rPr>
                        <a:t> </a:t>
                      </a:r>
                      <a:r>
                        <a:rPr lang="en-GB" sz="1400" spc="-5" dirty="0">
                          <a:effectLst/>
                        </a:rPr>
                        <a:t>Osteoporosis</a:t>
                      </a:r>
                      <a:r>
                        <a:rPr lang="en-GB" sz="1400" spc="-45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di</a:t>
                      </a:r>
                      <a:r>
                        <a:rPr lang="en-GB" sz="1400" spc="205" dirty="0">
                          <a:effectLst/>
                        </a:rPr>
                        <a:t> </a:t>
                      </a:r>
                      <a:r>
                        <a:rPr lang="en-GB" sz="1400" spc="-5" dirty="0">
                          <a:effectLst/>
                        </a:rPr>
                        <a:t>Banjar</a:t>
                      </a:r>
                      <a:r>
                        <a:rPr lang="en-GB" sz="1400" spc="-35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Intaran</a:t>
                      </a:r>
                      <a:r>
                        <a:rPr lang="en-GB" sz="1400" spc="-30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Buug</a:t>
                      </a:r>
                      <a:r>
                        <a:rPr lang="en-GB" sz="1400" spc="-5" dirty="0">
                          <a:effectLst/>
                        </a:rPr>
                        <a:t>,</a:t>
                      </a:r>
                      <a:r>
                        <a:rPr lang="en-GB" sz="1400" spc="-35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Desa</a:t>
                      </a:r>
                      <a:r>
                        <a:rPr lang="en-GB" sz="1400" spc="-30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Pakraman</a:t>
                      </a:r>
                      <a:r>
                        <a:rPr lang="en-GB" sz="1400" spc="-35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Pikat</a:t>
                      </a:r>
                      <a:r>
                        <a:rPr lang="en-GB" sz="1400" dirty="0">
                          <a:effectLst/>
                        </a:rPr>
                        <a:t>,</a:t>
                      </a:r>
                      <a:r>
                        <a:rPr lang="en-GB" sz="1400" spc="155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Kecamatan</a:t>
                      </a:r>
                      <a:r>
                        <a:rPr lang="en-GB" sz="1400" spc="-55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Dawan</a:t>
                      </a:r>
                      <a:r>
                        <a:rPr lang="en-GB" sz="1400" spc="-5" dirty="0">
                          <a:effectLst/>
                        </a:rPr>
                        <a:t>,</a:t>
                      </a:r>
                      <a:r>
                        <a:rPr lang="en-GB" sz="1400" spc="-55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Kabupaten</a:t>
                      </a:r>
                      <a:r>
                        <a:rPr lang="en-GB" sz="1400" spc="-55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Klungkung</a:t>
                      </a:r>
                      <a:r>
                        <a:rPr lang="en-GB" sz="1400" spc="-5" dirty="0">
                          <a:effectLst/>
                        </a:rPr>
                        <a:t>,</a:t>
                      </a:r>
                      <a:r>
                        <a:rPr lang="en-GB" sz="1400" spc="235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Provinsi</a:t>
                      </a:r>
                      <a:r>
                        <a:rPr lang="en-GB" sz="1400" spc="-50" dirty="0">
                          <a:effectLst/>
                        </a:rPr>
                        <a:t> </a:t>
                      </a:r>
                      <a:r>
                        <a:rPr lang="en-GB" sz="1400" spc="-5" dirty="0">
                          <a:effectLst/>
                        </a:rPr>
                        <a:t>Bali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marL="210820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spc="-5" dirty="0">
                          <a:effectLst/>
                        </a:rPr>
                        <a:t>PKMM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08313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</a:p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</a:p>
                    <a:p>
                      <a:pPr marL="59690"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spc="-5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</a:p>
                    <a:p>
                      <a:pPr marL="17145" marR="342265" eaLnBrk="0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</a:t>
                      </a:r>
                      <a:r>
                        <a:rPr lang="en-GB" sz="1400" spc="-2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Gede</a:t>
                      </a:r>
                      <a:r>
                        <a:rPr lang="en-GB" sz="1400" spc="-2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Catur</a:t>
                      </a:r>
                      <a:r>
                        <a:rPr lang="en-GB" sz="1400" spc="-25">
                          <a:effectLst/>
                        </a:rPr>
                        <a:t> </a:t>
                      </a:r>
                      <a:r>
                        <a:rPr lang="en-GB" sz="1400">
                          <a:effectLst/>
                        </a:rPr>
                        <a:t>Wira</a:t>
                      </a:r>
                      <a:r>
                        <a:rPr lang="en-GB" sz="1400" spc="130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Natanagara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marR="90170" eaLnBrk="0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spc="-5">
                          <a:effectLst/>
                        </a:rPr>
                        <a:t>"SEPEDA</a:t>
                      </a:r>
                      <a:r>
                        <a:rPr lang="en-GB" sz="1400" spc="-50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MEDIS"</a:t>
                      </a:r>
                      <a:r>
                        <a:rPr lang="en-GB" sz="1400" spc="-5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Sosialisasi</a:t>
                      </a:r>
                      <a:r>
                        <a:rPr lang="en-GB" sz="1400" spc="-4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Pelatihan</a:t>
                      </a:r>
                      <a:r>
                        <a:rPr lang="en-GB" sz="1400" spc="20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Kegawatdaruratan</a:t>
                      </a:r>
                      <a:r>
                        <a:rPr lang="en-GB" sz="1400" spc="-4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Medis</a:t>
                      </a:r>
                      <a:r>
                        <a:rPr lang="en-GB" sz="1400" spc="-45">
                          <a:effectLst/>
                        </a:rPr>
                        <a:t> </a:t>
                      </a:r>
                      <a:r>
                        <a:rPr lang="en-GB" sz="1400">
                          <a:effectLst/>
                        </a:rPr>
                        <a:t>di</a:t>
                      </a:r>
                      <a:r>
                        <a:rPr lang="en-GB" sz="1400" spc="-40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Desa</a:t>
                      </a:r>
                      <a:r>
                        <a:rPr lang="en-GB" sz="1400" spc="-40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Kesiman</a:t>
                      </a:r>
                      <a:r>
                        <a:rPr lang="en-GB" sz="1400" spc="18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Kertalangu,</a:t>
                      </a:r>
                      <a:r>
                        <a:rPr lang="en-GB" sz="1400" spc="-5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Kecamatan</a:t>
                      </a:r>
                      <a:r>
                        <a:rPr lang="en-GB" sz="1400" spc="-50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Denpasar</a:t>
                      </a:r>
                      <a:r>
                        <a:rPr lang="en-GB" sz="1400" spc="-5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Timur,</a:t>
                      </a:r>
                      <a:r>
                        <a:rPr lang="en-GB" sz="1400" spc="205">
                          <a:effectLst/>
                        </a:rPr>
                        <a:t> </a:t>
                      </a:r>
                      <a:r>
                        <a:rPr lang="en-GB" sz="1400" spc="-10">
                          <a:effectLst/>
                        </a:rPr>
                        <a:t>Kota</a:t>
                      </a:r>
                      <a:r>
                        <a:rPr lang="en-GB" sz="1400" spc="-40">
                          <a:effectLst/>
                        </a:rPr>
                        <a:t> </a:t>
                      </a:r>
                      <a:r>
                        <a:rPr lang="en-GB" sz="1400" spc="-15">
                          <a:effectLst/>
                        </a:rPr>
                        <a:t>Denpasar,</a:t>
                      </a:r>
                      <a:r>
                        <a:rPr lang="en-GB" sz="1400" spc="-3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Provinsi</a:t>
                      </a:r>
                      <a:r>
                        <a:rPr lang="en-GB" sz="1400" spc="-3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Bali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marL="210820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spc="-5" dirty="0">
                          <a:effectLst/>
                        </a:rPr>
                        <a:t>PKMM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58253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</a:p>
                    <a:p>
                      <a:pPr marL="59690"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spc="-5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</a:p>
                    <a:p>
                      <a:pPr marL="17145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Putu</a:t>
                      </a:r>
                      <a:r>
                        <a:rPr lang="en-GB" sz="1400" spc="-30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Risma</a:t>
                      </a:r>
                      <a:r>
                        <a:rPr lang="en-GB" sz="1400" spc="-30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Yuvita</a:t>
                      </a:r>
                      <a:r>
                        <a:rPr lang="en-GB" sz="1400" spc="-30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Riadi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marR="69215" eaLnBrk="0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spc="-5">
                          <a:effectLst/>
                        </a:rPr>
                        <a:t>"CABUL"</a:t>
                      </a:r>
                      <a:r>
                        <a:rPr lang="en-GB" sz="1400" spc="-4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(CHILD</a:t>
                      </a:r>
                      <a:r>
                        <a:rPr lang="en-GB" sz="1400" spc="-4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ABUSE</a:t>
                      </a:r>
                      <a:r>
                        <a:rPr lang="en-GB" sz="1400" spc="-3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SOCIALIZATION)</a:t>
                      </a:r>
                      <a:r>
                        <a:rPr lang="en-GB" sz="1400" spc="-40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DI</a:t>
                      </a:r>
                      <a:r>
                        <a:rPr lang="en-GB" sz="1400" spc="17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BANJAR</a:t>
                      </a:r>
                      <a:r>
                        <a:rPr lang="en-GB" sz="1400" spc="-3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DELOD</a:t>
                      </a:r>
                      <a:r>
                        <a:rPr lang="en-GB" sz="1400" spc="-3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BALE</a:t>
                      </a:r>
                      <a:r>
                        <a:rPr lang="en-GB" sz="1400" spc="-30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AGUNG</a:t>
                      </a:r>
                      <a:r>
                        <a:rPr lang="en-GB" sz="1400" spc="-3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DESA</a:t>
                      </a:r>
                      <a:r>
                        <a:rPr lang="en-GB" sz="1400" spc="11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MENGWI</a:t>
                      </a:r>
                      <a:r>
                        <a:rPr lang="en-GB" sz="1400" spc="-6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KECAMATAN</a:t>
                      </a:r>
                      <a:r>
                        <a:rPr lang="en-GB" sz="1400" spc="-60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MENGWI</a:t>
                      </a:r>
                      <a:r>
                        <a:rPr lang="en-GB" sz="1400" spc="12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KABUPATEN</a:t>
                      </a:r>
                      <a:r>
                        <a:rPr lang="en-GB" sz="1400" spc="-8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BADUNG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marL="210820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spc="-5" dirty="0">
                          <a:effectLst/>
                        </a:rPr>
                        <a:t>PKMM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0723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</a:p>
                    <a:p>
                      <a:pPr marL="59690"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spc="-5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</a:p>
                    <a:p>
                      <a:pPr marL="17145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spc="-5">
                          <a:effectLst/>
                        </a:rPr>
                        <a:t>Ray</a:t>
                      </a:r>
                      <a:r>
                        <a:rPr lang="en-GB" sz="1400" spc="-30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Ratnasari</a:t>
                      </a:r>
                      <a:r>
                        <a:rPr lang="en-GB" sz="1400" spc="-35">
                          <a:effectLst/>
                        </a:rPr>
                        <a:t> </a:t>
                      </a:r>
                      <a:r>
                        <a:rPr lang="en-GB" sz="1400" spc="-5">
                          <a:effectLst/>
                        </a:rPr>
                        <a:t>Giri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marR="155575" eaLnBrk="0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spc="-5" dirty="0">
                          <a:effectLst/>
                        </a:rPr>
                        <a:t>"SIPERI"</a:t>
                      </a:r>
                      <a:r>
                        <a:rPr lang="en-GB" sz="1400" spc="-45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Sosialisasi</a:t>
                      </a:r>
                      <a:r>
                        <a:rPr lang="en-GB" sz="1400" spc="-40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Pencegahan</a:t>
                      </a:r>
                      <a:r>
                        <a:rPr lang="en-GB" sz="1400" spc="-40" dirty="0">
                          <a:effectLst/>
                        </a:rPr>
                        <a:t> </a:t>
                      </a:r>
                      <a:r>
                        <a:rPr lang="en-GB" sz="1400" spc="-5" dirty="0">
                          <a:effectLst/>
                        </a:rPr>
                        <a:t>Rabies</a:t>
                      </a:r>
                      <a:r>
                        <a:rPr lang="en-GB" sz="1400" spc="-45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di</a:t>
                      </a:r>
                      <a:r>
                        <a:rPr lang="en-GB" sz="1400" spc="195" dirty="0">
                          <a:effectLst/>
                        </a:rPr>
                        <a:t> </a:t>
                      </a:r>
                      <a:r>
                        <a:rPr lang="en-GB" sz="1400" spc="-5" dirty="0">
                          <a:effectLst/>
                        </a:rPr>
                        <a:t>Banjar</a:t>
                      </a:r>
                      <a:r>
                        <a:rPr lang="en-GB" sz="1400" spc="-40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Mambang</a:t>
                      </a:r>
                      <a:r>
                        <a:rPr lang="en-GB" sz="1400" spc="-40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Gede</a:t>
                      </a:r>
                      <a:r>
                        <a:rPr lang="en-GB" sz="1400" spc="-5" dirty="0">
                          <a:effectLst/>
                        </a:rPr>
                        <a:t>,</a:t>
                      </a:r>
                      <a:r>
                        <a:rPr lang="en-GB" sz="1400" spc="-40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Desa</a:t>
                      </a:r>
                      <a:r>
                        <a:rPr lang="en-GB" sz="1400" spc="-40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Mambang</a:t>
                      </a:r>
                      <a:r>
                        <a:rPr lang="en-GB" sz="1400" spc="-5" dirty="0">
                          <a:effectLst/>
                        </a:rPr>
                        <a:t>,</a:t>
                      </a:r>
                      <a:r>
                        <a:rPr lang="en-GB" sz="1400" spc="195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Kecamatan</a:t>
                      </a:r>
                      <a:r>
                        <a:rPr lang="en-GB" sz="1400" spc="-70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Selemadeg</a:t>
                      </a:r>
                      <a:r>
                        <a:rPr lang="en-GB" sz="1400" spc="-5" dirty="0">
                          <a:effectLst/>
                        </a:rPr>
                        <a:t>,</a:t>
                      </a:r>
                      <a:r>
                        <a:rPr lang="en-GB" sz="1400" spc="-70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Kabupaten</a:t>
                      </a:r>
                      <a:r>
                        <a:rPr lang="en-GB" sz="1400" spc="165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Tabanan</a:t>
                      </a:r>
                      <a:r>
                        <a:rPr lang="en-GB" sz="1400" spc="-45" dirty="0">
                          <a:effectLst/>
                        </a:rPr>
                        <a:t> </a:t>
                      </a:r>
                      <a:r>
                        <a:rPr lang="en-GB" sz="1400" spc="-5" dirty="0" err="1">
                          <a:effectLst/>
                        </a:rPr>
                        <a:t>Provinsi</a:t>
                      </a:r>
                      <a:r>
                        <a:rPr lang="en-GB" sz="1400" spc="-40" dirty="0">
                          <a:effectLst/>
                        </a:rPr>
                        <a:t> </a:t>
                      </a:r>
                      <a:r>
                        <a:rPr lang="en-GB" sz="1400" spc="-5" dirty="0">
                          <a:effectLst/>
                        </a:rPr>
                        <a:t>Bali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marL="210820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spc="-5" dirty="0">
                          <a:effectLst/>
                        </a:rPr>
                        <a:t>PKMM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00063" y="1120259"/>
            <a:ext cx="1336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Tahun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2016</a:t>
            </a:r>
            <a:endParaRPr lang="en-GB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0063" y="0"/>
            <a:ext cx="8229600" cy="685800"/>
          </a:xfrm>
          <a:prstGeom prst="rect">
            <a:avLst/>
          </a:prstGeom>
        </p:spPr>
        <p:txBody>
          <a:bodyPr lIns="0" rIns="0" bIns="0" anchor="b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Prestasi</a:t>
            </a:r>
            <a:r>
              <a:rPr lang="en-US" sz="5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Mahasiswa</a:t>
            </a:r>
            <a:r>
              <a:rPr lang="en-US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PKM </a:t>
            </a:r>
            <a:r>
              <a:rPr lang="en-US" sz="5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UNWAR</a:t>
            </a:r>
            <a:endParaRPr lang="id-ID" sz="5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468795"/>
              </p:ext>
            </p:extLst>
          </p:nvPr>
        </p:nvGraphicFramePr>
        <p:xfrm>
          <a:off x="304800" y="1313925"/>
          <a:ext cx="8610600" cy="5248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012"/>
                <a:gridCol w="1810836"/>
                <a:gridCol w="5175121"/>
                <a:gridCol w="1164631"/>
              </a:tblGrid>
              <a:tr h="22069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Nama </a:t>
                      </a:r>
                      <a:r>
                        <a:rPr lang="en-GB" sz="1200" dirty="0" err="1">
                          <a:effectLst/>
                        </a:rPr>
                        <a:t>Mahasiswa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marR="28575" algn="ctr" eaLnBrk="0" hangingPunc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 spc="-5" dirty="0" err="1">
                          <a:effectLst/>
                        </a:rPr>
                        <a:t>Judul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Skema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7998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 Wayan Nadi Artha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Penanganan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Kecanduan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Pornografi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pada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Anak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Akibat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Narkolema</a:t>
                      </a:r>
                      <a:r>
                        <a:rPr lang="en-GB" sz="1200" dirty="0">
                          <a:effectLst/>
                        </a:rPr>
                        <a:t> (</a:t>
                      </a:r>
                      <a:r>
                        <a:rPr lang="en-GB" sz="1200" dirty="0" err="1">
                          <a:effectLst/>
                        </a:rPr>
                        <a:t>Narkotika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Lewat</a:t>
                      </a:r>
                      <a:r>
                        <a:rPr lang="en-GB" sz="1200" dirty="0">
                          <a:effectLst/>
                        </a:rPr>
                        <a:t> Mata) </a:t>
                      </a:r>
                      <a:r>
                        <a:rPr lang="en-GB" sz="1200" dirty="0" err="1">
                          <a:effectLst/>
                        </a:rPr>
                        <a:t>dengan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Pendekatan</a:t>
                      </a:r>
                      <a:r>
                        <a:rPr lang="en-GB" sz="1200" dirty="0">
                          <a:effectLst/>
                        </a:rPr>
                        <a:t> ADESIVATI (</a:t>
                      </a:r>
                      <a:r>
                        <a:rPr lang="en-GB" sz="1200" dirty="0" err="1">
                          <a:effectLst/>
                        </a:rPr>
                        <a:t>Sadari</a:t>
                      </a:r>
                      <a:r>
                        <a:rPr lang="en-GB" sz="1200" dirty="0">
                          <a:effectLst/>
                        </a:rPr>
                        <a:t>, </a:t>
                      </a:r>
                      <a:r>
                        <a:rPr lang="en-GB" sz="1200" dirty="0" err="1">
                          <a:effectLst/>
                        </a:rPr>
                        <a:t>Dekati</a:t>
                      </a:r>
                      <a:r>
                        <a:rPr lang="en-GB" sz="1200" dirty="0">
                          <a:effectLst/>
                        </a:rPr>
                        <a:t>, </a:t>
                      </a:r>
                      <a:r>
                        <a:rPr lang="en-GB" sz="1200" dirty="0" err="1">
                          <a:effectLst/>
                        </a:rPr>
                        <a:t>Beri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solusi</a:t>
                      </a:r>
                      <a:r>
                        <a:rPr lang="en-GB" sz="1200" dirty="0">
                          <a:effectLst/>
                        </a:rPr>
                        <a:t>, </a:t>
                      </a:r>
                      <a:r>
                        <a:rPr lang="en-GB" sz="1200" dirty="0" err="1">
                          <a:effectLst/>
                        </a:rPr>
                        <a:t>Motivasi</a:t>
                      </a:r>
                      <a:r>
                        <a:rPr lang="en-GB" sz="1200" dirty="0">
                          <a:effectLst/>
                        </a:rPr>
                        <a:t>, </a:t>
                      </a:r>
                      <a:r>
                        <a:rPr lang="en-GB" sz="1200" dirty="0" err="1">
                          <a:effectLst/>
                        </a:rPr>
                        <a:t>Temani</a:t>
                      </a:r>
                      <a:r>
                        <a:rPr lang="en-GB" sz="1200" dirty="0">
                          <a:effectLst/>
                        </a:rPr>
                        <a:t>) di Banjar </a:t>
                      </a:r>
                      <a:r>
                        <a:rPr lang="en-GB" sz="1200" dirty="0" err="1">
                          <a:effectLst/>
                        </a:rPr>
                        <a:t>Peken</a:t>
                      </a:r>
                      <a:r>
                        <a:rPr lang="en-GB" sz="1200" dirty="0">
                          <a:effectLst/>
                        </a:rPr>
                        <a:t>, </a:t>
                      </a:r>
                      <a:r>
                        <a:rPr lang="en-GB" sz="1200" dirty="0" err="1">
                          <a:effectLst/>
                        </a:rPr>
                        <a:t>Desa</a:t>
                      </a:r>
                      <a:r>
                        <a:rPr lang="en-GB" sz="1200" dirty="0">
                          <a:effectLst/>
                        </a:rPr>
                        <a:t> Tangkas, </a:t>
                      </a:r>
                      <a:r>
                        <a:rPr lang="en-GB" sz="1200" dirty="0" err="1">
                          <a:effectLst/>
                        </a:rPr>
                        <a:t>Kecamatan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Klungkung</a:t>
                      </a:r>
                      <a:r>
                        <a:rPr lang="en-GB" sz="1200" dirty="0">
                          <a:effectLst/>
                        </a:rPr>
                        <a:t>, Kota </a:t>
                      </a:r>
                      <a:r>
                        <a:rPr lang="en-GB" sz="1200" dirty="0" err="1">
                          <a:effectLst/>
                        </a:rPr>
                        <a:t>Semarapura</a:t>
                      </a:r>
                      <a:r>
                        <a:rPr lang="en-GB" sz="1200" dirty="0">
                          <a:effectLst/>
                        </a:rPr>
                        <a:t>, Bali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PKMM</a:t>
                      </a:r>
                    </a:p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5524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 Gusti Ayu Gayatri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Sidemen</a:t>
                      </a:r>
                    </a:p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"Fight-</a:t>
                      </a:r>
                      <a:r>
                        <a:rPr lang="en-GB" sz="1200" dirty="0" err="1">
                          <a:effectLst/>
                        </a:rPr>
                        <a:t>dophilia</a:t>
                      </a:r>
                      <a:r>
                        <a:rPr lang="en-GB" sz="1200" dirty="0">
                          <a:effectLst/>
                        </a:rPr>
                        <a:t>" </a:t>
                      </a:r>
                      <a:r>
                        <a:rPr lang="en-GB" sz="1200" dirty="0" err="1">
                          <a:effectLst/>
                        </a:rPr>
                        <a:t>Efektivitas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Jenis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Bacaan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Dalam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Mengedukasi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Anak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Melawan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Pedofilia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PKMPE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4319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</a:rPr>
                        <a:t>Kadek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</a:rPr>
                        <a:t>Maskumaran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 Dani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</a:rPr>
                        <a:t>Analisis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</a:rPr>
                        <a:t>Metode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 Soul Prevention and Healing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</a:rPr>
                        <a:t>Sebagai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</a:rPr>
                        <a:t>Terapi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</a:rPr>
                        <a:t>Komplementer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</a:rPr>
                        <a:t>Untuk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</a:rPr>
                        <a:t>Menurunkan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 Kadar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</a:rPr>
                        <a:t>Gula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</a:rPr>
                        <a:t>Darah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</a:rPr>
                        <a:t>Penderita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 Diabetes 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  <a:effectLst/>
                        </a:rPr>
                        <a:t>Mellitus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PKMPE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4389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Ni Putu Intan Sri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Maharani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EFEK EKSTRAK DAUN KERSEN (</a:t>
                      </a:r>
                      <a:r>
                        <a:rPr lang="en-GB" sz="1200" dirty="0" err="1">
                          <a:effectLst/>
                        </a:rPr>
                        <a:t>Muntingia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calabura</a:t>
                      </a:r>
                      <a:r>
                        <a:rPr lang="en-GB" sz="1200" dirty="0">
                          <a:effectLst/>
                        </a:rPr>
                        <a:t>) SEBAGAI SALEP ANTINOCICEPTIF UNTUK MENGURANGI NYERI OTOT PADA MENCIT (Mus </a:t>
                      </a:r>
                      <a:r>
                        <a:rPr lang="en-GB" sz="1200" dirty="0" err="1">
                          <a:effectLst/>
                        </a:rPr>
                        <a:t>musculus</a:t>
                      </a:r>
                      <a:r>
                        <a:rPr lang="en-GB" sz="1200" dirty="0" smtClean="0">
                          <a:effectLst/>
                        </a:rPr>
                        <a:t>)</a:t>
                      </a: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PKMPE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03909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Ida Ayu Laxmi Ananda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Dewi Manuaba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EKSTRAK KULIT BUAH NAGA SUPER MERAH (</a:t>
                      </a:r>
                      <a:r>
                        <a:rPr lang="en-GB" sz="1200" dirty="0" err="1">
                          <a:effectLst/>
                        </a:rPr>
                        <a:t>Hylocereus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ostaricensis</a:t>
                      </a:r>
                      <a:r>
                        <a:rPr lang="en-GB" sz="1200" dirty="0">
                          <a:effectLst/>
                        </a:rPr>
                        <a:t>) UNTUK MENURUNKAN REAKSI PEMBENTUKAN RADIKAL </a:t>
                      </a:r>
                      <a:r>
                        <a:rPr lang="en-GB" sz="1200" dirty="0" smtClean="0">
                          <a:effectLst/>
                        </a:rPr>
                        <a:t>BEBAS PADA </a:t>
                      </a:r>
                      <a:r>
                        <a:rPr lang="en-GB" sz="1200" dirty="0">
                          <a:effectLst/>
                        </a:rPr>
                        <a:t>MENCIT (Mus </a:t>
                      </a:r>
                      <a:r>
                        <a:rPr lang="en-GB" sz="1200" dirty="0" err="1">
                          <a:effectLst/>
                        </a:rPr>
                        <a:t>Musculus</a:t>
                      </a:r>
                      <a:r>
                        <a:rPr lang="en-GB" sz="1200" dirty="0" smtClean="0">
                          <a:effectLst/>
                        </a:rPr>
                        <a:t>)</a:t>
                      </a: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PKMPE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4389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Made Ria Jayasri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Manfaat Kandungan Xanthone pada Sari Kulit Manggis (Garcinia mangostana linn) Terhadap Kecepatan Berfikir dan Kinerja Otak pada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Mencit (Mus musculus) Model Demensia yang di Induksi Trimeltin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PKMPE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5524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Ni Made Putri Yuliatika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Dewi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PENGUKURAN KADAR TANNIN DARI EKSTRAKSI DAUN ANDONG (CORDYLINE FRUTICOSA (L) A. CHEVAL) DENGAN PELARUT ETANOL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PKMPE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26571" y="778910"/>
            <a:ext cx="1336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Tahun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2017</a:t>
            </a:r>
            <a:endParaRPr lang="en-GB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19gl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ulse">
  <a:themeElements>
    <a:clrScheme name="">
      <a:dk1>
        <a:srgbClr val="000000"/>
      </a:dk1>
      <a:lt1>
        <a:srgbClr val="FFFFFF"/>
      </a:lt1>
      <a:dk2>
        <a:srgbClr val="000000"/>
      </a:dk2>
      <a:lt2>
        <a:srgbClr val="FFCC66"/>
      </a:lt2>
      <a:accent1>
        <a:srgbClr val="FF9900"/>
      </a:accent1>
      <a:accent2>
        <a:srgbClr val="000044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cdb2004119gl</Template>
  <TotalTime>5106</TotalTime>
  <Words>3013</Words>
  <Application>Microsoft Office PowerPoint</Application>
  <PresentationFormat>On-screen Show (4:3)</PresentationFormat>
  <Paragraphs>563</Paragraphs>
  <Slides>70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4" baseType="lpstr">
      <vt:lpstr>Arial</vt:lpstr>
      <vt:lpstr>Brush Script MT</vt:lpstr>
      <vt:lpstr>Calibri</vt:lpstr>
      <vt:lpstr>Comic Sans MS</vt:lpstr>
      <vt:lpstr>Georgia</vt:lpstr>
      <vt:lpstr>Poornut</vt:lpstr>
      <vt:lpstr>Script MT Bold</vt:lpstr>
      <vt:lpstr>Tahoma</vt:lpstr>
      <vt:lpstr>Times New Roman</vt:lpstr>
      <vt:lpstr>Verdana</vt:lpstr>
      <vt:lpstr>Wingdings</vt:lpstr>
      <vt:lpstr>Wingdings 2</vt:lpstr>
      <vt:lpstr>cdb2004119gl</vt:lpstr>
      <vt:lpstr>Pulse</vt:lpstr>
      <vt:lpstr>PowerPoint Presentation</vt:lpstr>
      <vt:lpstr>DATA PKM DIDANAI </vt:lpstr>
      <vt:lpstr>Profil Evaluasi PKM 5 Bidang</vt:lpstr>
      <vt:lpstr>Sebuah Model Review Internal dan Pelaksanaan PKM </vt:lpstr>
      <vt:lpstr>TOPIK PEMENANG PIMNAS 30</vt:lpstr>
      <vt:lpstr>Tahap Seleksi Peserta PIMNAS</vt:lpstr>
      <vt:lpstr>Kejuaraan PIMNAS</vt:lpstr>
      <vt:lpstr>PowerPoint Presentation</vt:lpstr>
      <vt:lpstr>PowerPoint Presentation</vt:lpstr>
      <vt:lpstr>KRITERIA UMUM PKM PANDUAN 2017</vt:lpstr>
      <vt:lpstr>Diagram Alur Pengusulan PKM</vt:lpstr>
      <vt:lpstr>Klaster PT Bidang PKM</vt:lpstr>
      <vt:lpstr>PowerPoint Presentation</vt:lpstr>
      <vt:lpstr>Penilaian Usulan PKM 5 Bidang</vt:lpstr>
      <vt:lpstr>I. Pra Evaluasi: Format &amp; Administrasi</vt:lpstr>
      <vt:lpstr>Permasalahan Administrasi Yang Sering Terjadi</vt:lpstr>
      <vt:lpstr>I. Pra Evaluasi: Kemitraan</vt:lpstr>
      <vt:lpstr>I. Pra Evaluasi: Program</vt:lpstr>
      <vt:lpstr>I. Pra Evaluasi: Kreativitas</vt:lpstr>
      <vt:lpstr>II. Desk Evaluasi</vt:lpstr>
      <vt:lpstr>PowerPoint Presentation</vt:lpstr>
      <vt:lpstr>PowerPoint Presentation</vt:lpstr>
      <vt:lpstr>Luaran dan Potensi PKM P</vt:lpstr>
      <vt:lpstr>Sistematika Penulisan Proposal PKM P</vt:lpstr>
      <vt:lpstr>BAB 1. PENDAHULUAN</vt:lpstr>
      <vt:lpstr>BAB 2. TINJAUAN PUSTAKA</vt:lpstr>
      <vt:lpstr>BAB 3. METODE PENELITIAN</vt:lpstr>
      <vt:lpstr>Pertanyaan Penting dalam proposal PKM-P</vt:lpstr>
      <vt:lpstr>Form Desk Evaluasi Proposal PKM - P</vt:lpstr>
      <vt:lpstr>PowerPoint Presentation</vt:lpstr>
      <vt:lpstr>PowerPoint Presentation</vt:lpstr>
      <vt:lpstr>Luaran dan Potensi PKM T</vt:lpstr>
      <vt:lpstr>Masyarakat Produktif</vt:lpstr>
      <vt:lpstr>PERSOALAN MITRA??</vt:lpstr>
      <vt:lpstr>BAB 1. PENDAHULUAN</vt:lpstr>
      <vt:lpstr>BAB 2. TINJAUAN PUSTAKA</vt:lpstr>
      <vt:lpstr>BAB 3. METODE PELAKSANAAN</vt:lpstr>
      <vt:lpstr>Pertanyaan Penting dalam proposal PKM-T</vt:lpstr>
      <vt:lpstr>Form Desk Evaluasi Proposal PKM - T</vt:lpstr>
      <vt:lpstr>PowerPoint Presentation</vt:lpstr>
      <vt:lpstr>PowerPoint Presentation</vt:lpstr>
      <vt:lpstr>Masyarakat Non Produktif</vt:lpstr>
      <vt:lpstr>Luaran dan Potensi PKM M</vt:lpstr>
      <vt:lpstr>BAB 1. PENDAHULUAN</vt:lpstr>
      <vt:lpstr>BAB 2. GAMBARAN UMUM MASYARAKAT SASARAN</vt:lpstr>
      <vt:lpstr>BAB 3. METODE PELAKSANAAN</vt:lpstr>
      <vt:lpstr>Pertanyaan Penting dalam proposal PKM-M</vt:lpstr>
      <vt:lpstr>Form Desk Evaluasi Proposal PKM - M</vt:lpstr>
      <vt:lpstr>PowerPoint Presentation</vt:lpstr>
      <vt:lpstr>Skema Ide PKM-K</vt:lpstr>
      <vt:lpstr>Luaran dan Potensi PKM K</vt:lpstr>
      <vt:lpstr>BAB 1. PENDAHULUAN</vt:lpstr>
      <vt:lpstr>BAB 2. GAMBARAN UMUM RENCANA USAHA</vt:lpstr>
      <vt:lpstr>BAB 3. METODE PELAKSANAAN</vt:lpstr>
      <vt:lpstr>Pertanyaan Penting dalam proposal PKM-K</vt:lpstr>
      <vt:lpstr>Form Desk Evaluasi Proposal PKM - K</vt:lpstr>
      <vt:lpstr>PowerPoint Presentation</vt:lpstr>
      <vt:lpstr>PowerPoint Presentation</vt:lpstr>
      <vt:lpstr>Luaran dan Potensi PKM KC</vt:lpstr>
      <vt:lpstr>BAB 1. PENDAHULUAN</vt:lpstr>
      <vt:lpstr>BAB 2. TINJAUAN PUSTAKA</vt:lpstr>
      <vt:lpstr>BAB 3. METODE PELAKSANAAN</vt:lpstr>
      <vt:lpstr>Form Desk Evaluasi Proposal PKM - KC</vt:lpstr>
      <vt:lpstr>PowerPoint Presentation</vt:lpstr>
      <vt:lpstr>Kriteria penilaian PKMGT</vt:lpstr>
      <vt:lpstr>PERMASALAHAN ?</vt:lpstr>
      <vt:lpstr>PowerPoint Presentation</vt:lpstr>
      <vt:lpstr>Contoh menemukan ide baru? </vt:lpstr>
      <vt:lpstr>Contoh menemukan ide baru?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xp</dc:creator>
  <cp:lastModifiedBy>darjito darjito</cp:lastModifiedBy>
  <cp:revision>325</cp:revision>
  <dcterms:created xsi:type="dcterms:W3CDTF">2012-08-31T05:38:00Z</dcterms:created>
  <dcterms:modified xsi:type="dcterms:W3CDTF">2017-11-05T23:13:55Z</dcterms:modified>
</cp:coreProperties>
</file>